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2" r:id="rId3"/>
    <p:sldId id="415" r:id="rId5"/>
    <p:sldId id="416" r:id="rId6"/>
    <p:sldId id="403" r:id="rId7"/>
    <p:sldId id="437" r:id="rId8"/>
    <p:sldId id="439" r:id="rId9"/>
    <p:sldId id="438" r:id="rId10"/>
    <p:sldId id="443" r:id="rId11"/>
    <p:sldId id="43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323844"/>
    <a:srgbClr val="68778D"/>
    <a:srgbClr val="F2CA5B"/>
    <a:srgbClr val="FEEC92"/>
    <a:srgbClr val="BB873E"/>
    <a:srgbClr val="D28C3B"/>
    <a:srgbClr val="333333"/>
    <a:srgbClr val="F7B61D"/>
    <a:srgbClr val="E92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8" autoAdjust="0"/>
    <p:restoredTop sz="93630"/>
  </p:normalViewPr>
  <p:slideViewPr>
    <p:cSldViewPr snapToGrid="0" showGuides="1">
      <p:cViewPr>
        <p:scale>
          <a:sx n="66" d="100"/>
          <a:sy n="66" d="100"/>
        </p:scale>
        <p:origin x="1776" y="736"/>
      </p:cViewPr>
      <p:guideLst>
        <p:guide orient="horz" pos="20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07C99A-3367-42E8-9000-92C7E5AB7747}" type="slidenum">
              <a:rPr altLang="zh-CN"/>
            </a:fld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6FBE-8AAE-2B4A-B685-2533D053F32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10D6A-3F3B-4615-83D4-5CF7AE1778F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987E667-AB9D-401A-9E25-1A5C32FE2F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92087" y="190500"/>
            <a:ext cx="4038600" cy="4038600"/>
          </a:xfrm>
          <a:custGeom>
            <a:avLst/>
            <a:gdLst>
              <a:gd name="connsiteX0" fmla="*/ 2019300 w 4038600"/>
              <a:gd name="connsiteY0" fmla="*/ 0 h 4038600"/>
              <a:gd name="connsiteX1" fmla="*/ 4038600 w 4038600"/>
              <a:gd name="connsiteY1" fmla="*/ 2019300 h 4038600"/>
              <a:gd name="connsiteX2" fmla="*/ 2019300 w 4038600"/>
              <a:gd name="connsiteY2" fmla="*/ 4038600 h 4038600"/>
              <a:gd name="connsiteX3" fmla="*/ 0 w 4038600"/>
              <a:gd name="connsiteY3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4038600">
                <a:moveTo>
                  <a:pt x="2019300" y="0"/>
                </a:moveTo>
                <a:lnTo>
                  <a:pt x="4038600" y="2019300"/>
                </a:lnTo>
                <a:lnTo>
                  <a:pt x="2019300" y="40386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48250"/>
          </a:xfrm>
          <a:custGeom>
            <a:avLst/>
            <a:gdLst>
              <a:gd name="connsiteX0" fmla="*/ 0 w 12192000"/>
              <a:gd name="connsiteY0" fmla="*/ 0 h 5048250"/>
              <a:gd name="connsiteX1" fmla="*/ 12192000 w 12192000"/>
              <a:gd name="connsiteY1" fmla="*/ 0 h 5048250"/>
              <a:gd name="connsiteX2" fmla="*/ 12192000 w 12192000"/>
              <a:gd name="connsiteY2" fmla="*/ 5048250 h 5048250"/>
              <a:gd name="connsiteX3" fmla="*/ 0 w 12192000"/>
              <a:gd name="connsiteY3" fmla="*/ 504825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48250">
                <a:moveTo>
                  <a:pt x="0" y="0"/>
                </a:moveTo>
                <a:lnTo>
                  <a:pt x="12192000" y="0"/>
                </a:lnTo>
                <a:lnTo>
                  <a:pt x="12192000" y="5048250"/>
                </a:lnTo>
                <a:lnTo>
                  <a:pt x="0" y="5048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-1363" y="3"/>
            <a:ext cx="12203008" cy="4107302"/>
          </a:xfrm>
          <a:custGeom>
            <a:avLst/>
            <a:gdLst>
              <a:gd name="connsiteX0" fmla="*/ 0 w 12203008"/>
              <a:gd name="connsiteY0" fmla="*/ 0 h 4107302"/>
              <a:gd name="connsiteX1" fmla="*/ 12203008 w 12203008"/>
              <a:gd name="connsiteY1" fmla="*/ 0 h 4107302"/>
              <a:gd name="connsiteX2" fmla="*/ 12203008 w 12203008"/>
              <a:gd name="connsiteY2" fmla="*/ 4107302 h 4107302"/>
              <a:gd name="connsiteX3" fmla="*/ 0 w 12203008"/>
              <a:gd name="connsiteY3" fmla="*/ 4107302 h 41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008" h="4107302">
                <a:moveTo>
                  <a:pt x="0" y="0"/>
                </a:moveTo>
                <a:lnTo>
                  <a:pt x="12203008" y="0"/>
                </a:lnTo>
                <a:lnTo>
                  <a:pt x="12203008" y="4107302"/>
                </a:lnTo>
                <a:lnTo>
                  <a:pt x="0" y="41073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5708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31852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995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24139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624564" y="1678793"/>
            <a:ext cx="5297265" cy="4296229"/>
          </a:xfrm>
          <a:custGeom>
            <a:avLst/>
            <a:gdLst>
              <a:gd name="connsiteX0" fmla="*/ 0 w 5297265"/>
              <a:gd name="connsiteY0" fmla="*/ 0 h 4296229"/>
              <a:gd name="connsiteX1" fmla="*/ 5297265 w 5297265"/>
              <a:gd name="connsiteY1" fmla="*/ 0 h 4296229"/>
              <a:gd name="connsiteX2" fmla="*/ 5297265 w 5297265"/>
              <a:gd name="connsiteY2" fmla="*/ 4296229 h 4296229"/>
              <a:gd name="connsiteX3" fmla="*/ 0 w 5297265"/>
              <a:gd name="connsiteY3" fmla="*/ 4296229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265" h="4296229">
                <a:moveTo>
                  <a:pt x="0" y="0"/>
                </a:moveTo>
                <a:lnTo>
                  <a:pt x="5297265" y="0"/>
                </a:lnTo>
                <a:lnTo>
                  <a:pt x="5297265" y="4296229"/>
                </a:lnTo>
                <a:lnTo>
                  <a:pt x="0" y="429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29945" y="-12358"/>
            <a:ext cx="6833287" cy="6870357"/>
          </a:xfrm>
          <a:prstGeom prst="parallelogram">
            <a:avLst>
              <a:gd name="adj" fmla="val 32571"/>
            </a:avLst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673942" y="0"/>
            <a:ext cx="10518058" cy="6214510"/>
          </a:xfrm>
          <a:custGeom>
            <a:avLst/>
            <a:gdLst>
              <a:gd name="connsiteX0" fmla="*/ 8467099 w 10518058"/>
              <a:gd name="connsiteY0" fmla="*/ 0 h 6214510"/>
              <a:gd name="connsiteX1" fmla="*/ 10518058 w 10518058"/>
              <a:gd name="connsiteY1" fmla="*/ 0 h 6214510"/>
              <a:gd name="connsiteX2" fmla="*/ 10518058 w 10518058"/>
              <a:gd name="connsiteY2" fmla="*/ 5090767 h 6214510"/>
              <a:gd name="connsiteX3" fmla="*/ 10320771 w 10518058"/>
              <a:gd name="connsiteY3" fmla="*/ 5234558 h 6214510"/>
              <a:gd name="connsiteX4" fmla="*/ 9554012 w 10518058"/>
              <a:gd name="connsiteY4" fmla="*/ 5710653 h 6214510"/>
              <a:gd name="connsiteX5" fmla="*/ 8622452 w 10518058"/>
              <a:gd name="connsiteY5" fmla="*/ 6086336 h 6214510"/>
              <a:gd name="connsiteX6" fmla="*/ 7880736 w 10518058"/>
              <a:gd name="connsiteY6" fmla="*/ 6205671 h 6214510"/>
              <a:gd name="connsiteX7" fmla="*/ 7849831 w 10518058"/>
              <a:gd name="connsiteY7" fmla="*/ 6214510 h 6214510"/>
              <a:gd name="connsiteX8" fmla="*/ 7399504 w 10518058"/>
              <a:gd name="connsiteY8" fmla="*/ 6214510 h 6214510"/>
              <a:gd name="connsiteX9" fmla="*/ 7280298 w 10518058"/>
              <a:gd name="connsiteY9" fmla="*/ 6201251 h 6214510"/>
              <a:gd name="connsiteX10" fmla="*/ 6688691 w 10518058"/>
              <a:gd name="connsiteY10" fmla="*/ 6108434 h 6214510"/>
              <a:gd name="connsiteX11" fmla="*/ 5880751 w 10518058"/>
              <a:gd name="connsiteY11" fmla="*/ 5869766 h 6214510"/>
              <a:gd name="connsiteX12" fmla="*/ 4984511 w 10518058"/>
              <a:gd name="connsiteY12" fmla="*/ 5498503 h 6214510"/>
              <a:gd name="connsiteX13" fmla="*/ 3554059 w 10518058"/>
              <a:gd name="connsiteY13" fmla="*/ 5007906 h 6214510"/>
              <a:gd name="connsiteX14" fmla="*/ 2326695 w 10518058"/>
              <a:gd name="connsiteY14" fmla="*/ 4747136 h 6214510"/>
              <a:gd name="connsiteX15" fmla="*/ 543044 w 10518058"/>
              <a:gd name="connsiteY15" fmla="*/ 4402392 h 6214510"/>
              <a:gd name="connsiteX16" fmla="*/ 26490 w 10518058"/>
              <a:gd name="connsiteY16" fmla="*/ 4287479 h 6214510"/>
              <a:gd name="connsiteX17" fmla="*/ 0 w 10518058"/>
              <a:gd name="connsiteY17" fmla="*/ 4274217 h 6214510"/>
              <a:gd name="connsiteX18" fmla="*/ 119205 w 10518058"/>
              <a:gd name="connsiteY18" fmla="*/ 4265378 h 6214510"/>
              <a:gd name="connsiteX19" fmla="*/ 852092 w 10518058"/>
              <a:gd name="connsiteY19" fmla="*/ 4216761 h 6214510"/>
              <a:gd name="connsiteX20" fmla="*/ 1315664 w 10518058"/>
              <a:gd name="connsiteY20" fmla="*/ 4194662 h 6214510"/>
              <a:gd name="connsiteX21" fmla="*/ 2238395 w 10518058"/>
              <a:gd name="connsiteY21" fmla="*/ 4150465 h 6214510"/>
              <a:gd name="connsiteX22" fmla="*/ 3037505 w 10518058"/>
              <a:gd name="connsiteY22" fmla="*/ 4093006 h 6214510"/>
              <a:gd name="connsiteX23" fmla="*/ 4154496 w 10518058"/>
              <a:gd name="connsiteY23" fmla="*/ 3916214 h 6214510"/>
              <a:gd name="connsiteX24" fmla="*/ 5293559 w 10518058"/>
              <a:gd name="connsiteY24" fmla="*/ 3514013 h 6214510"/>
              <a:gd name="connsiteX25" fmla="*/ 6763747 w 10518058"/>
              <a:gd name="connsiteY25" fmla="*/ 2493040 h 6214510"/>
              <a:gd name="connsiteX26" fmla="*/ 8172124 w 10518058"/>
              <a:gd name="connsiteY26" fmla="*/ 645564 h 6214510"/>
              <a:gd name="connsiteX27" fmla="*/ 8433161 w 10518058"/>
              <a:gd name="connsiteY27" fmla="*/ 90879 h 621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18058" h="6214510">
                <a:moveTo>
                  <a:pt x="8467099" y="0"/>
                </a:moveTo>
                <a:lnTo>
                  <a:pt x="10518058" y="0"/>
                </a:lnTo>
                <a:lnTo>
                  <a:pt x="10518058" y="5090767"/>
                </a:lnTo>
                <a:lnTo>
                  <a:pt x="10320771" y="5234558"/>
                </a:lnTo>
                <a:cubicBezTo>
                  <a:pt x="10073877" y="5408174"/>
                  <a:pt x="9818912" y="5568115"/>
                  <a:pt x="9554012" y="5710653"/>
                </a:cubicBezTo>
                <a:cubicBezTo>
                  <a:pt x="9253793" y="5865346"/>
                  <a:pt x="8949160" y="5997941"/>
                  <a:pt x="8622452" y="6086336"/>
                </a:cubicBezTo>
                <a:cubicBezTo>
                  <a:pt x="8379630" y="6152634"/>
                  <a:pt x="8132390" y="6192412"/>
                  <a:pt x="7880736" y="6205671"/>
                </a:cubicBezTo>
                <a:cubicBezTo>
                  <a:pt x="7871906" y="6210091"/>
                  <a:pt x="7858661" y="6210091"/>
                  <a:pt x="7849831" y="6214510"/>
                </a:cubicBezTo>
                <a:cubicBezTo>
                  <a:pt x="7699722" y="6214510"/>
                  <a:pt x="7549612" y="6214510"/>
                  <a:pt x="7399504" y="6214510"/>
                </a:cubicBezTo>
                <a:cubicBezTo>
                  <a:pt x="7359769" y="6210091"/>
                  <a:pt x="7320035" y="6201251"/>
                  <a:pt x="7280298" y="6201251"/>
                </a:cubicBezTo>
                <a:cubicBezTo>
                  <a:pt x="7081625" y="6183572"/>
                  <a:pt x="6887367" y="6152634"/>
                  <a:pt x="6688691" y="6108434"/>
                </a:cubicBezTo>
                <a:cubicBezTo>
                  <a:pt x="6414965" y="6050978"/>
                  <a:pt x="6145651" y="5967003"/>
                  <a:pt x="5880751" y="5869766"/>
                </a:cubicBezTo>
                <a:cubicBezTo>
                  <a:pt x="5576118" y="5759270"/>
                  <a:pt x="5275899" y="5631098"/>
                  <a:pt x="4984511" y="5498503"/>
                </a:cubicBezTo>
                <a:cubicBezTo>
                  <a:pt x="4520939" y="5295193"/>
                  <a:pt x="4044121" y="5136080"/>
                  <a:pt x="3554059" y="5007906"/>
                </a:cubicBezTo>
                <a:cubicBezTo>
                  <a:pt x="3147880" y="4906249"/>
                  <a:pt x="2737286" y="4822274"/>
                  <a:pt x="2326695" y="4747136"/>
                </a:cubicBezTo>
                <a:cubicBezTo>
                  <a:pt x="1730673" y="4632223"/>
                  <a:pt x="1134651" y="4526147"/>
                  <a:pt x="543044" y="4402392"/>
                </a:cubicBezTo>
                <a:cubicBezTo>
                  <a:pt x="370860" y="4362615"/>
                  <a:pt x="198673" y="4327257"/>
                  <a:pt x="26490" y="4287479"/>
                </a:cubicBezTo>
                <a:cubicBezTo>
                  <a:pt x="17660" y="4287479"/>
                  <a:pt x="8830" y="4283059"/>
                  <a:pt x="0" y="4274217"/>
                </a:cubicBezTo>
                <a:cubicBezTo>
                  <a:pt x="39734" y="4269798"/>
                  <a:pt x="79471" y="4265378"/>
                  <a:pt x="119205" y="4265378"/>
                </a:cubicBezTo>
                <a:cubicBezTo>
                  <a:pt x="362030" y="4247699"/>
                  <a:pt x="609267" y="4230020"/>
                  <a:pt x="852092" y="4216761"/>
                </a:cubicBezTo>
                <a:cubicBezTo>
                  <a:pt x="1006616" y="4203502"/>
                  <a:pt x="1161140" y="4199082"/>
                  <a:pt x="1315664" y="4194662"/>
                </a:cubicBezTo>
                <a:cubicBezTo>
                  <a:pt x="1624713" y="4181403"/>
                  <a:pt x="1933761" y="4168144"/>
                  <a:pt x="2238395" y="4150465"/>
                </a:cubicBezTo>
                <a:cubicBezTo>
                  <a:pt x="2503294" y="4137206"/>
                  <a:pt x="2772608" y="4119527"/>
                  <a:pt x="3037505" y="4093006"/>
                </a:cubicBezTo>
                <a:cubicBezTo>
                  <a:pt x="3412779" y="4062068"/>
                  <a:pt x="3783637" y="4000191"/>
                  <a:pt x="4154496" y="3916214"/>
                </a:cubicBezTo>
                <a:cubicBezTo>
                  <a:pt x="4547427" y="3823400"/>
                  <a:pt x="4927117" y="3686385"/>
                  <a:pt x="5293559" y="3514013"/>
                </a:cubicBezTo>
                <a:cubicBezTo>
                  <a:pt x="5836602" y="3253244"/>
                  <a:pt x="6326664" y="2908500"/>
                  <a:pt x="6763747" y="2493040"/>
                </a:cubicBezTo>
                <a:cubicBezTo>
                  <a:pt x="7333280" y="1953825"/>
                  <a:pt x="7805682" y="1339472"/>
                  <a:pt x="8172124" y="645564"/>
                </a:cubicBezTo>
                <a:cubicBezTo>
                  <a:pt x="8269255" y="464352"/>
                  <a:pt x="8356451" y="279826"/>
                  <a:pt x="8433161" y="90879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" y="994074"/>
            <a:ext cx="8642554" cy="5039745"/>
          </a:xfrm>
          <a:custGeom>
            <a:avLst/>
            <a:gdLst>
              <a:gd name="connsiteX0" fmla="*/ 4307694 w 9655175"/>
              <a:gd name="connsiteY0" fmla="*/ 0 h 5630236"/>
              <a:gd name="connsiteX1" fmla="*/ 4484086 w 9655175"/>
              <a:gd name="connsiteY1" fmla="*/ 0 h 5630236"/>
              <a:gd name="connsiteX2" fmla="*/ 4502654 w 9655175"/>
              <a:gd name="connsiteY2" fmla="*/ 0 h 5630236"/>
              <a:gd name="connsiteX3" fmla="*/ 5013264 w 9655175"/>
              <a:gd name="connsiteY3" fmla="*/ 186047 h 5630236"/>
              <a:gd name="connsiteX4" fmla="*/ 5663132 w 9655175"/>
              <a:gd name="connsiteY4" fmla="*/ 697675 h 5630236"/>
              <a:gd name="connsiteX5" fmla="*/ 6461540 w 9655175"/>
              <a:gd name="connsiteY5" fmla="*/ 1534885 h 5630236"/>
              <a:gd name="connsiteX6" fmla="*/ 7677721 w 9655175"/>
              <a:gd name="connsiteY6" fmla="*/ 2725583 h 5630236"/>
              <a:gd name="connsiteX7" fmla="*/ 9330241 w 9655175"/>
              <a:gd name="connsiteY7" fmla="*/ 3832561 h 5630236"/>
              <a:gd name="connsiteX8" fmla="*/ 9655175 w 9655175"/>
              <a:gd name="connsiteY8" fmla="*/ 3981398 h 5630236"/>
              <a:gd name="connsiteX9" fmla="*/ 9627324 w 9655175"/>
              <a:gd name="connsiteY9" fmla="*/ 4000003 h 5630236"/>
              <a:gd name="connsiteX10" fmla="*/ 7547748 w 9655175"/>
              <a:gd name="connsiteY10" fmla="*/ 5181399 h 5630236"/>
              <a:gd name="connsiteX11" fmla="*/ 6108755 w 9655175"/>
              <a:gd name="connsiteY11" fmla="*/ 5572097 h 5630236"/>
              <a:gd name="connsiteX12" fmla="*/ 5068967 w 9655175"/>
              <a:gd name="connsiteY12" fmla="*/ 5627911 h 5630236"/>
              <a:gd name="connsiteX13" fmla="*/ 4187004 w 9655175"/>
              <a:gd name="connsiteY13" fmla="*/ 5534888 h 5630236"/>
              <a:gd name="connsiteX14" fmla="*/ 2905837 w 9655175"/>
              <a:gd name="connsiteY14" fmla="*/ 5227911 h 5630236"/>
              <a:gd name="connsiteX15" fmla="*/ 362069 w 9655175"/>
              <a:gd name="connsiteY15" fmla="*/ 4651166 h 5630236"/>
              <a:gd name="connsiteX16" fmla="*/ 0 w 9655175"/>
              <a:gd name="connsiteY16" fmla="*/ 4623259 h 5630236"/>
              <a:gd name="connsiteX17" fmla="*/ 0 w 9655175"/>
              <a:gd name="connsiteY17" fmla="*/ 4429073 h 5630236"/>
              <a:gd name="connsiteX18" fmla="*/ 0 w 9655175"/>
              <a:gd name="connsiteY18" fmla="*/ 4241863 h 5630236"/>
              <a:gd name="connsiteX19" fmla="*/ 37135 w 9655175"/>
              <a:gd name="connsiteY19" fmla="*/ 4204654 h 5630236"/>
              <a:gd name="connsiteX20" fmla="*/ 984085 w 9655175"/>
              <a:gd name="connsiteY20" fmla="*/ 2976746 h 5630236"/>
              <a:gd name="connsiteX21" fmla="*/ 2506632 w 9655175"/>
              <a:gd name="connsiteY21" fmla="*/ 1134885 h 5630236"/>
              <a:gd name="connsiteX22" fmla="*/ 3267906 w 9655175"/>
              <a:gd name="connsiteY22" fmla="*/ 446512 h 5630236"/>
              <a:gd name="connsiteX23" fmla="*/ 4122017 w 9655175"/>
              <a:gd name="connsiteY23" fmla="*/ 27907 h 5630236"/>
              <a:gd name="connsiteX24" fmla="*/ 4307694 w 9655175"/>
              <a:gd name="connsiteY24" fmla="*/ 0 h 563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655175" h="5630236">
                <a:moveTo>
                  <a:pt x="4307694" y="0"/>
                </a:moveTo>
                <a:cubicBezTo>
                  <a:pt x="4363397" y="0"/>
                  <a:pt x="4419100" y="0"/>
                  <a:pt x="4484086" y="0"/>
                </a:cubicBezTo>
                <a:cubicBezTo>
                  <a:pt x="4493370" y="0"/>
                  <a:pt x="4493370" y="0"/>
                  <a:pt x="4502654" y="0"/>
                </a:cubicBezTo>
                <a:cubicBezTo>
                  <a:pt x="4688330" y="27907"/>
                  <a:pt x="4855439" y="93023"/>
                  <a:pt x="5013264" y="186047"/>
                </a:cubicBezTo>
                <a:cubicBezTo>
                  <a:pt x="5254644" y="325582"/>
                  <a:pt x="5468171" y="502326"/>
                  <a:pt x="5663132" y="697675"/>
                </a:cubicBezTo>
                <a:cubicBezTo>
                  <a:pt x="5932363" y="976745"/>
                  <a:pt x="6201593" y="1255815"/>
                  <a:pt x="6461540" y="1534885"/>
                </a:cubicBezTo>
                <a:cubicBezTo>
                  <a:pt x="6851461" y="1944188"/>
                  <a:pt x="7250665" y="2353490"/>
                  <a:pt x="7677721" y="2725583"/>
                </a:cubicBezTo>
                <a:cubicBezTo>
                  <a:pt x="8188331" y="3162793"/>
                  <a:pt x="8726793" y="3544188"/>
                  <a:pt x="9330241" y="3832561"/>
                </a:cubicBezTo>
                <a:cubicBezTo>
                  <a:pt x="9432363" y="3888375"/>
                  <a:pt x="9543769" y="3934886"/>
                  <a:pt x="9655175" y="3981398"/>
                </a:cubicBezTo>
                <a:cubicBezTo>
                  <a:pt x="9645891" y="3990700"/>
                  <a:pt x="9636607" y="4000003"/>
                  <a:pt x="9627324" y="4000003"/>
                </a:cubicBezTo>
                <a:cubicBezTo>
                  <a:pt x="8986740" y="4483724"/>
                  <a:pt x="8290453" y="4883724"/>
                  <a:pt x="7547748" y="5181399"/>
                </a:cubicBezTo>
                <a:cubicBezTo>
                  <a:pt x="7083557" y="5367446"/>
                  <a:pt x="6600798" y="5506981"/>
                  <a:pt x="6108755" y="5572097"/>
                </a:cubicBezTo>
                <a:cubicBezTo>
                  <a:pt x="5765254" y="5618609"/>
                  <a:pt x="5412469" y="5637213"/>
                  <a:pt x="5068967" y="5627911"/>
                </a:cubicBezTo>
                <a:cubicBezTo>
                  <a:pt x="4771885" y="5609306"/>
                  <a:pt x="4484086" y="5581399"/>
                  <a:pt x="4187004" y="5534888"/>
                </a:cubicBezTo>
                <a:cubicBezTo>
                  <a:pt x="3759948" y="5469771"/>
                  <a:pt x="3332893" y="5358143"/>
                  <a:pt x="2905837" y="5227911"/>
                </a:cubicBezTo>
                <a:cubicBezTo>
                  <a:pt x="2070293" y="4986050"/>
                  <a:pt x="1225465" y="4753492"/>
                  <a:pt x="362069" y="4651166"/>
                </a:cubicBezTo>
                <a:cubicBezTo>
                  <a:pt x="241380" y="4641864"/>
                  <a:pt x="120690" y="4632561"/>
                  <a:pt x="0" y="4623259"/>
                </a:cubicBezTo>
                <a:lnTo>
                  <a:pt x="0" y="4429073"/>
                </a:lnTo>
                <a:lnTo>
                  <a:pt x="0" y="4241863"/>
                </a:lnTo>
                <a:cubicBezTo>
                  <a:pt x="9284" y="4223259"/>
                  <a:pt x="27852" y="4213957"/>
                  <a:pt x="37135" y="4204654"/>
                </a:cubicBezTo>
                <a:cubicBezTo>
                  <a:pt x="352786" y="3795351"/>
                  <a:pt x="668435" y="3386049"/>
                  <a:pt x="984085" y="2976746"/>
                </a:cubicBezTo>
                <a:cubicBezTo>
                  <a:pt x="1476128" y="2344188"/>
                  <a:pt x="1958887" y="1711629"/>
                  <a:pt x="2506632" y="1134885"/>
                </a:cubicBezTo>
                <a:cubicBezTo>
                  <a:pt x="2738728" y="883722"/>
                  <a:pt x="2989391" y="641861"/>
                  <a:pt x="3267906" y="446512"/>
                </a:cubicBezTo>
                <a:cubicBezTo>
                  <a:pt x="3527853" y="251163"/>
                  <a:pt x="3806367" y="102326"/>
                  <a:pt x="4122017" y="27907"/>
                </a:cubicBezTo>
                <a:cubicBezTo>
                  <a:pt x="4187004" y="18605"/>
                  <a:pt x="4242707" y="9302"/>
                  <a:pt x="4307694" y="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2040204020203" pitchFamily="34" charset="-122"/>
              <a:ea typeface="微软雅黑" panose="020B0502040204020203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2040204020203" pitchFamily="34" charset="-122"/>
              <a:ea typeface="微软雅黑" panose="020B0502040204020203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svg"/><Relationship Id="rId4" Type="http://schemas.openxmlformats.org/officeDocument/2006/relationships/image" Target="../media/image7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.svg"/><Relationship Id="rId4" Type="http://schemas.openxmlformats.org/officeDocument/2006/relationships/image" Target="../media/image7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.svg"/><Relationship Id="rId4" Type="http://schemas.openxmlformats.org/officeDocument/2006/relationships/image" Target="../media/image7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.svg"/><Relationship Id="rId4" Type="http://schemas.openxmlformats.org/officeDocument/2006/relationships/image" Target="../media/image7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.svg"/><Relationship Id="rId4" Type="http://schemas.openxmlformats.org/officeDocument/2006/relationships/image" Target="../media/image7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9055" r="150" b="9493"/>
          <a:stretch>
            <a:fillRect/>
          </a:stretch>
        </p:blipFill>
        <p:spPr>
          <a:xfrm>
            <a:off x="0" y="-1"/>
            <a:ext cx="12192000" cy="5048251"/>
          </a:xfrm>
        </p:spPr>
      </p:pic>
      <p:sp>
        <p:nvSpPr>
          <p:cNvPr id="20" name="任意多边形 19"/>
          <p:cNvSpPr/>
          <p:nvPr/>
        </p:nvSpPr>
        <p:spPr>
          <a:xfrm>
            <a:off x="0" y="-1"/>
            <a:ext cx="4922244" cy="5048251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517022" y="-1"/>
            <a:ext cx="4336612" cy="5048251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000500"/>
            <a:ext cx="12192000" cy="1047750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2049"/>
          <p:cNvSpPr txBox="1"/>
          <p:nvPr/>
        </p:nvSpPr>
        <p:spPr>
          <a:xfrm>
            <a:off x="2330954" y="5754522"/>
            <a:ext cx="9301288" cy="72008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2"/>
                </a:solidFill>
                <a:effectLst/>
                <a:latin typeface="HK Nova ExtraBold Narrow" pitchFamily="50" charset="0"/>
                <a:ea typeface="微软雅黑" panose="020B0502040204020203" pitchFamily="34" charset="-122"/>
              </a:rPr>
              <a:t>廖学锋</a:t>
            </a:r>
            <a:endParaRPr lang="zh-CN" altLang="en-US" sz="1800" b="1" dirty="0" smtClean="0">
              <a:solidFill>
                <a:schemeClr val="tx2"/>
              </a:solidFill>
              <a:effectLst/>
              <a:latin typeface="HK Nova ExtraBold Narrow" pitchFamily="50" charset="0"/>
              <a:ea typeface="微软雅黑" panose="020B0502040204020203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tx2"/>
                </a:solidFill>
                <a:effectLst/>
                <a:latin typeface="HK Nova ExtraBold Narrow" pitchFamily="50" charset="0"/>
                <a:ea typeface="微软雅黑" panose="020B0502040204020203" pitchFamily="34" charset="-122"/>
              </a:rPr>
              <a:t>中国公务航空集团共同创始人、董事局主席兼首席执行官</a:t>
            </a:r>
            <a:endParaRPr lang="zh-CN" altLang="en-US" sz="1400" b="1" dirty="0" smtClean="0">
              <a:solidFill>
                <a:schemeClr val="tx2"/>
              </a:solidFill>
              <a:effectLst/>
              <a:latin typeface="HK Nova ExtraBold Narrow" pitchFamily="50" charset="0"/>
              <a:ea typeface="微软雅黑" panose="020B0502040204020203" pitchFamily="34" charset="-122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-124666" y="6474591"/>
            <a:ext cx="7502504" cy="72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altLang="zh-CN" sz="13000" smtClean="0"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  <a:latin typeface="+mj-ea"/>
                <a:ea typeface="+mj-ea"/>
              </a:rPr>
              <a:t>CBAJET</a:t>
            </a:r>
            <a:endParaRPr lang="zh-CN" altLang="en-US" sz="13000" dirty="0">
              <a:solidFill>
                <a:schemeClr val="tx1">
                  <a:lumMod val="65000"/>
                  <a:lumOff val="35000"/>
                  <a:alpha val="1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标题 2049"/>
          <p:cNvSpPr txBox="1"/>
          <p:nvPr/>
        </p:nvSpPr>
        <p:spPr>
          <a:xfrm>
            <a:off x="964565" y="3590925"/>
            <a:ext cx="10667365" cy="7200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effectLst/>
                <a:latin typeface="HK Nova ExtraBold Narrow" pitchFamily="50" charset="0"/>
                <a:ea typeface="微软雅黑" panose="020B0502040204020203" pitchFamily="34" charset="-122"/>
              </a:rPr>
              <a:t>后疫情时代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HK Nova ExtraBold Narrow" pitchFamily="50" charset="0"/>
              <a:ea typeface="微软雅黑" panose="020B0502040204020203" pitchFamily="34" charset="-122"/>
            </a:endParaRPr>
          </a:p>
          <a:p>
            <a:pPr algn="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effectLst/>
                <a:latin typeface="HK Nova ExtraBold Narrow" pitchFamily="50" charset="0"/>
                <a:ea typeface="微软雅黑" panose="020B0502040204020203" pitchFamily="34" charset="-122"/>
              </a:rPr>
              <a:t>中国公务航空市场发展现状及展望</a:t>
            </a:r>
            <a:endParaRPr lang="zh-CN" altLang="en-US" sz="4000" b="1" dirty="0" smtClean="0">
              <a:solidFill>
                <a:schemeClr val="bg1"/>
              </a:solidFill>
              <a:effectLst/>
              <a:latin typeface="HK Nova ExtraBold Narrow" pitchFamily="50" charset="0"/>
              <a:ea typeface="微软雅黑" panose="020B0502040204020203" pitchFamily="34" charset="-122"/>
            </a:endParaRPr>
          </a:p>
        </p:txBody>
      </p:sp>
      <p:pic>
        <p:nvPicPr>
          <p:cNvPr id="2" name="图片 1" descr="双LOGO-02"/>
          <p:cNvPicPr>
            <a:picLocks noChangeAspect="1"/>
          </p:cNvPicPr>
          <p:nvPr/>
        </p:nvPicPr>
        <p:blipFill>
          <a:blip r:embed="rId2"/>
          <a:srcRect r="41269"/>
          <a:stretch>
            <a:fillRect/>
          </a:stretch>
        </p:blipFill>
        <p:spPr>
          <a:xfrm>
            <a:off x="0" y="178435"/>
            <a:ext cx="1771015" cy="795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1" name="TextBox 6"/>
          <p:cNvSpPr txBox="1"/>
          <p:nvPr/>
        </p:nvSpPr>
        <p:spPr>
          <a:xfrm>
            <a:off x="2076450" y="2645410"/>
            <a:ext cx="8038465" cy="182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</a:rPr>
              <a:t>新冠疫情</a:t>
            </a:r>
            <a:endParaRPr lang="zh-CN" alt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</a:rPr>
              <a:t>对公务航空的影响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</a:rPr>
              <a:t>：</a:t>
            </a:r>
            <a:r>
              <a:rPr lang="zh-CN" alt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</a:rPr>
              <a:t>利好</a:t>
            </a:r>
            <a:endParaRPr lang="zh-CN" altLang="en-US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1" y="425191"/>
            <a:ext cx="1464830" cy="5597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4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2535555" y="2967990"/>
            <a:ext cx="71208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KaiTi" panose="02010609060101010101" charset="-122"/>
              </a:rPr>
              <a:t>现在生意不好做了</a:t>
            </a:r>
            <a:endParaRPr lang="zh-CN" altLang="en-US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KaiTi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1" y="425191"/>
            <a:ext cx="1464830" cy="55973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4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06" y="176271"/>
            <a:ext cx="1464830" cy="559737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3333750" y="1259205"/>
            <a:ext cx="5524500" cy="4152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lnSpc>
                <a:spcPct val="220000"/>
              </a:lnSpc>
              <a:buFont typeface="Arial" panose="020B0704020202090204" pitchFamily="34" charset="0"/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国际环境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:</a:t>
            </a:r>
            <a:endParaRPr lang="zh-CN" alt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indent="0" algn="l">
              <a:lnSpc>
                <a:spcPct val="220000"/>
              </a:lnSpc>
              <a:buFont typeface="Arial" panose="020B0704020202090204" pitchFamily="34" charset="0"/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        </a:t>
            </a: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疫情对世界经济的影响</a:t>
            </a:r>
            <a:endParaRPr lang="zh-CN" altLang="en-US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indent="0" algn="l">
              <a:lnSpc>
                <a:spcPct val="220000"/>
              </a:lnSpc>
              <a:buFont typeface="Arial" panose="020B0704020202090204" pitchFamily="34" charset="0"/>
              <a:buNone/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  <a:sym typeface="+mn-ea"/>
              </a:rPr>
              <a:t>        </a:t>
            </a: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中美关系</a:t>
            </a:r>
            <a:endParaRPr lang="zh-CN" altLang="en-US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indent="0" algn="l">
              <a:lnSpc>
                <a:spcPct val="220000"/>
              </a:lnSpc>
              <a:buFont typeface="Arial" panose="020B0704020202090204" pitchFamily="34" charset="0"/>
              <a:buNone/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  <a:sym typeface="+mn-ea"/>
              </a:rPr>
              <a:t>        </a:t>
            </a: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中国和其它国家的关系</a:t>
            </a:r>
            <a:endParaRPr lang="zh-CN" altLang="en-US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</p:txBody>
      </p:sp>
      <p:pic>
        <p:nvPicPr>
          <p:cNvPr id="2" name="图片 1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3452495" y="2951480"/>
            <a:ext cx="516255" cy="516255"/>
          </a:xfrm>
          <a:prstGeom prst="rect">
            <a:avLst/>
          </a:prstGeom>
        </p:spPr>
      </p:pic>
      <p:pic>
        <p:nvPicPr>
          <p:cNvPr id="8" name="图片 7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3452495" y="3826510"/>
            <a:ext cx="516255" cy="516255"/>
          </a:xfrm>
          <a:prstGeom prst="rect">
            <a:avLst/>
          </a:prstGeom>
        </p:spPr>
      </p:pic>
      <p:pic>
        <p:nvPicPr>
          <p:cNvPr id="3" name="图片 2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3452495" y="4700905"/>
            <a:ext cx="516255" cy="516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6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3159912" y="1402192"/>
            <a:ext cx="5886450" cy="3630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l">
              <a:lnSpc>
                <a:spcPct val="250000"/>
              </a:lnSpc>
              <a:buFont typeface="Arial" panose="020B0704020202090204" pitchFamily="34" charset="0"/>
              <a:buNone/>
            </a:pPr>
            <a:r>
              <a:rPr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国内环境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:</a:t>
            </a:r>
            <a:endParaRPr sz="28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indent="0" algn="l">
              <a:lnSpc>
                <a:spcPct val="250000"/>
              </a:lnSpc>
              <a:buFont typeface="Arial" panose="020B0704020202090204" pitchFamily="34" charset="0"/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  <a:sym typeface="+mn-ea"/>
              </a:rPr>
              <a:t>        </a:t>
            </a:r>
            <a:r>
              <a:rPr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贸易纠纷对中国的影响</a:t>
            </a:r>
            <a:endParaRPr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indent="0" algn="l">
              <a:lnSpc>
                <a:spcPct val="250000"/>
              </a:lnSpc>
              <a:buFont typeface="Arial" panose="020B0704020202090204" pitchFamily="34" charset="0"/>
              <a:buNone/>
            </a:pPr>
            <a:r>
              <a:rPr lang="zh-CN" alt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  <a:sym typeface="+mn-ea"/>
              </a:rPr>
              <a:t>        </a:t>
            </a:r>
            <a:r>
              <a:rPr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债务和去杠杆对中国经济的影响</a:t>
            </a:r>
            <a:endParaRPr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06" y="176271"/>
            <a:ext cx="1464830" cy="559737"/>
          </a:xfrm>
          <a:prstGeom prst="rect">
            <a:avLst/>
          </a:prstGeom>
        </p:spPr>
      </p:pic>
      <p:pic>
        <p:nvPicPr>
          <p:cNvPr id="10" name="图片 9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3282315" y="3298190"/>
            <a:ext cx="516255" cy="516255"/>
          </a:xfrm>
          <a:prstGeom prst="rect">
            <a:avLst/>
          </a:prstGeom>
        </p:spPr>
      </p:pic>
      <p:pic>
        <p:nvPicPr>
          <p:cNvPr id="11" name="图片 10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3282315" y="4365625"/>
            <a:ext cx="516255" cy="5162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6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2258695" y="1708785"/>
            <a:ext cx="6961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KaiTi" panose="02010609060101010101" charset="-122"/>
              </a:rPr>
              <a:t>生意不好做了，用最好的工具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KaiTi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2417445" y="2415540"/>
            <a:ext cx="7979410" cy="306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10000"/>
              </a:lnSpc>
            </a:pP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     </a:t>
            </a:r>
            <a:r>
              <a:rPr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疫情发生，生命重要，但生意不能停止。</a:t>
            </a:r>
            <a:endParaRPr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algn="just">
              <a:lnSpc>
                <a:spcPct val="210000"/>
              </a:lnSpc>
            </a:pPr>
            <a:r>
              <a:rPr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     坐等生意来  →  走出去，主动出击。</a:t>
            </a:r>
            <a:endParaRPr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algn="just">
              <a:lnSpc>
                <a:spcPct val="210000"/>
              </a:lnSpc>
            </a:pPr>
            <a:r>
              <a:rPr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     生意不好做的解决方案：</a:t>
            </a:r>
            <a:r>
              <a:rPr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公务飞机</a:t>
            </a:r>
            <a:endParaRPr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35" y="172085"/>
            <a:ext cx="1477010" cy="563880"/>
          </a:xfrm>
          <a:prstGeom prst="rect">
            <a:avLst/>
          </a:prstGeom>
        </p:spPr>
      </p:pic>
      <p:pic>
        <p:nvPicPr>
          <p:cNvPr id="9" name="图片 8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2258695" y="2798445"/>
            <a:ext cx="597535" cy="520700"/>
          </a:xfrm>
          <a:prstGeom prst="rect">
            <a:avLst/>
          </a:prstGeom>
        </p:spPr>
      </p:pic>
      <p:pic>
        <p:nvPicPr>
          <p:cNvPr id="10" name="图片 9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2258695" y="3724910"/>
            <a:ext cx="597535" cy="520700"/>
          </a:xfrm>
          <a:prstGeom prst="rect">
            <a:avLst/>
          </a:prstGeom>
        </p:spPr>
      </p:pic>
      <p:pic>
        <p:nvPicPr>
          <p:cNvPr id="11" name="图片 10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2258695" y="4793615"/>
            <a:ext cx="597535" cy="520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6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1992881" y="20682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KaiTi" panose="02010609060101010101" charset="-122"/>
              </a:rPr>
              <a:t>中国公务航空发展现状</a:t>
            </a:r>
            <a:endParaRPr lang="zh-CN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KaiTi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41" y="176271"/>
            <a:ext cx="1464830" cy="559737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2508885" y="2778125"/>
            <a:ext cx="7942580" cy="2072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230000"/>
              </a:lnSpc>
            </a:pPr>
            <a:r>
              <a:rPr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PingFang SC Regular" panose="020B0400000000000000" charset="-122"/>
              </a:rPr>
              <a:t>公务航空在疫情期间发挥了重要抗疫救援作用。</a:t>
            </a:r>
            <a:endParaRPr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PingFang SC Regular" panose="020B0400000000000000" charset="-122"/>
            </a:endParaRPr>
          </a:p>
          <a:p>
            <a:pPr algn="just">
              <a:lnSpc>
                <a:spcPct val="230000"/>
              </a:lnSpc>
            </a:pPr>
            <a:r>
              <a:rPr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PingFang SC Regular" panose="020B0400000000000000" charset="-122"/>
              </a:rPr>
              <a:t>后疫情时代购买公务机的人明显增多。</a:t>
            </a:r>
            <a:endParaRPr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PingFang SC Regular" panose="020B0400000000000000" charset="-122"/>
            </a:endParaRPr>
          </a:p>
        </p:txBody>
      </p:sp>
      <p:pic>
        <p:nvPicPr>
          <p:cNvPr id="9" name="图片 8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1992630" y="3248025"/>
            <a:ext cx="516255" cy="516255"/>
          </a:xfrm>
          <a:prstGeom prst="rect">
            <a:avLst/>
          </a:prstGeom>
        </p:spPr>
      </p:pic>
      <p:pic>
        <p:nvPicPr>
          <p:cNvPr id="10" name="图片 9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1992630" y="4208145"/>
            <a:ext cx="516255" cy="5162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6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0730" y="1645210"/>
            <a:ext cx="5676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</a:rPr>
              <a:t>对公务航空发展的几点建议</a:t>
            </a:r>
            <a:endParaRPr lang="zh-CN" alt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6380" y="2551212"/>
            <a:ext cx="10714430" cy="294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基础设施的建设——机场、飞行员、空域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中小型公务机的发展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成本、成本、成本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zh-CN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灵动黑 简" panose="02000500000000000000" charset="-122"/>
                <a:ea typeface="仓耳灵动黑 简" panose="02000500000000000000" charset="-122"/>
                <a:cs typeface="仓耳灵动黑 简" panose="02000500000000000000" charset="-122"/>
              </a:rPr>
              <a:t>多元化的使用方式——自有、包机、共享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灵动黑 简" panose="02000500000000000000" charset="-122"/>
              <a:ea typeface="仓耳灵动黑 简" panose="02000500000000000000" charset="-122"/>
              <a:cs typeface="仓耳灵动黑 简" panose="020005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06" y="176271"/>
            <a:ext cx="1464830" cy="559737"/>
          </a:xfrm>
          <a:prstGeom prst="rect">
            <a:avLst/>
          </a:prstGeom>
        </p:spPr>
      </p:pic>
      <p:pic>
        <p:nvPicPr>
          <p:cNvPr id="5" name="图片 4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1467485" y="2711450"/>
            <a:ext cx="516255" cy="516255"/>
          </a:xfrm>
          <a:prstGeom prst="rect">
            <a:avLst/>
          </a:prstGeom>
        </p:spPr>
      </p:pic>
      <p:pic>
        <p:nvPicPr>
          <p:cNvPr id="8" name="图片 7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1467485" y="3467100"/>
            <a:ext cx="516255" cy="516255"/>
          </a:xfrm>
          <a:prstGeom prst="rect">
            <a:avLst/>
          </a:prstGeom>
        </p:spPr>
      </p:pic>
      <p:pic>
        <p:nvPicPr>
          <p:cNvPr id="10" name="图片 9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1467485" y="4255135"/>
            <a:ext cx="516255" cy="516255"/>
          </a:xfrm>
          <a:prstGeom prst="rect">
            <a:avLst/>
          </a:prstGeom>
        </p:spPr>
      </p:pic>
      <p:pic>
        <p:nvPicPr>
          <p:cNvPr id="11" name="图片 10" descr="3682337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0476" t="-40714" r="-10476" b="-40714"/>
          <a:stretch>
            <a:fillRect/>
          </a:stretch>
        </p:blipFill>
        <p:spPr>
          <a:xfrm flipH="1">
            <a:off x="1467485" y="4980940"/>
            <a:ext cx="516255" cy="5162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72350" y="3747135"/>
            <a:ext cx="5182235" cy="3408045"/>
          </a:xfrm>
          <a:prstGeom prst="rect">
            <a:avLst/>
          </a:prstGeom>
          <a:blipFill rotWithShape="1">
            <a:blip r:embed="rId6">
              <a:alphaModFix amt="2000"/>
            </a:blip>
            <a:stretch>
              <a:fillRect l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1466850"/>
            <a:ext cx="12192000" cy="392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04" y="2088452"/>
            <a:ext cx="4698229" cy="874655"/>
          </a:xfrm>
          <a:prstGeom prst="rect">
            <a:avLst/>
          </a:prstGeom>
        </p:spPr>
      </p:pic>
      <p:sp>
        <p:nvSpPr>
          <p:cNvPr id="11" name="TextBox 7"/>
          <p:cNvSpPr txBox="1"/>
          <p:nvPr userDrawn="1"/>
        </p:nvSpPr>
        <p:spPr>
          <a:xfrm>
            <a:off x="1188805" y="5586653"/>
            <a:ext cx="9623027" cy="95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地址：北京市朝阳区东三环中路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号世界金融中心西座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1910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室，邮编：</a:t>
            </a:r>
            <a:r>
              <a:rPr lang="en-US" altLang="zh-CN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10020</a:t>
            </a:r>
            <a:endParaRPr lang="en-US" altLang="zh-CN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电话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：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+86 10 59817666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传真：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+86 10 </a:t>
            </a:r>
            <a:r>
              <a:rPr lang="en-US" altLang="zh-CN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59817661</a:t>
            </a:r>
            <a:endParaRPr lang="en-US" altLang="zh-CN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网址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：</a:t>
            </a:r>
            <a:r>
              <a:rPr lang="en-US" altLang="zh-CN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</a:rPr>
              <a:t>www.cbajet.com</a:t>
            </a:r>
            <a:endParaRPr lang="en-US" altLang="zh-CN" sz="1300" dirty="0">
              <a:solidFill>
                <a:schemeClr val="tx1">
                  <a:lumMod val="75000"/>
                  <a:lumOff val="25000"/>
                </a:schemeClr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1613369" y="3164985"/>
            <a:ext cx="8773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飞机买卖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| JSSI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维护保障计划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| 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通用航空咨询 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| 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飞机资产管理</a:t>
            </a:r>
            <a:r>
              <a: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 | 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2040204020203" pitchFamily="34" charset="-122"/>
                <a:ea typeface="微软雅黑" panose="020B0502040204020203" pitchFamily="34" charset="-122"/>
              </a:rPr>
              <a:t>全球包机</a:t>
            </a:r>
            <a:endParaRPr lang="en-US" altLang="zh-CN" sz="1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2040204020203" pitchFamily="34" charset="-122"/>
              <a:ea typeface="微软雅黑" panose="020B0502040204020203" pitchFamily="34" charset="-122"/>
            </a:endParaRPr>
          </a:p>
        </p:txBody>
      </p:sp>
      <p:grpSp>
        <p:nvGrpSpPr>
          <p:cNvPr id="3" name="组 2"/>
          <p:cNvGrpSpPr/>
          <p:nvPr/>
        </p:nvGrpSpPr>
        <p:grpSpPr>
          <a:xfrm>
            <a:off x="4752486" y="3722557"/>
            <a:ext cx="2687028" cy="1160562"/>
            <a:chOff x="4665495" y="3722557"/>
            <a:chExt cx="2687028" cy="11605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961" y="3722557"/>
              <a:ext cx="1160562" cy="116056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5495" y="3722557"/>
              <a:ext cx="1160562" cy="1160562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906" y="176271"/>
            <a:ext cx="1464830" cy="55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自定义 2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7070"/>
      </a:accent1>
      <a:accent2>
        <a:srgbClr val="22374C"/>
      </a:accent2>
      <a:accent3>
        <a:srgbClr val="757070"/>
      </a:accent3>
      <a:accent4>
        <a:srgbClr val="22374C"/>
      </a:accent4>
      <a:accent5>
        <a:srgbClr val="757070"/>
      </a:accent5>
      <a:accent6>
        <a:srgbClr val="22374C"/>
      </a:accent6>
      <a:hlink>
        <a:srgbClr val="757070"/>
      </a:hlink>
      <a:folHlink>
        <a:srgbClr val="22374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501</Words>
  <Application>WPS 文字</Application>
  <PresentationFormat>宽屏</PresentationFormat>
  <Paragraphs>46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方正书宋_GBK</vt:lpstr>
      <vt:lpstr>Wingdings</vt:lpstr>
      <vt:lpstr>微软雅黑</vt:lpstr>
      <vt:lpstr>HK Nova ExtraBold Narrow</vt:lpstr>
      <vt:lpstr>苹方-简</vt:lpstr>
      <vt:lpstr>仓耳灵动黑 简</vt:lpstr>
      <vt:lpstr>Calibri</vt:lpstr>
      <vt:lpstr>KaiTi</vt:lpstr>
      <vt:lpstr>PingFang SC Regular</vt:lpstr>
      <vt:lpstr>宋体</vt:lpstr>
      <vt:lpstr>Arial Unicode MS</vt:lpstr>
      <vt:lpstr>等线</vt:lpstr>
      <vt:lpstr>汉仪中等线KW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cbajet</cp:lastModifiedBy>
  <cp:revision>235</cp:revision>
  <cp:lastPrinted>2020-10-22T10:33:57Z</cp:lastPrinted>
  <dcterms:created xsi:type="dcterms:W3CDTF">2020-10-22T10:33:57Z</dcterms:created>
  <dcterms:modified xsi:type="dcterms:W3CDTF">2020-10-22T10:33:57Z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