
<file path=[Content_Types].xml><?xml version="1.0" encoding="utf-8"?>
<Types xmlns="http://schemas.openxmlformats.org/package/2006/content-types">
  <Default Extension="emf" ContentType="image/x-emf"/>
  <Default Extension="jfif" ContentType="image/jpeg"/>
  <Default Extension="jpeg" ContentType="image/jpeg"/>
  <Default Extension="png" ContentType="image/png"/>
  <Default Extension="rels" ContentType="application/vnd.openxmlformats-package.relationships+xml"/>
  <Default Extension="vml" ContentType="application/vnd.openxmlformats-officedocument.vmlDrawing"/>
  <Default Extension="vsdx" ContentType="application/vnd.ms-visio.drawing"/>
  <Default Extension="wdp" ContentType="image/vnd.ms-photo"/>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Masters/slideMaster2.xml" ContentType="application/vnd.openxmlformats-officedocument.presentationml.slideMaster+xml"/>
  <Override PartName="/ppt/theme/theme2.xml" ContentType="application/vnd.openxmlformats-officedocument.theme+xml"/>
  <Override PartName="/ppt/slideMasters/slideMaster3.xml" ContentType="application/vnd.openxmlformats-officedocument.presentationml.slideMaster+xml"/>
  <Override PartName="/ppt/theme/theme3.xml" ContentType="application/vnd.openxmlformats-officedocument.theme+xml"/>
  <Override PartName="/ppt/slideMasters/slideMaster4.xml" ContentType="application/vnd.openxmlformats-officedocument.presentationml.slideMaster+xml"/>
  <Override PartName="/ppt/theme/theme4.xml" ContentType="application/vnd.openxmlformats-officedocument.theme+xml"/>
  <Override PartName="/ppt/slideMasters/slideMaster5.xml" ContentType="application/vnd.openxmlformats-officedocument.presentationml.slideMaster+xml"/>
  <Override PartName="/ppt/theme/theme5.xml" ContentType="application/vnd.openxmlformats-officedocument.theme+xml"/>
  <Override PartName="/ppt/handoutMasters/handoutMaster1.xml" ContentType="application/vnd.openxmlformats-officedocument.presentationml.handoutMaster+xml"/>
  <Override PartName="/ppt/theme/theme6.xml" ContentType="application/vnd.openxmlformats-officedocument.theme+xml"/>
  <Override PartName="/ppt/notesMasters/notesMaster1.xml" ContentType="application/vnd.openxmlformats-officedocument.presentationml.notesMaster+xml"/>
  <Override PartName="/ppt/theme/theme7.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Types>
</file>

<file path=_rels/.rels><?xml version="1.0" encoding="UTF-8"?>
<Relationships xmlns="http://schemas.openxmlformats.org/package/2006/relationships"><Relationship Id="rId1" Type="http://schemas.openxmlformats.org/officeDocument/2006/relationships/officeDocument" Target="ppt/presentation.xml"></Relationship><Relationship Id="rId2" Type="http://schemas.openxmlformats.org/package/2006/relationships/metadata/core-properties" Target="docProps/core.xml"></Relationship><Relationship Id="rId3" Type="http://schemas.openxmlformats.org/officeDocument/2006/relationships/extended-properties" Target="docProps/app.xml"></Relationship><Relationship Id="rId4" Type="http://schemas.openxmlformats.org/package/2006/relationships/metadata/thumbnail" Target="docProps/thumbnail.jpeg"></Relationship><Relationship Id="rId5" Type="http://schemas.openxmlformats.org/officeDocument/2006/relationships/custom-properties" Target="docProps/custom.xml"></Relationship></Relationships>
</file>

<file path=ppt/presentation.xml><?xml version="1.0" encoding="utf-8"?>
<p:presentation xmlns:a="http://schemas.openxmlformats.org/drawingml/2006/main" xmlns:r="http://schemas.openxmlformats.org/officeDocument/2006/relationships" xmlns:p="http://schemas.openxmlformats.org/presentationml/2006/main" xmlns:p14="http://schemas.microsoft.com/office/powerpoint/2010/main">
  <p:sldMasterIdLst>
    <p:sldMasterId id="2147484196" r:id="rId42"/>
    <p:sldMasterId id="2147484197" r:id="rId44"/>
    <p:sldMasterId id="2147484198" r:id="rId46"/>
    <p:sldMasterId id="2147484199" r:id="rId48"/>
    <p:sldMasterId id="2147484200" r:id="rId50"/>
  </p:sldMasterIdLst>
  <p:notesMasterIdLst>
    <p:notesMasterId r:id="rId54"/>
  </p:notesMasterIdLst>
  <p:handoutMasterIdLst>
    <p:handoutMasterId r:id="rId52"/>
  </p:handoutMasterIdLst>
  <p:sldIdLst>
    <p:sldId id="297" r:id="rId56"/>
    <p:sldId id="338" r:id="rId57"/>
    <p:sldId id="339" r:id="rId58"/>
    <p:sldId id="340" r:id="rId59"/>
    <p:sldId id="341" r:id="rId60"/>
    <p:sldId id="343" r:id="rId61"/>
    <p:sldId id="591" r:id="rId62"/>
    <p:sldId id="592" r:id="rId63"/>
    <p:sldId id="464" r:id="rId64"/>
    <p:sldId id="575" r:id="rId65"/>
    <p:sldId id="557" r:id="rId66"/>
    <p:sldId id="596" r:id="rId68"/>
    <p:sldId id="597" r:id="rId69"/>
    <p:sldId id="568" r:id="rId70"/>
    <p:sldId id="555" r:id="rId71"/>
    <p:sldId id="558" r:id="rId73"/>
    <p:sldId id="356" r:id="rId74"/>
    <p:sldId id="577" r:id="rId76"/>
    <p:sldId id="553" r:id="rId77"/>
    <p:sldId id="578" r:id="rId79"/>
    <p:sldId id="563" r:id="rId81"/>
    <p:sldId id="581" r:id="rId82"/>
    <p:sldId id="583" r:id="rId83"/>
    <p:sldId id="590" r:id="rId84"/>
    <p:sldId id="574" r:id="rId85"/>
    <p:sldId id="595" r:id="rId86"/>
    <p:sldId id="598" r:id="rId87"/>
    <p:sldId id="342" r:id="rId8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1" userDrawn="0">
          <p15:clr>
            <a:srgbClr val="A4A3A4"/>
          </p15:clr>
        </p15:guide>
        <p15:guide id="2" orient="horz" pos="2151" userDrawn="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Lst>
  </p:showPr>
  <p:clrMru>
    <a:srgbClr val="A78663"/>
    <a:srgbClr val="B21435"/>
    <a:srgbClr val="D22E2F"/>
    <a:srgbClr val="C8B3A1"/>
    <a:srgbClr val="EFC8DC"/>
    <a:srgbClr val="F2AEC2"/>
  </p:clrMru>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View">
  <p:normalViewPr horzBarState="maximized">
    <p:restoredLeft sz="15726" autoAdjust="0"/>
    <p:restoredTop sz="94660"/>
  </p:normalViewPr>
  <p:slideViewPr>
    <p:cSldViewPr snapToGrid="0" snapToObjects="1">
      <p:cViewPr>
        <p:scale>
          <a:sx n="72" d="100"/>
          <a:sy n="72" d="100"/>
        </p:scale>
        <p:origin x="996" y="652"/>
      </p:cViewPr>
      <p:guideLst>
        <p:guide pos="3831"/>
        <p:guide orient="horz" pos="2151"/>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Relationships xmlns="http://schemas.openxmlformats.org/package/2006/relationships"><Relationship Id="rId1" Type="http://schemas.openxmlformats.org/officeDocument/2006/relationships/tableStyles" Target="tableStyles.xml"></Relationship><Relationship Id="rId42" Type="http://schemas.openxmlformats.org/officeDocument/2006/relationships/slideMaster" Target="slideMasters/slideMaster1.xml"></Relationship><Relationship Id="rId43" Type="http://schemas.openxmlformats.org/officeDocument/2006/relationships/theme" Target="theme/theme1.xml"></Relationship><Relationship Id="rId44" Type="http://schemas.openxmlformats.org/officeDocument/2006/relationships/slideMaster" Target="slideMasters/slideMaster2.xml"></Relationship><Relationship Id="rId46" Type="http://schemas.openxmlformats.org/officeDocument/2006/relationships/slideMaster" Target="slideMasters/slideMaster3.xml"></Relationship><Relationship Id="rId48" Type="http://schemas.openxmlformats.org/officeDocument/2006/relationships/slideMaster" Target="slideMasters/slideMaster4.xml"></Relationship><Relationship Id="rId50" Type="http://schemas.openxmlformats.org/officeDocument/2006/relationships/slideMaster" Target="slideMasters/slideMaster5.xml"></Relationship><Relationship Id="rId52" Type="http://schemas.openxmlformats.org/officeDocument/2006/relationships/handoutMaster" Target="handoutMasters/handoutMaster1.xml"></Relationship><Relationship Id="rId54" Type="http://schemas.openxmlformats.org/officeDocument/2006/relationships/notesMaster" Target="notesMasters/notesMaster1.xml"></Relationship><Relationship Id="rId56" Type="http://schemas.openxmlformats.org/officeDocument/2006/relationships/slide" Target="slides/slide1.xml"></Relationship><Relationship Id="rId57" Type="http://schemas.openxmlformats.org/officeDocument/2006/relationships/slide" Target="slides/slide2.xml"></Relationship><Relationship Id="rId58" Type="http://schemas.openxmlformats.org/officeDocument/2006/relationships/slide" Target="slides/slide3.xml"></Relationship><Relationship Id="rId59" Type="http://schemas.openxmlformats.org/officeDocument/2006/relationships/slide" Target="slides/slide4.xml"></Relationship><Relationship Id="rId60" Type="http://schemas.openxmlformats.org/officeDocument/2006/relationships/slide" Target="slides/slide5.xml"></Relationship><Relationship Id="rId61" Type="http://schemas.openxmlformats.org/officeDocument/2006/relationships/slide" Target="slides/slide6.xml"></Relationship><Relationship Id="rId62" Type="http://schemas.openxmlformats.org/officeDocument/2006/relationships/slide" Target="slides/slide7.xml"></Relationship><Relationship Id="rId63" Type="http://schemas.openxmlformats.org/officeDocument/2006/relationships/slide" Target="slides/slide8.xml"></Relationship><Relationship Id="rId64" Type="http://schemas.openxmlformats.org/officeDocument/2006/relationships/slide" Target="slides/slide9.xml"></Relationship><Relationship Id="rId65" Type="http://schemas.openxmlformats.org/officeDocument/2006/relationships/slide" Target="slides/slide10.xml"></Relationship><Relationship Id="rId66" Type="http://schemas.openxmlformats.org/officeDocument/2006/relationships/slide" Target="slides/slide11.xml"></Relationship><Relationship Id="rId68" Type="http://schemas.openxmlformats.org/officeDocument/2006/relationships/slide" Target="slides/slide12.xml"></Relationship><Relationship Id="rId69" Type="http://schemas.openxmlformats.org/officeDocument/2006/relationships/slide" Target="slides/slide13.xml"></Relationship><Relationship Id="rId70" Type="http://schemas.openxmlformats.org/officeDocument/2006/relationships/slide" Target="slides/slide14.xml"></Relationship><Relationship Id="rId71" Type="http://schemas.openxmlformats.org/officeDocument/2006/relationships/slide" Target="slides/slide15.xml"></Relationship><Relationship Id="rId73" Type="http://schemas.openxmlformats.org/officeDocument/2006/relationships/slide" Target="slides/slide16.xml"></Relationship><Relationship Id="rId74" Type="http://schemas.openxmlformats.org/officeDocument/2006/relationships/slide" Target="slides/slide17.xml"></Relationship><Relationship Id="rId76" Type="http://schemas.openxmlformats.org/officeDocument/2006/relationships/slide" Target="slides/slide18.xml"></Relationship><Relationship Id="rId77" Type="http://schemas.openxmlformats.org/officeDocument/2006/relationships/slide" Target="slides/slide19.xml"></Relationship><Relationship Id="rId79" Type="http://schemas.openxmlformats.org/officeDocument/2006/relationships/slide" Target="slides/slide20.xml"></Relationship><Relationship Id="rId81" Type="http://schemas.openxmlformats.org/officeDocument/2006/relationships/slide" Target="slides/slide21.xml"></Relationship><Relationship Id="rId82" Type="http://schemas.openxmlformats.org/officeDocument/2006/relationships/slide" Target="slides/slide22.xml"></Relationship><Relationship Id="rId83" Type="http://schemas.openxmlformats.org/officeDocument/2006/relationships/slide" Target="slides/slide23.xml"></Relationship><Relationship Id="rId84" Type="http://schemas.openxmlformats.org/officeDocument/2006/relationships/slide" Target="slides/slide24.xml"></Relationship><Relationship Id="rId85" Type="http://schemas.openxmlformats.org/officeDocument/2006/relationships/slide" Target="slides/slide25.xml"></Relationship><Relationship Id="rId86" Type="http://schemas.openxmlformats.org/officeDocument/2006/relationships/slide" Target="slides/slide26.xml"></Relationship><Relationship Id="rId87" Type="http://schemas.openxmlformats.org/officeDocument/2006/relationships/slide" Target="slides/slide27.xml"></Relationship><Relationship Id="rId88" Type="http://schemas.openxmlformats.org/officeDocument/2006/relationships/slide" Target="slides/slide28.xml"></Relationship><Relationship Id="rId89" Type="http://schemas.openxmlformats.org/officeDocument/2006/relationships/viewProps" Target="viewProps.xml"></Relationship><Relationship Id="rId90" Type="http://schemas.openxmlformats.org/officeDocument/2006/relationships/presProps" Target="presProps.xml"></Relationship></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Relationships xmlns="http://schemas.openxmlformats.org/package/2006/relationships"><Relationship Id="rId1" Type="http://schemas.openxmlformats.org/officeDocument/2006/relationships/theme" Target="../theme/theme6.xml"></Relationship></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2020/10/20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3268392631"/>
      </p:ext>
    </p:extLst>
  </p:cSld>
  <p:clrMap bg1="lt1" tx1="dk1" bg2="lt2" tx2="dk2" accent1="accent1" accent2="accent2" accent3="accent3" accent4="accent4" accent5="accent5" accent6="accent6" hlink="hlink" folHlink="folHlink"/>
</p:handoutMaster>
</file>

<file path=ppt/notesMasters/_rels/notesMaster1.xml.rels><?xml version="1.0" encoding="UTF-8"?>
<Relationships xmlns="http://schemas.openxmlformats.org/package/2006/relationships"><Relationship Id="rId1" Type="http://schemas.openxmlformats.org/officeDocument/2006/relationships/theme" Target="../theme/theme7.xml"></Relationship></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2020/10/20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309097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1.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11.xml"></Relationship></Relationships>
</file>

<file path=ppt/notesSlides/_rels/notesSlide15.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15.xml"></Relationship></Relationships>
</file>

<file path=ppt/notesSlides/_rels/notesSlide17.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17.xml"></Relationship></Relationships>
</file>

<file path=ppt/notesSlides/_rels/notesSlide19.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19.xml"></Relationship></Relationships>
</file>

<file path=ppt/notesSlides/_rels/notesSlide20.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20.xml"></Relationship></Relationships>
</file>

<file path=ppt/notesSlides/notesSlide11.xml><?xml version="1.0" encoding="utf-8"?>
<mc:AlternateContent xmlns:mc="http://schemas.openxmlformats.org/markup-compatibility/2006" xmlns:p14="http://schemas.microsoft.com/office/powerpoint/2010/main">
  <mc:Choice Requires="p14">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 0"/>
              <p:cNvSpPr>
                <a:spLocks noGrp="1" noRot="1" noChangeAspect="1"/>
              </p:cNvSpPr>
              <p:nvPr>
                <p:ph type="sldImg" idx="2"/>
              </p:nvPr>
            </p:nvSpPr>
            <p:spPr>
              <a:xfrm>
                <a:off x="685800" y="1143000"/>
                <a:ext cx="5486400" cy="3086100"/>
              </a:xfrm>
              <a:prstGeom prst="rect">
                <a:avLst/>
              </a:prstGeom>
              <a:noFill/>
              <a:ln w="12700" cap="flat" cmpd="sng">
                <a:solidFill>
                  <a:srgbClr val="000000">
                    <a:alpha val="100000"/>
                  </a:srgbClr>
                </a:solidFill>
                <a:prstDash val="solid"/>
              </a:ln>
            </p:spPr>
            <p:txBody>
              <a:bodyPr vert="horz" wrap="square" lIns="0" tIns="0" rIns="0" bIns="0" anchor="t">
                <a:noAutofit/>
              </a:bodyPr>
              <a:lstStyle/>
              <a:p>
                <a:pPr marL="0" indent="0" defTabSz="508000">
                  <a:lnSpc>
                    <a:spcPct val="100000"/>
                  </a:lnSpc>
                  <a:spcBef>
                    <a:spcPts val="0"/>
                  </a:spcBef>
                  <a:spcAft>
                    <a:spcPts val="0"/>
                  </a:spcAft>
                  <a:buFontTx/>
                  <a:buNone/>
                </a:pPr>
                <a:endParaRPr/>
              </a:p>
            </p:txBody>
          </p:sp>
          <p:sp>
            <p:nvSpPr>
              <p:cNvPr id="3" name="Rect 0"/>
              <p:cNvSpPr txBox="1">
                <a:spLocks noGrp="1"/>
              </p:cNvSpPr>
              <p:nvPr>
                <p:ph type="body" idx="3"/>
              </p:nvPr>
            </p:nvSpPr>
            <p:spPr>
              <a:xfrm>
                <a:off x="685800" y="4400550"/>
                <a:ext cx="5487035" cy="3601085"/>
              </a:xfrm>
              <a:prstGeom prst="rect">
                <a:avLst/>
              </a:prstGeom>
            </p:spPr>
            <p:txBody>
              <a:bodyPr vert="horz" wrap="square" lIns="91440" tIns="45720" rIns="91440" bIns="45720" numCol="1" anchor="t">
                <a:noAutofit/>
              </a:bodyPr>
              <a:lstStyle/>
              <a:p>
                <a:pPr marL="0" indent="0" defTabSz="508000">
                  <a:lnSpc>
                    <a:spcPct val="100000"/>
                  </a:lnSpc>
                  <a:spcBef>
                    <a:spcPts val="0"/>
                  </a:spcBef>
                  <a:spcAft>
                    <a:spcPts val="0"/>
                  </a:spcAft>
                  <a:buFontTx/>
                  <a:buNone/>
                </a:pPr>
                <a:endParaRPr/>
              </a:p>
            </p:txBody>
          </p:sp>
          <p:sp>
            <p:nvSpPr>
              <p:cNvPr id="4" name="Rect 0"/>
              <p:cNvSpPr txBox="1">
                <a:spLocks noGrp="1"/>
              </p:cNvSpPr>
              <p:nvPr>
                <p:ph type="sldNum" idx="5"/>
              </p:nvPr>
            </p:nvSpPr>
            <p:spPr>
              <a:xfrm>
                <a:off x="3884930" y="8685530"/>
                <a:ext cx="2972435" cy="459105"/>
              </a:xfrm>
              <a:prstGeom prst="rect">
                <a:avLst/>
              </a:prstGeom>
            </p:spPr>
            <p:txBody>
              <a:bodyPr vert="horz" wrap="square" lIns="91440" tIns="45720" rIns="91440" bIns="45720" numCol="1" anchor="b">
                <a:noAutofit/>
              </a:bodyPr>
              <a:lstStyle/>
              <a:p>
                <a:pPr marL="0" indent="0" defTabSz="508000">
                  <a:lnSpc>
                    <a:spcPct val="100000"/>
                  </a:lnSpc>
                  <a:spcBef>
                    <a:spcPts val="0"/>
                  </a:spcBef>
                  <a:spcAft>
                    <a:spcPts val="0"/>
                  </a:spcAft>
                  <a:buFontTx/>
                  <a:buNone/>
                </a:pPr>
                <a:fld id="{B9320F77-B9A0-41C5-862A-B4B631284C64}" type="slidenum">
                  <a:rPr lang="zh-CN" altLang="en-US" sz="1200"/>
                  <a:t>10</a:t>
                </a:fld>
                <a:endParaRPr lang="zh-CN" altLang="en-US" sz="1200"/>
              </a:p>
            </p:txBody>
          </p:sp>
        </p:spTree>
      </p:cSld>
      <p:clrMapOvr>
        <a:masterClrMapping/>
      </p:clrMapOvr>
    </p:notes>
  </mc:Choice>
  <mc:Fallback xmlns:mc="http://schemas.openxmlformats.org/markup-compatibility/2006" xmlns:p="http://schemas.openxmlformats.org/presentationml/2006/main" xmlns:r="http://schemas.openxmlformats.org/officeDocument/2006/relationships" xmlns:a="http://schemas.openxmlformats.org/drawingml/2006/main" xmlns="">
    <p:transition spd="slow"/>
  </mc:Fallback>
</mc:AlternateContent>
</file>

<file path=ppt/notesSlides/notesSlide15.xml><?xml version="1.0" encoding="utf-8"?>
<mc:AlternateContent xmlns:mc="http://schemas.openxmlformats.org/markup-compatibility/2006" xmlns:p14="http://schemas.microsoft.com/office/powerpoint/2010/main">
  <mc:Choice Requires="p14">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 0"/>
              <p:cNvSpPr>
                <a:spLocks noGrp="1" noRot="1" noChangeAspect="1"/>
              </p:cNvSpPr>
              <p:nvPr>
                <p:ph type="sldImg" idx="2"/>
              </p:nvPr>
            </p:nvSpPr>
            <p:spPr>
              <a:xfrm>
                <a:off x="685800" y="1143000"/>
                <a:ext cx="5486400" cy="3086100"/>
              </a:xfrm>
              <a:prstGeom prst="rect">
                <a:avLst/>
              </a:prstGeom>
              <a:noFill/>
              <a:ln w="12700" cap="flat" cmpd="sng">
                <a:solidFill>
                  <a:srgbClr val="000000">
                    <a:alpha val="100000"/>
                  </a:srgbClr>
                </a:solidFill>
                <a:prstDash val="solid"/>
              </a:ln>
            </p:spPr>
            <p:txBody>
              <a:bodyPr vert="horz" wrap="square" lIns="0" tIns="0" rIns="0" bIns="0" anchor="t">
                <a:noAutofit/>
              </a:bodyPr>
              <a:lstStyle/>
              <a:p>
                <a:pPr marL="0" indent="0" defTabSz="508000">
                  <a:lnSpc>
                    <a:spcPct val="100000"/>
                  </a:lnSpc>
                  <a:spcBef>
                    <a:spcPts val="0"/>
                  </a:spcBef>
                  <a:spcAft>
                    <a:spcPts val="0"/>
                  </a:spcAft>
                  <a:buFontTx/>
                  <a:buNone/>
                </a:pPr>
                <a:endParaRPr/>
              </a:p>
            </p:txBody>
          </p:sp>
          <p:sp>
            <p:nvSpPr>
              <p:cNvPr id="3" name="Rect 0"/>
              <p:cNvSpPr txBox="1">
                <a:spLocks noGrp="1"/>
              </p:cNvSpPr>
              <p:nvPr>
                <p:ph type="body" idx="3"/>
              </p:nvPr>
            </p:nvSpPr>
            <p:spPr>
              <a:xfrm>
                <a:off x="685800" y="4400550"/>
                <a:ext cx="5487035" cy="3601085"/>
              </a:xfrm>
              <a:prstGeom prst="rect">
                <a:avLst/>
              </a:prstGeom>
            </p:spPr>
            <p:txBody>
              <a:bodyPr vert="horz" wrap="square" lIns="91440" tIns="45720" rIns="91440" bIns="45720" numCol="1" anchor="t">
                <a:noAutofit/>
              </a:bodyPr>
              <a:lstStyle/>
              <a:p>
                <a:pPr marL="0" indent="0" defTabSz="508000">
                  <a:lnSpc>
                    <a:spcPct val="100000"/>
                  </a:lnSpc>
                  <a:spcBef>
                    <a:spcPts val="0"/>
                  </a:spcBef>
                  <a:spcAft>
                    <a:spcPts val="0"/>
                  </a:spcAft>
                  <a:buFontTx/>
                  <a:buNone/>
                </a:pPr>
                <a:endParaRPr/>
              </a:p>
            </p:txBody>
          </p:sp>
          <p:sp>
            <p:nvSpPr>
              <p:cNvPr id="4" name="Rect 0"/>
              <p:cNvSpPr txBox="1">
                <a:spLocks noGrp="1"/>
              </p:cNvSpPr>
              <p:nvPr>
                <p:ph type="sldNum" idx="5"/>
              </p:nvPr>
            </p:nvSpPr>
            <p:spPr>
              <a:xfrm>
                <a:off x="3884930" y="8685530"/>
                <a:ext cx="2972435" cy="459105"/>
              </a:xfrm>
              <a:prstGeom prst="rect">
                <a:avLst/>
              </a:prstGeom>
            </p:spPr>
            <p:txBody>
              <a:bodyPr vert="horz" wrap="square" lIns="91440" tIns="45720" rIns="91440" bIns="45720" numCol="1" anchor="b">
                <a:noAutofit/>
              </a:bodyPr>
              <a:lstStyle/>
              <a:p>
                <a:pPr marL="0" indent="0" defTabSz="508000">
                  <a:lnSpc>
                    <a:spcPct val="100000"/>
                  </a:lnSpc>
                  <a:spcBef>
                    <a:spcPts val="0"/>
                  </a:spcBef>
                  <a:spcAft>
                    <a:spcPts val="0"/>
                  </a:spcAft>
                  <a:buFontTx/>
                  <a:buNone/>
                </a:pPr>
                <a:fld id="{B9320F77-B9A0-41C5-862A-B4B631284C64}" type="slidenum">
                  <a:rPr lang="zh-CN" altLang="en-US" sz="1200"/>
                  <a:t>12</a:t>
                </a:fld>
                <a:endParaRPr lang="zh-CN" altLang="en-US" sz="1200"/>
              </a:p>
            </p:txBody>
          </p:sp>
        </p:spTree>
      </p:cSld>
      <p:clrMapOvr>
        <a:masterClrMapping/>
      </p:clrMapOvr>
    </p:notes>
  </mc:Choice>
  <mc:Fallback xmlns:mc="http://schemas.openxmlformats.org/markup-compatibility/2006" xmlns:p="http://schemas.openxmlformats.org/presentationml/2006/main" xmlns:r="http://schemas.openxmlformats.org/officeDocument/2006/relationships" xmlns:a="http://schemas.openxmlformats.org/drawingml/2006/main" xmlns="" xmlns:p14="http://schemas.microsoft.com/office/powerpoint/2010/main">
    <p:transition spd="slow"/>
  </mc:Fallback>
</mc:AlternateContent>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0</a:t>
            </a:r>
            <a:r>
              <a:rPr lang="zh-CN" altLang="en-US" dirty="0">
                <a:solidFill>
                  <a:srgbClr val="FF0000"/>
                </a:solidFill>
              </a:rPr>
              <a:t>图；</a:t>
            </a:r>
            <a:r>
              <a:rPr lang="en-US" altLang="zh-CN" dirty="0">
                <a:solidFill>
                  <a:srgbClr val="FF0000"/>
                </a:solidFill>
              </a:rPr>
              <a:t>6</a:t>
            </a:r>
            <a:r>
              <a:rPr lang="zh-CN" altLang="en-US" dirty="0">
                <a:solidFill>
                  <a:srgbClr val="FF0000"/>
                </a:solidFill>
              </a:rPr>
              <a:t>文</a:t>
            </a:r>
          </a:p>
          <a:p>
            <a:endParaRPr lang="zh-CN" altLang="en-US" dirty="0"/>
          </a:p>
        </p:txBody>
      </p:sp>
      <p:sp>
        <p:nvSpPr>
          <p:cNvPr id="4" name="灯片编号占位符 3"/>
          <p:cNvSpPr>
            <a:spLocks noGrp="1"/>
          </p:cNvSpPr>
          <p:nvPr>
            <p:ph type="sldNum" sz="quarter" idx="5"/>
          </p:nvPr>
        </p:nvSpPr>
        <p:spPr/>
        <p:txBody>
          <a:bodyPr/>
          <a:lstStyle/>
          <a:p>
            <a:fld id="{E21B92AF-8EB6-400C-8006-9C68484E2D02}" type="slidenum">
              <a:rPr lang="zh-CN" altLang="en-US" smtClean="0"/>
              <a:t>16</a:t>
            </a:fld>
            <a:endParaRPr lang="zh-CN" altLang="en-US"/>
          </a:p>
        </p:txBody>
      </p:sp>
    </p:spTree>
    <p:extLst>
      <p:ext uri="{BB962C8B-B14F-4D97-AF65-F5344CB8AC3E}">
        <p14:creationId xmlns:p14="http://schemas.microsoft.com/office/powerpoint/2010/main" val="605786758"/>
      </p:ext>
    </p:extLst>
  </p:cSld>
  <p:clrMapOvr>
    <a:masterClrMapping/>
  </p:clrMapOvr>
</p:notes>
</file>

<file path=ppt/notesSlides/notesSlide19.xml><?xml version="1.0" encoding="utf-8"?>
<mc:AlternateContent xmlns:mc="http://schemas.openxmlformats.org/markup-compatibility/2006" xmlns:p14="http://schemas.microsoft.com/office/powerpoint/2010/main">
  <mc:Choice Requires="p14">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 0"/>
              <p:cNvSpPr>
                <a:spLocks noGrp="1" noRot="1" noChangeAspect="1"/>
              </p:cNvSpPr>
              <p:nvPr>
                <p:ph type="sldImg" idx="2"/>
              </p:nvPr>
            </p:nvSpPr>
            <p:spPr>
              <a:xfrm>
                <a:off x="685800" y="1143000"/>
                <a:ext cx="5486400" cy="3086100"/>
              </a:xfrm>
              <a:prstGeom prst="rect">
                <a:avLst/>
              </a:prstGeom>
              <a:noFill/>
              <a:ln w="12700" cap="flat" cmpd="sng">
                <a:solidFill>
                  <a:srgbClr val="000000">
                    <a:alpha val="100000"/>
                  </a:srgbClr>
                </a:solidFill>
                <a:prstDash val="solid"/>
              </a:ln>
            </p:spPr>
            <p:txBody>
              <a:bodyPr vert="horz" wrap="square" lIns="0" tIns="0" rIns="0" bIns="0" anchor="t">
                <a:noAutofit/>
              </a:bodyPr>
              <a:lstStyle/>
              <a:p>
                <a:pPr marL="0" indent="0" defTabSz="508000">
                  <a:lnSpc>
                    <a:spcPct val="100000"/>
                  </a:lnSpc>
                  <a:spcBef>
                    <a:spcPts val="0"/>
                  </a:spcBef>
                  <a:spcAft>
                    <a:spcPts val="0"/>
                  </a:spcAft>
                  <a:buFontTx/>
                  <a:buNone/>
                </a:pPr>
                <a:endParaRPr/>
              </a:p>
            </p:txBody>
          </p:sp>
          <p:sp>
            <p:nvSpPr>
              <p:cNvPr id="3" name="Rect 0"/>
              <p:cNvSpPr txBox="1">
                <a:spLocks noGrp="1"/>
              </p:cNvSpPr>
              <p:nvPr>
                <p:ph type="body" idx="3"/>
              </p:nvPr>
            </p:nvSpPr>
            <p:spPr>
              <a:xfrm>
                <a:off x="685800" y="4400550"/>
                <a:ext cx="5487035" cy="3601085"/>
              </a:xfrm>
              <a:prstGeom prst="rect">
                <a:avLst/>
              </a:prstGeom>
            </p:spPr>
            <p:txBody>
              <a:bodyPr vert="horz" wrap="square" lIns="91440" tIns="45720" rIns="91440" bIns="45720" numCol="1" anchor="t">
                <a:noAutofit/>
              </a:bodyPr>
              <a:lstStyle/>
              <a:p>
                <a:pPr marL="0" indent="0" defTabSz="508000">
                  <a:lnSpc>
                    <a:spcPct val="100000"/>
                  </a:lnSpc>
                  <a:spcBef>
                    <a:spcPts val="0"/>
                  </a:spcBef>
                  <a:spcAft>
                    <a:spcPts val="0"/>
                  </a:spcAft>
                  <a:buFontTx/>
                  <a:buNone/>
                </a:pPr>
                <a:endParaRPr/>
              </a:p>
            </p:txBody>
          </p:sp>
          <p:sp>
            <p:nvSpPr>
              <p:cNvPr id="4" name="Rect 0"/>
              <p:cNvSpPr txBox="1">
                <a:spLocks noGrp="1"/>
              </p:cNvSpPr>
              <p:nvPr>
                <p:ph type="sldNum" idx="5"/>
              </p:nvPr>
            </p:nvSpPr>
            <p:spPr>
              <a:xfrm>
                <a:off x="3884930" y="8685530"/>
                <a:ext cx="2972435" cy="459105"/>
              </a:xfrm>
              <a:prstGeom prst="rect">
                <a:avLst/>
              </a:prstGeom>
            </p:spPr>
            <p:txBody>
              <a:bodyPr vert="horz" wrap="square" lIns="91440" tIns="45720" rIns="91440" bIns="45720" numCol="1" anchor="b">
                <a:noAutofit/>
              </a:bodyPr>
              <a:lstStyle/>
              <a:p>
                <a:pPr marL="0" indent="0" defTabSz="508000">
                  <a:lnSpc>
                    <a:spcPct val="100000"/>
                  </a:lnSpc>
                  <a:spcBef>
                    <a:spcPts val="0"/>
                  </a:spcBef>
                  <a:spcAft>
                    <a:spcPts val="0"/>
                  </a:spcAft>
                  <a:buFontTx/>
                  <a:buNone/>
                </a:pPr>
                <a:fld id="{B9320F77-B9A0-41C5-862A-B4B631284C64}" type="slidenum">
                  <a:rPr lang="zh-CN" altLang="en-US" sz="1200"/>
                  <a:t>18</a:t>
                </a:fld>
                <a:endParaRPr lang="zh-CN" altLang="en-US" sz="1200"/>
              </a:p>
            </p:txBody>
          </p:sp>
        </p:spTree>
      </p:cSld>
      <p:clrMapOvr>
        <a:masterClrMapping/>
      </p:clrMapOvr>
    </p:notes>
  </mc:Choice>
  <mc:Fallback xmlns:mc="http://schemas.openxmlformats.org/markup-compatibility/2006" xmlns:p="http://schemas.openxmlformats.org/presentationml/2006/main" xmlns:r="http://schemas.openxmlformats.org/officeDocument/2006/relationships" xmlns:a="http://schemas.openxmlformats.org/drawingml/2006/main" xmlns="">
    <p:transition spd="slow"/>
  </mc:Fallback>
</mc:AlternateContent>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0</a:t>
            </a:r>
            <a:r>
              <a:rPr lang="zh-CN" altLang="en-US" dirty="0">
                <a:solidFill>
                  <a:srgbClr val="FF0000"/>
                </a:solidFill>
              </a:rPr>
              <a:t>图；</a:t>
            </a:r>
            <a:r>
              <a:rPr lang="en-US" altLang="zh-CN" dirty="0">
                <a:solidFill>
                  <a:srgbClr val="FF0000"/>
                </a:solidFill>
              </a:rPr>
              <a:t>6</a:t>
            </a:r>
            <a:r>
              <a:rPr lang="zh-CN" altLang="en-US" dirty="0">
                <a:solidFill>
                  <a:srgbClr val="FF0000"/>
                </a:solidFill>
              </a:rPr>
              <a:t>文</a:t>
            </a:r>
          </a:p>
          <a:p>
            <a:endParaRPr lang="zh-CN" altLang="en-US" dirty="0"/>
          </a:p>
        </p:txBody>
      </p:sp>
      <p:sp>
        <p:nvSpPr>
          <p:cNvPr id="4" name="灯片编号占位符 3"/>
          <p:cNvSpPr>
            <a:spLocks noGrp="1"/>
          </p:cNvSpPr>
          <p:nvPr>
            <p:ph type="sldNum" sz="quarter" idx="5"/>
          </p:nvPr>
        </p:nvSpPr>
        <p:spPr/>
        <p:txBody>
          <a:bodyPr/>
          <a:lstStyle/>
          <a:p>
            <a:fld id="{E21B92AF-8EB6-400C-8006-9C68484E2D02}" type="slidenum">
              <a:rPr lang="zh-CN" altLang="en-US" smtClean="0"/>
              <a:t>19</a:t>
            </a:fld>
            <a:endParaRPr lang="zh-CN" altLang="en-US"/>
          </a:p>
        </p:txBody>
      </p:sp>
    </p:spTree>
    <p:extLst>
      <p:ext uri="{BB962C8B-B14F-4D97-AF65-F5344CB8AC3E}">
        <p14:creationId xmlns:p14="http://schemas.microsoft.com/office/powerpoint/2010/main" val="12567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5.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Relationship><Relationship Id="rId2" Type="http://schemas.openxmlformats.org/officeDocument/2006/relationships/image" Target="../media/fImage28195736413837.jpeg"></Relationship><Relationship Id="rId3" Type="http://schemas.openxmlformats.org/officeDocument/2006/relationships/image" Target="../media/fImage25181664233.png"></Relationship><Relationship Id="rId4" Type="http://schemas.openxmlformats.org/officeDocument/2006/relationships/image" Target="../media/fImage1469566432027.png"></Relationship><Relationship Id="rId5" Type="http://schemas.openxmlformats.org/officeDocument/2006/relationships/image" Target="../media/fImage1597886443321.png"></Relationship></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Relationship></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Relationship><Relationship Id="rId2" Type="http://schemas.openxmlformats.org/officeDocument/2006/relationships/image" Target="../media/fImage727316487553.png"></Relationship></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Relationship><Relationship Id="rId2" Type="http://schemas.openxmlformats.org/officeDocument/2006/relationships/image" Target="../media/fImage28225076491108.jpeg"></Relationship><Relationship Id="rId3" Type="http://schemas.openxmlformats.org/officeDocument/2006/relationships/image" Target="../media/fImage2518166505845.png"></Relationship><Relationship Id="rId4" Type="http://schemas.openxmlformats.org/officeDocument/2006/relationships/image" Target="../media/fImage1469566517013.png"></Relationship><Relationship Id="rId5" Type="http://schemas.openxmlformats.org/officeDocument/2006/relationships/image" Target="../media/fImage159788652525.png"></Relationship></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Relationship><Relationship Id="rId2" Type="http://schemas.openxmlformats.org/officeDocument/2006/relationships/image" Target="../media/fImage119126531848.png"></Relationship></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3.xml"></Relationship><Relationship Id="rId2" Type="http://schemas.openxmlformats.org/officeDocument/2006/relationships/image" Target="../media/fImage28195736614415.jpeg"></Relationship><Relationship Id="rId3" Type="http://schemas.openxmlformats.org/officeDocument/2006/relationships/image" Target="../media/fImage2518166625633.png"></Relationship><Relationship Id="rId4" Type="http://schemas.openxmlformats.org/officeDocument/2006/relationships/image" Target="../media/fImage1469566637898.png"></Relationship><Relationship Id="rId5" Type="http://schemas.openxmlformats.org/officeDocument/2006/relationships/image" Target="../media/fImage1597886641714.png"></Relationship></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3.xml"></Relationshi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3.xml"></Relationship><Relationship Id="rId2" Type="http://schemas.openxmlformats.org/officeDocument/2006/relationships/image" Target="../media/fImage727316681231.png"></Relationship></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3.xml"></Relationship><Relationship Id="rId2" Type="http://schemas.openxmlformats.org/officeDocument/2006/relationships/image" Target="../media/fImage28225076692684.jpeg"></Relationship><Relationship Id="rId3" Type="http://schemas.openxmlformats.org/officeDocument/2006/relationships/image" Target="../media/fImage2518166702167.png"></Relationship><Relationship Id="rId4" Type="http://schemas.openxmlformats.org/officeDocument/2006/relationships/image" Target="../media/fImage1469566718711.png"></Relationship><Relationship Id="rId5" Type="http://schemas.openxmlformats.org/officeDocument/2006/relationships/image" Target="../media/fImage159788672497.png"></Relationship></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3.xml"></Relationship><Relationship Id="rId2" Type="http://schemas.openxmlformats.org/officeDocument/2006/relationships/image" Target="../media/fImage119126735748.png"></Relationship></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4.xml"></Relationship></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4.xml"></Relationship></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4.xml"></Relationship></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4.xml"></Relationship></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4.xml"></Relationship></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5.xml"></Relationship></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5.xml"></Relationshi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5.xml"></Relationship></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5.xml"></Relationship></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5.xml"></Relationship></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5.xml"></Relationship></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5.xml"></Relationship><Relationship Id="rId2" Type="http://schemas.openxmlformats.org/officeDocument/2006/relationships/image" Target="../media/fImage1191276641.png"></Relationship></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5.xml"></Relationship></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5.xml"></Relationship><Relationship Id="rId2" Type="http://schemas.openxmlformats.org/officeDocument/2006/relationships/image" Target="../media/fImage119127688467.png"></Relationship></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5.xml"></Relationship><Relationship Id="rId2" Type="http://schemas.openxmlformats.org/officeDocument/2006/relationships/image" Target="../media/fImage119127706334.png"></Relationship></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5.xml"></Relationship><Relationship Id="rId2" Type="http://schemas.openxmlformats.org/officeDocument/2006/relationships/image" Target="../media/fImage119127726500.png"></Relationship></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5.xml"></Relationship><Relationship Id="rId2" Type="http://schemas.openxmlformats.org/officeDocument/2006/relationships/image" Target="../media/fImage105577749169.jpeg"></Relationship><Relationship Id="rId3" Type="http://schemas.openxmlformats.org/officeDocument/2006/relationships/image" Target="../media/fImage119127755724.png"></Relationshi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5.xml"></Relationship><Relationship Id="rId2" Type="http://schemas.openxmlformats.org/officeDocument/2006/relationships/image" Target="../media/fImage119127771478.png"></Relationshi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Relationship Id="rId3" Type="http://schemas.openxmlformats.org/officeDocument/2006/relationships/image" Target="../media/image1.png"></Relationship><Relationship Id="rId1" Type="http://schemas.openxmlformats.org/officeDocument/2006/relationships/tags" Target="../tags/tag1.xml"></Relationship></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a:xfrm>
            <a:off x="612140" y="6314440"/>
            <a:ext cx="2700655" cy="317500"/>
          </a:xfrm>
        </p:spPr>
        <p:txBody>
          <a:bodyPr/>
          <a:lstStyle/>
          <a:p>
            <a:fld id="{760FBDFE-C587-4B4C-A407-44438C67B59E}" type="datetimeFigureOut">
              <a:rPr lang="zh-CN" altLang="en-US" smtClean="0"/>
              <a:t>2020/10/20</a:t>
            </a:fld>
            <a:endParaRPr lang="zh-CN" altLang="en-US"/>
          </a:p>
        </p:txBody>
      </p:sp>
      <p:sp>
        <p:nvSpPr>
          <p:cNvPr id="17" name="页脚占位符 16"/>
          <p:cNvSpPr>
            <a:spLocks noGrp="1"/>
          </p:cNvSpPr>
          <p:nvPr>
            <p:ph type="ftr" sz="quarter" idx="11"/>
            <p:custDataLst>
              <p:tags r:id="rId2"/>
            </p:custDataLst>
          </p:nvPr>
        </p:nvSpPr>
        <p:spPr>
          <a:xfrm>
            <a:off x="4116070" y="6314440"/>
            <a:ext cx="3960495" cy="317500"/>
          </a:xfrm>
        </p:spPr>
        <p:txBody>
          <a:bodyPr/>
          <a:lstStyle/>
          <a:p>
            <a:endParaRPr lang="zh-CN" altLang="en-US" dirty="0"/>
          </a:p>
        </p:txBody>
      </p:sp>
      <p:sp>
        <p:nvSpPr>
          <p:cNvPr id="18" name="灯片编号占位符 17"/>
          <p:cNvSpPr>
            <a:spLocks noGrp="1"/>
          </p:cNvSpPr>
          <p:nvPr>
            <p:ph type="sldNum" sz="quarter" idx="12"/>
            <p:custDataLst>
              <p:tags r:id="rId3"/>
            </p:custDataLst>
          </p:nvPr>
        </p:nvSpPr>
        <p:spPr>
          <a:xfrm>
            <a:off x="8877300" y="6314440"/>
            <a:ext cx="2700655" cy="317500"/>
          </a:xfrm>
        </p:spPr>
        <p:txBody>
          <a:bodyPr/>
          <a:lstStyle/>
          <a:p>
            <a:fld id="{49AE70B2-8BF9-45C0-BB95-33D1B9D3A854}" type="slidenum">
              <a:rPr lang="zh-CN" altLang="en-US" smtClean="0"/>
              <a:t>‹#›</a:t>
            </a:fld>
            <a:endParaRPr lang="zh-CN" altLang="en-US" dirty="0"/>
          </a:p>
        </p:txBody>
      </p:sp>
      <p:pic>
        <p:nvPicPr>
          <p:cNvPr id="2" name="图片 1">
            <a:extLst>
              <a:ext uri="{FF2B5EF4-FFF2-40B4-BE49-F238E27FC236}">
                <a16:creationId xmlns:a16="http://schemas.microsoft.com/office/drawing/2014/main" id="{D225E5CC-209D-44E4-B244-5BF4DA8C154F}"/>
              </a:ext>
            </a:extLst>
          </p:cNvPr>
          <p:cNvPicPr>
            <a:picLocks noChangeAspect="1"/>
          </p:cNvPicPr>
          <p:nvPr userDrawn="1">
            <p:custDataLst>
              <p:tags r:id="rId4"/>
            </p:custDataLst>
          </p:nvPr>
        </p:nvPicPr>
        <p:blipFill>
          <a:blip r:embed="rId6"/>
          <a:stretch>
            <a:fillRect/>
          </a:stretch>
        </p:blipFill>
        <p:spPr>
          <a:xfrm>
            <a:off x="9618787" y="0"/>
            <a:ext cx="2392485" cy="1016387"/>
          </a:xfrm>
          <a:prstGeom prst="rect">
            <a:avLst/>
          </a:prstGeom>
        </p:spPr>
      </p:pic>
      <p:cxnSp>
        <p:nvCxnSpPr>
          <p:cNvPr id="4" name="直接连接符 3">
            <a:extLst>
              <a:ext uri="{FF2B5EF4-FFF2-40B4-BE49-F238E27FC236}">
                <a16:creationId xmlns:a16="http://schemas.microsoft.com/office/drawing/2014/main" id="{EA43BAE6-2251-4577-BC4C-7C4BFF1F0CF9}"/>
              </a:ext>
            </a:extLst>
          </p:cNvPr>
          <p:cNvCxnSpPr/>
          <p:nvPr userDrawn="1"/>
        </p:nvCxnSpPr>
        <p:spPr>
          <a:xfrm>
            <a:off x="378069" y="888023"/>
            <a:ext cx="11465169" cy="0"/>
          </a:xfrm>
          <a:prstGeom prst="line">
            <a:avLst/>
          </a:prstGeom>
          <a:ln w="19050">
            <a:solidFill>
              <a:srgbClr val="0632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14355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7" name="图片 6" descr="C:/Users/lenovo/AppData/Roaming/JisuOffice/ETemp/10968_14182896/fImage28195736413837.jpeg"/>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rot="0">
            <a:off x="0" y="-448945"/>
            <a:ext cx="12192635" cy="8192135"/>
          </a:xfrm>
          <a:prstGeom prst="rect"/>
          <a:noFill/>
        </p:spPr>
      </p:pic>
      <p:sp>
        <p:nvSpPr>
          <p:cNvPr id="2" name="Rect 0"/>
          <p:cNvSpPr txBox="1">
            <a:spLocks/>
          </p:cNvSpPr>
          <p:nvPr>
            <p:ph type="ctrTitle"/>
          </p:nvPr>
        </p:nvSpPr>
        <p:spPr>
          <a:xfrm rot="0">
            <a:off x="1524000" y="864235"/>
            <a:ext cx="9144635" cy="1130935"/>
          </a:xfrm>
          <a:prstGeom prst="rect"/>
        </p:spPr>
        <p:txBody>
          <a:bodyPr wrap="square" lIns="91440" tIns="45720" rIns="91440" bIns="45720" vert="horz" anchor="ctr">
            <a:normAutofit fontScale="100000" lnSpcReduction="0"/>
          </a:bodyPr>
          <a:lstStyle/>
          <a:p>
            <a:pPr marL="0" indent="0" algn="l" defTabSz="914400" eaLnBrk="1" latinLnBrk="0" hangingPunct="1">
              <a:lnSpc>
                <a:spcPct val="100000"/>
              </a:lnSpc>
              <a:spcBef>
                <a:spcPts val="0"/>
              </a:spcBef>
              <a:spcAft>
                <a:spcPts val="0"/>
              </a:spcAft>
              <a:buFontTx/>
              <a:buNone/>
            </a:pPr>
            <a:r>
              <a:rPr lang="zh-CN" altLang="zh-CN" sz="1800">
                <a:solidFill>
                  <a:schemeClr val="tx1"/>
                </a:solidFill>
                <a:latin typeface="微软雅黑" charset="0"/>
                <a:ea typeface="微软雅黑" charset="0"/>
                <a:cs typeface="+mn-cs"/>
              </a:rPr>
              <a:t>单击此处编辑母版标题样式</a:t>
            </a:r>
            <a:endParaRPr lang="ko-KR" altLang="en-US" sz="1800">
              <a:solidFill>
                <a:schemeClr val="tx1"/>
              </a:solidFill>
              <a:latin typeface="微软雅黑" charset="0"/>
              <a:ea typeface="微软雅黑" charset="0"/>
              <a:cs typeface="+mn-cs"/>
            </a:endParaRPr>
          </a:p>
        </p:txBody>
      </p:sp>
      <p:sp>
        <p:nvSpPr>
          <p:cNvPr id="3" name="Rect 0"/>
          <p:cNvSpPr txBox="1">
            <a:spLocks/>
          </p:cNvSpPr>
          <p:nvPr>
            <p:ph type="subTitle" hasCustomPrompt="1"/>
          </p:nvPr>
        </p:nvSpPr>
        <p:spPr>
          <a:xfrm rot="0">
            <a:off x="1524000" y="4838065"/>
            <a:ext cx="9144635" cy="653415"/>
          </a:xfrm>
          <a:prstGeom prst="rect"/>
        </p:spPr>
        <p:txBody>
          <a:bodyPr wrap="square" lIns="91440" tIns="45720" rIns="91440" bIns="45720" vert="horz" anchor="t">
            <a:normAutofit fontScale="100000" lnSpcReduction="0"/>
          </a:bodyPr>
          <a:lstStyle/>
          <a:p>
            <a:pPr marL="0" indent="0" algn="ctr"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单击以编辑母版副标题样式</a:t>
            </a:r>
            <a:endParaRPr lang="ko-KR" altLang="en-US" sz="1800">
              <a:solidFill>
                <a:schemeClr val="tx1"/>
              </a:solidFill>
              <a:latin typeface="微软雅黑" charset="0"/>
              <a:ea typeface="微软雅黑" charset="0"/>
              <a:cs typeface="+mn-cs"/>
            </a:endParaRPr>
          </a:p>
        </p:txBody>
      </p:sp>
      <p:sp>
        <p:nvSpPr>
          <p:cNvPr id="4" name="Rect 0"/>
          <p:cNvSpPr txBox="1">
            <a:spLocks/>
          </p:cNvSpPr>
          <p:nvPr>
            <p:ph type="dt"/>
          </p:nvPr>
        </p:nvSpPr>
        <p:spPr>
          <a:xfrm rot="0">
            <a:off x="838200" y="6656705"/>
            <a:ext cx="2743835" cy="365760"/>
          </a:xfrm>
          <a:prstGeom prst="rect"/>
        </p:spPr>
        <p:txBody>
          <a:bodyPr wrap="square" lIns="91440" tIns="45720" rIns="91440" bIns="45720" vert="horz" anchor="ctr">
            <a:noAutofit/>
          </a:bodyPr>
          <a:lstStyle/>
          <a:p>
            <a:pPr/>
            <a:r>
              <a:rPr sz="2800">
                <a:solidFill>
                  <a:schemeClr val="tx1"/>
                </a:solidFill>
                <a:latin typeface="Arial" charset="0"/>
              </a:rPr>
              <a:t/>
            </a:r>
            <a:r>
              <a:rPr sz="2400">
                <a:solidFill>
                  <a:schemeClr val="tx1"/>
                </a:solidFill>
                <a:latin typeface="Arial" charset="0"/>
              </a:rPr>
              <a:t/>
            </a:r>
          </a:p>
        </p:txBody>
      </p:sp>
      <p:sp>
        <p:nvSpPr>
          <p:cNvPr id="6" name="Rect 0"/>
          <p:cNvSpPr txBox="1">
            <a:spLocks/>
          </p:cNvSpPr>
          <p:nvPr>
            <p:ph type="sldNum"/>
          </p:nvPr>
        </p:nvSpPr>
        <p:spPr>
          <a:xfrm rot="0">
            <a:off x="8610600" y="6356350"/>
            <a:ext cx="2743835" cy="365760"/>
          </a:xfrm>
          <a:prstGeom prst="rect"/>
        </p:spPr>
        <p:txBody>
          <a:bodyPr wrap="square" lIns="91440" tIns="45720" rIns="91440" bIns="45720" vert="horz" anchor="ctr">
            <a:noAutofit/>
          </a:bodyPr>
          <a:lstStyle/>
          <a:p>
            <a:pPr/>
            <a:r>
              <a:rPr sz="2800">
                <a:solidFill>
                  <a:schemeClr val="tx1"/>
                </a:solidFill>
                <a:latin typeface="Arial" charset="0"/>
              </a:rPr>
              <a:t/>
            </a:r>
            <a:r>
              <a:rPr sz="2400">
                <a:solidFill>
                  <a:schemeClr val="tx1"/>
                </a:solidFill>
                <a:latin typeface="Arial" charset="0"/>
              </a:rPr>
              <a:t/>
            </a:r>
          </a:p>
        </p:txBody>
      </p:sp>
      <p:pic>
        <p:nvPicPr>
          <p:cNvPr id="13" name="图片 12" descr="C:/Users/lenovo/AppData/Roaming/JisuOffice/ETemp/10968_14182896/fImage25181664233.png"/>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rot="0">
            <a:off x="446405" y="5539740"/>
            <a:ext cx="3261995" cy="1007110"/>
          </a:xfrm>
          <a:prstGeom prst="rect"/>
          <a:noFill/>
        </p:spPr>
      </p:pic>
      <p:pic>
        <p:nvPicPr>
          <p:cNvPr id="14" name="图片 13" descr="C:/Users/lenovo/AppData/Roaming/JisuOffice/ETemp/10968_14182896/fImage1469566432027.png"/>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rot="0">
            <a:off x="7892415" y="5594985"/>
            <a:ext cx="4058285" cy="781685"/>
          </a:xfrm>
          <a:prstGeom prst="rect"/>
          <a:noFill/>
        </p:spPr>
      </p:pic>
      <p:pic>
        <p:nvPicPr>
          <p:cNvPr id="15" name="图片 14" descr="C:/Users/lenovo/AppData/Roaming/JisuOffice/ETemp/10968_14182896/fImage1597886443321.png"/>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rot="0">
            <a:off x="4458970" y="5502275"/>
            <a:ext cx="2994660" cy="1123315"/>
          </a:xfrm>
          <a:prstGeom prst="rect"/>
          <a:noFill/>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cxnSp>
        <p:nvCxnSpPr>
          <p:cNvPr id="9" name="形状 8"/>
          <p:cNvCxnSpPr/>
          <p:nvPr/>
        </p:nvCxnSpPr>
        <p:spPr>
          <a:xfrm rot="0">
            <a:off x="822960" y="1050290"/>
            <a:ext cx="11369675" cy="635"/>
          </a:xfrm>
          <a:prstGeom prst="line"/>
        </p:spPr>
        <p:style>
          <a:lnRef idx="3">
            <a:schemeClr val="accent1"/>
          </a:lnRef>
          <a:fillRef idx="0">
            <a:schemeClr val="accent1"/>
          </a:fillRef>
          <a:effectRef idx="2">
            <a:schemeClr val="accent1"/>
          </a:effectRef>
          <a:fontRef idx="minor">
            <a:schemeClr val="tx1"/>
          </a:fontRef>
        </p:style>
      </p:cxnSp>
      <p:sp>
        <p:nvSpPr>
          <p:cNvPr id="6" name="形状 5"/>
          <p:cNvSpPr>
            <a:spLocks/>
          </p:cNvSpPr>
          <p:nvPr/>
        </p:nvSpPr>
        <p:spPr>
          <a:xfrm rot="0">
            <a:off x="0" y="332740"/>
            <a:ext cx="3564255" cy="715010"/>
          </a:xfrm>
          <a:prstGeom prst="rect"/>
        </p:spPr>
        <p:style>
          <a:lnRef idx="1">
            <a:schemeClr val="accent1"/>
          </a:lnRef>
          <a:fillRef idx="3">
            <a:schemeClr val="accent1"/>
          </a:fillRef>
          <a:effectRef idx="2">
            <a:schemeClr val="accent1"/>
          </a:effectRef>
          <a:fontRef idx="minor">
            <a:schemeClr val="lt1"/>
          </a:fontRef>
        </p:style>
        <p:txBody>
          <a:bodyPr wrap="square" lIns="91440" tIns="45720" rIns="91440" bIns="45720" vert="horz" anchor="ctr">
            <a:noAutofit/>
          </a:bodyPr>
          <a:lstStyle/>
          <a:p>
            <a:pPr marL="0" indent="0" algn="ctr" defTabSz="914400" eaLnBrk="1" latinLnBrk="0" hangingPunct="1">
              <a:lnSpc>
                <a:spcPct val="100000"/>
              </a:lnSpc>
              <a:spcBef>
                <a:spcPts val="0"/>
              </a:spcBef>
              <a:spcAft>
                <a:spcPts val="0"/>
              </a:spcAft>
              <a:buFontTx/>
              <a:buNone/>
            </a:pPr>
            <a:endParaRPr lang="ko-KR" altLang="en-US" sz="1800">
              <a:solidFill>
                <a:srgbClr val="000000"/>
              </a:solidFill>
              <a:latin typeface="等线" charset="0"/>
              <a:ea typeface="等线" charset="0"/>
            </a:endParaRPr>
          </a:p>
        </p:txBody>
      </p:sp>
      <p:sp>
        <p:nvSpPr>
          <p:cNvPr id="2" name="Rect 0"/>
          <p:cNvSpPr txBox="1">
            <a:spLocks/>
          </p:cNvSpPr>
          <p:nvPr>
            <p:ph type="title"/>
          </p:nvPr>
        </p:nvSpPr>
        <p:spPr>
          <a:xfrm rot="0">
            <a:off x="1504315" y="415290"/>
            <a:ext cx="9850120" cy="600075"/>
          </a:xfrm>
          <a:prstGeom prst="rect"/>
        </p:spPr>
        <p:txBody>
          <a:bodyPr wrap="square" lIns="91440" tIns="45720" rIns="91440" bIns="45720" vert="horz" anchor="ctr">
            <a:normAutofit fontScale="100000" lnSpcReduction="0"/>
          </a:bodyPr>
          <a:lstStyle/>
          <a:p>
            <a:pPr marL="0" indent="0" algn="l"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单击此处编辑母版标题样式</a:t>
            </a:r>
            <a:endParaRPr lang="ko-KR" altLang="en-US" sz="1800">
              <a:solidFill>
                <a:schemeClr val="tx1"/>
              </a:solidFill>
              <a:latin typeface="微软雅黑" charset="0"/>
              <a:ea typeface="微软雅黑" charset="0"/>
              <a:cs typeface="+mn-cs"/>
            </a:endParaRPr>
          </a:p>
        </p:txBody>
      </p:sp>
      <p:sp>
        <p:nvSpPr>
          <p:cNvPr id="3" name="Rect 0"/>
          <p:cNvSpPr txBox="1">
            <a:spLocks/>
          </p:cNvSpPr>
          <p:nvPr>
            <p:ph type="dt"/>
          </p:nvPr>
        </p:nvSpPr>
        <p:spPr>
          <a:xfrm rot="0">
            <a:off x="838200" y="6356350"/>
            <a:ext cx="2743835" cy="365760"/>
          </a:xfrm>
          <a:prstGeom prst="rect"/>
        </p:spPr>
        <p:txBody>
          <a:bodyPr wrap="square" lIns="91440" tIns="45720" rIns="91440" bIns="45720" vert="horz" anchor="ctr">
            <a:noAutofit/>
          </a:bodyPr>
          <a:lstStyle/>
          <a:p>
            <a:pPr/>
            <a:r>
              <a:rPr sz="2800">
                <a:solidFill>
                  <a:schemeClr val="tx1"/>
                </a:solidFill>
                <a:latin typeface="Arial" charset="0"/>
              </a:rPr>
              <a:t/>
            </a:r>
            <a:r>
              <a:rPr sz="2400">
                <a:solidFill>
                  <a:schemeClr val="tx1"/>
                </a:solidFill>
                <a:latin typeface="Arial" charset="0"/>
              </a:rPr>
              <a:t/>
            </a:r>
          </a:p>
        </p:txBody>
      </p:sp>
      <p:sp>
        <p:nvSpPr>
          <p:cNvPr id="4" name="Rect 0"/>
          <p:cNvSpPr txBox="1">
            <a:spLocks/>
          </p:cNvSpPr>
          <p:nvPr>
            <p:ph type="ftr"/>
          </p:nvPr>
        </p:nvSpPr>
        <p:spPr>
          <a:xfrm rot="0">
            <a:off x="4038600" y="6356350"/>
            <a:ext cx="4115435" cy="365760"/>
          </a:xfrm>
          <a:prstGeom prst="rect"/>
        </p:spPr>
        <p:txBody>
          <a:bodyPr wrap="square" lIns="91440" tIns="45720" rIns="91440" bIns="45720" vert="horz" anchor="ctr">
            <a:noAutofit/>
          </a:bodyPr>
          <a:lstStyle/>
          <a:p>
            <a:pPr>
              <a:defRPr/>
            </a:pPr>
            <a:endParaRPr lang="ko-KR" altLang="en-US"/>
          </a:p>
        </p:txBody>
      </p:sp>
      <p:sp>
        <p:nvSpPr>
          <p:cNvPr id="5" name="Rect 0"/>
          <p:cNvSpPr txBox="1">
            <a:spLocks/>
          </p:cNvSpPr>
          <p:nvPr>
            <p:ph type="sldNum"/>
          </p:nvPr>
        </p:nvSpPr>
        <p:spPr>
          <a:xfrm rot="0">
            <a:off x="7413625" y="6356350"/>
            <a:ext cx="2743835" cy="365760"/>
          </a:xfrm>
          <a:prstGeom prst="rect"/>
        </p:spPr>
        <p:txBody>
          <a:bodyPr wrap="square" lIns="91440" tIns="45720" rIns="91440" bIns="45720" vert="horz" anchor="ctr">
            <a:noAutofit/>
          </a:bodyPr>
          <a:lstStyle/>
          <a:p>
            <a:pPr/>
            <a:r>
              <a:rPr sz="2800">
                <a:solidFill>
                  <a:schemeClr val="tx1"/>
                </a:solidFill>
                <a:latin typeface="Arial" charset="0"/>
              </a:rPr>
              <a:t/>
            </a:r>
            <a:r>
              <a:rPr sz="2400">
                <a:solidFill>
                  <a:schemeClr val="tx1"/>
                </a:solidFill>
                <a:latin typeface="Arial" charset="0"/>
              </a:rPr>
              <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Rect 0"/>
          <p:cNvSpPr txBox="1">
            <a:spLocks/>
          </p:cNvSpPr>
          <p:nvPr>
            <p:ph type="title"/>
          </p:nvPr>
        </p:nvSpPr>
        <p:spPr>
          <a:xfrm rot="0">
            <a:off x="838200" y="66040"/>
            <a:ext cx="10516235" cy="600075"/>
          </a:xfrm>
          <a:prstGeom prst="rect"/>
        </p:spPr>
        <p:txBody>
          <a:bodyPr wrap="square" lIns="91440" tIns="45720" rIns="91440" bIns="45720" vert="horz" anchor="ctr">
            <a:normAutofit fontScale="100000" lnSpcReduction="0"/>
          </a:bodyPr>
          <a:lstStyle/>
          <a:p>
            <a:pPr marL="0" indent="0" algn="l"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单击此处编辑母版标题样式</a:t>
            </a:r>
            <a:endParaRPr lang="ko-KR" altLang="en-US" sz="1800">
              <a:solidFill>
                <a:schemeClr val="tx1"/>
              </a:solidFill>
              <a:latin typeface="微软雅黑" charset="0"/>
              <a:ea typeface="微软雅黑" charset="0"/>
              <a:cs typeface="+mn-cs"/>
            </a:endParaRPr>
          </a:p>
        </p:txBody>
      </p:sp>
      <p:sp>
        <p:nvSpPr>
          <p:cNvPr id="3" name="Rect 0"/>
          <p:cNvSpPr txBox="1">
            <a:spLocks/>
          </p:cNvSpPr>
          <p:nvPr>
            <p:ph type="obj" hasCustomPrompt="1"/>
          </p:nvPr>
        </p:nvSpPr>
        <p:spPr>
          <a:xfrm rot="0">
            <a:off x="838200" y="914400"/>
            <a:ext cx="10516235" cy="5263515"/>
          </a:xfrm>
          <a:prstGeom prst="rect"/>
        </p:spPr>
        <p:txBody>
          <a:bodyPr wrap="square" lIns="91440" tIns="45720" rIns="91440" bIns="45720" vert="horz" anchor="t">
            <a:normAutofit fontScale="100000" lnSpcReduction="0"/>
          </a:bodyPr>
          <a:lstStyle/>
          <a:p>
            <a:pPr marL="0" indent="0" algn="ctr" defTabSz="266700" eaLnBrk="1" latinLnBrk="0" hangingPunct="1">
              <a:lnSpc>
                <a:spcPct val="114000"/>
              </a:lnSpc>
              <a:spcBef>
                <a:spcPts val="0"/>
              </a:spcBef>
              <a:spcAft>
                <a:spcPts val="0"/>
              </a:spcAft>
              <a:buFontTx/>
              <a:buNone/>
            </a:pPr>
            <a:r>
              <a:rPr lang="zh-CN" altLang="en-US" sz="1800">
                <a:solidFill>
                  <a:schemeClr val="tx1"/>
                </a:solidFill>
                <a:latin typeface="微软雅黑" charset="0"/>
                <a:ea typeface="微软雅黑" charset="0"/>
                <a:cs typeface="+mn-cs"/>
              </a:rPr>
              <a:t>n	编辑母版文本样式</a:t>
            </a:r>
            <a:endParaRPr lang="ko-KR" altLang="en-US" sz="1800">
              <a:solidFill>
                <a:schemeClr val="tx1"/>
              </a:solidFill>
              <a:latin typeface="微软雅黑" charset="0"/>
              <a:ea typeface="微软雅黑" charset="0"/>
              <a:cs typeface="+mn-cs"/>
            </a:endParaRPr>
          </a:p>
          <a:p>
            <a:pPr marL="0" indent="0" algn="ctr"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第二级</a:t>
            </a:r>
            <a:endParaRPr lang="ko-KR" altLang="en-US" sz="1800">
              <a:solidFill>
                <a:schemeClr val="tx1"/>
              </a:solidFill>
              <a:latin typeface="微软雅黑" charset="0"/>
              <a:ea typeface="微软雅黑" charset="0"/>
              <a:cs typeface="+mn-cs"/>
            </a:endParaRPr>
          </a:p>
          <a:p>
            <a:pPr marL="0" indent="0" algn="l"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第三级</a:t>
            </a:r>
            <a:endParaRPr lang="ko-KR" altLang="en-US" sz="1800">
              <a:solidFill>
                <a:schemeClr val="tx1"/>
              </a:solidFill>
              <a:latin typeface="微软雅黑" charset="0"/>
              <a:ea typeface="微软雅黑" charset="0"/>
              <a:cs typeface="+mn-cs"/>
            </a:endParaRPr>
          </a:p>
          <a:p>
            <a:pPr marL="0" indent="0" algn="l"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第四级</a:t>
            </a:r>
            <a:endParaRPr lang="ko-KR" altLang="en-US" sz="1800">
              <a:solidFill>
                <a:schemeClr val="tx1"/>
              </a:solidFill>
              <a:latin typeface="微软雅黑" charset="0"/>
              <a:ea typeface="微软雅黑" charset="0"/>
              <a:cs typeface="+mn-cs"/>
            </a:endParaRPr>
          </a:p>
          <a:p>
            <a:pPr marL="0" indent="0" algn="ctr" fontAlgn="auto" defTabSz="914400" eaLnBrk="1" latinLnBrk="0" hangingPunct="1">
              <a:lnSpc>
                <a:spcPct val="100000"/>
              </a:lnSpc>
              <a:spcBef>
                <a:spcPts val="0"/>
              </a:spcBef>
              <a:spcAft>
                <a:spcPts val="0"/>
              </a:spcAft>
              <a:buFontTx/>
              <a:buNone/>
            </a:pPr>
            <a:fld id="{B9320F77-B9A0-41C5-862A-B4B631284C64}" type="slidenum"/>
            <a:fld id="{B9320F77-B9A0-41C5-862A-B4B631284C64}" type="slidenum">
              <a:rPr lang="zh-CN" altLang="en-US" sz="1800">
                <a:solidFill>
                  <a:schemeClr val="tx1"/>
                </a:solidFill>
                <a:latin typeface="微软雅黑" charset="0"/>
                <a:ea typeface="微软雅黑" charset="0"/>
                <a:cs typeface="+mn-cs"/>
              </a:rPr>
              <a:t>第五级</a:t>
            </a:fld>
            <a:endParaRPr lang="ko-KR" altLang="en-US" sz="1800">
              <a:solidFill>
                <a:schemeClr val="tx1"/>
              </a:solidFill>
              <a:latin typeface="微软雅黑" charset="0"/>
              <a:ea typeface="微软雅黑" charset="0"/>
              <a:cs typeface="+mn-cs"/>
            </a:endParaRPr>
          </a:p>
        </p:txBody>
      </p:sp>
      <p:sp>
        <p:nvSpPr>
          <p:cNvPr id="4" name="Rect 0"/>
          <p:cNvSpPr txBox="1">
            <a:spLocks/>
          </p:cNvSpPr>
          <p:nvPr>
            <p:ph type="dt"/>
          </p:nvPr>
        </p:nvSpPr>
        <p:spPr>
          <a:xfrm rot="0">
            <a:off x="838200" y="6356350"/>
            <a:ext cx="2743835" cy="365760"/>
          </a:xfrm>
          <a:prstGeom prst="rect"/>
        </p:spPr>
        <p:txBody>
          <a:bodyPr wrap="square" lIns="91440" tIns="45720" rIns="91440" bIns="45720" vert="horz" anchor="ctr">
            <a:noAutofit/>
          </a:bodyPr>
          <a:lstStyle/>
          <a:p>
            <a:pPr/>
            <a:r>
              <a:rPr sz="2800">
                <a:solidFill>
                  <a:schemeClr val="tx1"/>
                </a:solidFill>
                <a:latin typeface="Arial" charset="0"/>
              </a:rPr>
              <a:t>
</a:t>
            </a:r>
            <a:r>
              <a:rPr sz="2400">
                <a:solidFill>
                  <a:schemeClr val="tx1"/>
                </a:solidFill>
                <a:latin typeface="Arial" charset="0"/>
              </a:rPr>
              <a:t>
</a:t>
            </a:r>
          </a:p>
        </p:txBody>
      </p:sp>
      <p:sp>
        <p:nvSpPr>
          <p:cNvPr id="5" name="Rect 0"/>
          <p:cNvSpPr txBox="1">
            <a:spLocks/>
          </p:cNvSpPr>
          <p:nvPr>
            <p:ph type="ftr"/>
          </p:nvPr>
        </p:nvSpPr>
        <p:spPr>
          <a:xfrm rot="0">
            <a:off x="4038600" y="6356350"/>
            <a:ext cx="4115435" cy="365760"/>
          </a:xfrm>
          <a:prstGeom prst="rect"/>
        </p:spPr>
        <p:txBody>
          <a:bodyPr wrap="square" lIns="91440" tIns="45720" rIns="91440" bIns="45720" vert="horz" anchor="ctr">
            <a:noAutofit/>
          </a:bodyPr>
          <a:lstStyle/>
          <a:p>
            <a:pPr>
              <a:defRPr/>
            </a:pPr>
            <a:endParaRPr lang="ko-KR" altLang="en-US"/>
          </a:p>
        </p:txBody>
      </p:sp>
      <p:sp>
        <p:nvSpPr>
          <p:cNvPr id="6" name="Rect 0"/>
          <p:cNvSpPr txBox="1">
            <a:spLocks/>
          </p:cNvSpPr>
          <p:nvPr>
            <p:ph type="sldNum"/>
          </p:nvPr>
        </p:nvSpPr>
        <p:spPr>
          <a:xfrm rot="0">
            <a:off x="7421880" y="6356350"/>
            <a:ext cx="2743835" cy="365760"/>
          </a:xfrm>
          <a:prstGeom prst="rect"/>
        </p:spPr>
        <p:txBody>
          <a:bodyPr wrap="square" lIns="91440" tIns="45720" rIns="91440" bIns="45720" vert="horz" anchor="ctr">
            <a:noAutofit/>
          </a:bodyPr>
          <a:lstStyle/>
          <a:p>
            <a:pPr/>
            <a:r>
              <a:rPr sz="2800">
                <a:solidFill>
                  <a:schemeClr val="tx1"/>
                </a:solidFill>
                <a:latin typeface="Arial" charset="0"/>
              </a:rPr>
              <a:t/>
            </a:r>
            <a:r>
              <a:rPr sz="2400">
                <a:solidFill>
                  <a:schemeClr val="tx1"/>
                </a:solidFill>
                <a:latin typeface="Arial" charset="0"/>
              </a:rPr>
              <a:t/>
            </a:r>
          </a:p>
        </p:txBody>
      </p:sp>
      <p:cxnSp>
        <p:nvCxnSpPr>
          <p:cNvPr id="8" name="形状 7"/>
          <p:cNvCxnSpPr/>
          <p:nvPr/>
        </p:nvCxnSpPr>
        <p:spPr>
          <a:xfrm rot="0">
            <a:off x="822960" y="692785"/>
            <a:ext cx="10531475" cy="635"/>
          </a:xfrm>
          <a:prstGeom prst="line"/>
          <a:ln w="28575" cap="flat" cmpd="sng">
            <a:solidFill>
              <a:schemeClr val="tx2">
                <a:lumMod val="60000"/>
                <a:lumOff val="40000"/>
                <a:alpha val="10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2" name="图片 11" descr="C:/Users/lenovo/AppData/Roaming/JisuOffice/ETemp/10968_14182896/fImage727316487553.png"/>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rot="0">
            <a:off x="10484485" y="6287135"/>
            <a:ext cx="1642110" cy="507365"/>
          </a:xfrm>
          <a:prstGeom prst="rect"/>
          <a:noFill/>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7" name="图片 6" descr="C:/Users/lenovo/AppData/Roaming/JisuOffice/ETemp/10968_14182896/fImage28225076491108.jpeg"/>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rot="0">
            <a:off x="0" y="-947420"/>
            <a:ext cx="12192635" cy="8735060"/>
          </a:xfrm>
          <a:prstGeom prst="rect"/>
          <a:noFill/>
        </p:spPr>
      </p:pic>
      <p:sp>
        <p:nvSpPr>
          <p:cNvPr id="2" name="Rect 0"/>
          <p:cNvSpPr txBox="1">
            <a:spLocks/>
          </p:cNvSpPr>
          <p:nvPr>
            <p:ph type="title"/>
          </p:nvPr>
        </p:nvSpPr>
        <p:spPr>
          <a:xfrm rot="0">
            <a:off x="831850" y="1710055"/>
            <a:ext cx="10516235" cy="2853055"/>
          </a:xfrm>
          <a:prstGeom prst="rect"/>
        </p:spPr>
        <p:txBody>
          <a:bodyPr wrap="square" lIns="91440" tIns="45720" rIns="91440" bIns="45720" vert="horz" anchor="b">
            <a:normAutofit fontScale="100000" lnSpcReduction="0"/>
          </a:bodyPr>
          <a:lstStyle/>
          <a:p>
            <a:pPr marL="0" indent="0" algn="l"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单击此处编辑母版标题样式</a:t>
            </a:r>
            <a:endParaRPr lang="ko-KR" altLang="en-US" sz="1800">
              <a:solidFill>
                <a:schemeClr val="tx1"/>
              </a:solidFill>
              <a:latin typeface="微软雅黑" charset="0"/>
              <a:ea typeface="微软雅黑" charset="0"/>
              <a:cs typeface="+mn-cs"/>
            </a:endParaRPr>
          </a:p>
        </p:txBody>
      </p:sp>
      <p:sp>
        <p:nvSpPr>
          <p:cNvPr id="6" name="Rect 0"/>
          <p:cNvSpPr txBox="1">
            <a:spLocks/>
          </p:cNvSpPr>
          <p:nvPr>
            <p:ph type="sldNum"/>
          </p:nvPr>
        </p:nvSpPr>
        <p:spPr>
          <a:xfrm rot="0">
            <a:off x="8610600" y="6356350"/>
            <a:ext cx="2743835" cy="365760"/>
          </a:xfrm>
          <a:prstGeom prst="rect"/>
        </p:spPr>
        <p:txBody>
          <a:bodyPr wrap="square" lIns="91440" tIns="45720" rIns="91440" bIns="45720" vert="horz" anchor="ctr">
            <a:noAutofit/>
          </a:bodyPr>
          <a:lstStyle/>
          <a:p>
            <a:pPr/>
            <a:r>
              <a:rPr sz="2800">
                <a:solidFill>
                  <a:schemeClr val="tx1"/>
                </a:solidFill>
                <a:latin typeface="Arial" charset="0"/>
              </a:rPr>
              <a:t/>
            </a:r>
            <a:r>
              <a:rPr sz="2400">
                <a:solidFill>
                  <a:schemeClr val="tx1"/>
                </a:solidFill>
                <a:latin typeface="Arial" charset="0"/>
              </a:rPr>
              <a:t/>
            </a:r>
          </a:p>
        </p:txBody>
      </p:sp>
      <p:pic>
        <p:nvPicPr>
          <p:cNvPr id="11" name="图片 10" descr="C:/Users/lenovo/AppData/Roaming/JisuOffice/ETemp/10968_14182896/fImage2518166505845.png"/>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rot="0">
            <a:off x="446405" y="6191250"/>
            <a:ext cx="3261995" cy="1007110"/>
          </a:xfrm>
          <a:prstGeom prst="rect"/>
          <a:noFill/>
        </p:spPr>
      </p:pic>
      <p:pic>
        <p:nvPicPr>
          <p:cNvPr id="12" name="图片 11" descr="C:/Users/lenovo/AppData/Roaming/JisuOffice/ETemp/10968_14182896/fImage1469566517013.png"/>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rot="0">
            <a:off x="7892415" y="6246495"/>
            <a:ext cx="4058285" cy="781685"/>
          </a:xfrm>
          <a:prstGeom prst="rect"/>
          <a:noFill/>
        </p:spPr>
      </p:pic>
      <p:pic>
        <p:nvPicPr>
          <p:cNvPr id="13" name="图片 12" descr="C:/Users/lenovo/AppData/Roaming/JisuOffice/ETemp/10968_14182896/fImage159788652525.png"/>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rot="0">
            <a:off x="4458970" y="6153785"/>
            <a:ext cx="2994660" cy="1123315"/>
          </a:xfrm>
          <a:prstGeom prst="rect"/>
          <a:noFill/>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2" name="图片 1" descr="C:/Users/lenovo/AppData/Roaming/JisuOffice/ETemp/10968_14182896/fImage119126531848.png"/>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rot="0">
            <a:off x="10342880" y="0"/>
            <a:ext cx="1602105" cy="854710"/>
          </a:xfrm>
          <a:prstGeom prst="rect"/>
          <a:noFill/>
          <a:ln w="0">
            <a:noFill/>
            <a:prstDash/>
          </a:ln>
        </p:spPr>
      </p:pic>
      <p:cxnSp>
        <p:nvCxnSpPr>
          <p:cNvPr id="3" name="形状 2"/>
          <p:cNvCxnSpPr/>
          <p:nvPr/>
        </p:nvCxnSpPr>
        <p:spPr>
          <a:xfrm rot="0">
            <a:off x="0" y="266700"/>
            <a:ext cx="10306685" cy="635"/>
          </a:xfrm>
          <a:prstGeom prst="line"/>
        </p:spPr>
        <p:style>
          <a:lnRef idx="3">
            <a:schemeClr val="accent6"/>
          </a:lnRef>
          <a:fillRef idx="0">
            <a:schemeClr val="accent6"/>
          </a:fillRef>
          <a:effectRef idx="2">
            <a:schemeClr val="accent6"/>
          </a:effectRef>
          <a:fontRef idx="minor">
            <a:schemeClr val="tx1"/>
          </a:fontRef>
        </p:style>
      </p:cxnSp>
      <p:cxnSp>
        <p:nvCxnSpPr>
          <p:cNvPr id="4" name="形状 3"/>
          <p:cNvCxnSpPr/>
          <p:nvPr/>
        </p:nvCxnSpPr>
        <p:spPr>
          <a:xfrm rot="0">
            <a:off x="0" y="6629400"/>
            <a:ext cx="12192635" cy="635"/>
          </a:xfrm>
          <a:prstGeom prst="line"/>
        </p:spPr>
        <p:style>
          <a:lnRef idx="3">
            <a:schemeClr val="accent6"/>
          </a:lnRef>
          <a:fillRef idx="0">
            <a:schemeClr val="accent6"/>
          </a:fillRef>
          <a:effectRef idx="2">
            <a:schemeClr val="accent6"/>
          </a:effectRef>
          <a:fontRef idx="minor">
            <a:schemeClr val="tx1"/>
          </a:fontRef>
        </p:style>
      </p:cxnSp>
      <p:sp>
        <p:nvSpPr>
          <p:cNvPr id="5" name="Rect 0"/>
          <p:cNvSpPr txBox="1">
            <a:spLocks/>
          </p:cNvSpPr>
          <p:nvPr>
            <p:ph type="dt"/>
          </p:nvPr>
        </p:nvSpPr>
        <p:spPr>
          <a:xfrm rot="0">
            <a:off x="838200" y="6356350"/>
            <a:ext cx="2743835" cy="365760"/>
          </a:xfrm>
          <a:prstGeom prst="rect"/>
        </p:spPr>
        <p:txBody>
          <a:bodyPr wrap="square" lIns="91440" tIns="45720" rIns="91440" bIns="45720" vert="horz" anchor="ctr">
            <a:noAutofit/>
          </a:bodyPr>
          <a:lstStyle/>
          <a:p>
            <a:pPr/>
            <a:r>
              <a:rPr sz="2800">
                <a:solidFill>
                  <a:schemeClr val="tx1"/>
                </a:solidFill>
                <a:latin typeface="Arial" charset="0"/>
              </a:rPr>
              <a:t>	</a:t>
            </a:r>
            <a:r>
              <a:rPr sz="2400">
                <a:solidFill>
                  <a:schemeClr val="tx1"/>
                </a:solidFill>
                <a:latin typeface="Arial" charset="0"/>
              </a:rPr>
              <a:t>	</a:t>
            </a:r>
          </a:p>
        </p:txBody>
      </p:sp>
      <p:sp>
        <p:nvSpPr>
          <p:cNvPr id="6" name="Rect 0"/>
          <p:cNvSpPr txBox="1">
            <a:spLocks/>
          </p:cNvSpPr>
          <p:nvPr>
            <p:ph type="ftr"/>
          </p:nvPr>
        </p:nvSpPr>
        <p:spPr>
          <a:xfrm rot="0">
            <a:off x="4038600" y="6356350"/>
            <a:ext cx="4115435" cy="365760"/>
          </a:xfrm>
          <a:prstGeom prst="rect"/>
        </p:spPr>
        <p:txBody>
          <a:bodyPr wrap="square" lIns="91440" tIns="45720" rIns="91440" bIns="45720" vert="horz" anchor="ctr">
            <a:noAutofit/>
          </a:bodyPr>
          <a:lstStyle/>
          <a:p>
            <a:pPr>
              <a:defRPr/>
            </a:pPr>
            <a:endParaRPr lang="ko-KR" altLang="en-US"/>
          </a:p>
        </p:txBody>
      </p:sp>
      <p:sp>
        <p:nvSpPr>
          <p:cNvPr id="7" name="Rect 0"/>
          <p:cNvSpPr txBox="1">
            <a:spLocks/>
          </p:cNvSpPr>
          <p:nvPr>
            <p:ph type="sldNum"/>
          </p:nvPr>
        </p:nvSpPr>
        <p:spPr>
          <a:xfrm rot="0">
            <a:off x="8610600" y="6356350"/>
            <a:ext cx="2743835" cy="365760"/>
          </a:xfrm>
          <a:prstGeom prst="rect"/>
        </p:spPr>
        <p:txBody>
          <a:bodyPr wrap="square" lIns="91440" tIns="45720" rIns="91440" bIns="45720" vert="horz" anchor="ctr">
            <a:noAutofit/>
          </a:bodyPr>
          <a:lstStyle/>
          <a:p>
            <a:pPr marL="228600" indent="-228600" defTabSz="508000">
              <a:lnSpc>
                <a:spcPct val="100000"/>
              </a:lnSpc>
              <a:spcBef>
                <a:spcPts val="1000"/>
              </a:spcBef>
              <a:spcAft>
                <a:spcPts val="0"/>
              </a:spcAft>
              <a:buFontTx/>
              <a:buNone/>
            </a:pPr>
            <a:r>
              <a:rPr sz="2800">
                <a:solidFill>
                  <a:schemeClr val="tx1"/>
                </a:solidFill>
                <a:latin typeface="Arial" charset="0"/>
              </a:rPr>
              <a:t>
</a:t>
            </a:r>
          </a:p>
          <a:p>
            <a:pPr marL="228600" indent="-228600" defTabSz="508000">
              <a:lnSpc>
                <a:spcPct val="100000"/>
              </a:lnSpc>
              <a:spcBef>
                <a:spcPts val="1000"/>
              </a:spcBef>
              <a:spcAft>
                <a:spcPts val="0"/>
              </a:spcAft>
              <a:buFontTx/>
              <a:buNone/>
            </a:pPr>
            <a:r>
              <a:rPr sz="2400">
                <a:solidFill>
                  <a:schemeClr val="tx1"/>
                </a:solidFill>
                <a:latin typeface="Arial" charset="0"/>
              </a:rPr>
              <a:t>
</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7" name="图片 6" descr="C:/Users/lenovo/AppData/Roaming/JisuOffice/ETemp/10968_14182896/fImage28195736614415.jpeg"/>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rot="0">
            <a:off x="0" y="-448945"/>
            <a:ext cx="12192635" cy="8192135"/>
          </a:xfrm>
          <a:prstGeom prst="rect"/>
          <a:noFill/>
        </p:spPr>
      </p:pic>
      <p:sp>
        <p:nvSpPr>
          <p:cNvPr id="2" name="Rect 0"/>
          <p:cNvSpPr txBox="1">
            <a:spLocks/>
          </p:cNvSpPr>
          <p:nvPr>
            <p:ph type="ctrTitle"/>
          </p:nvPr>
        </p:nvSpPr>
        <p:spPr>
          <a:xfrm rot="0">
            <a:off x="1524000" y="864235"/>
            <a:ext cx="9144635" cy="1130935"/>
          </a:xfrm>
          <a:prstGeom prst="rect"/>
        </p:spPr>
        <p:txBody>
          <a:bodyPr wrap="square" lIns="91440" tIns="45720" rIns="91440" bIns="45720" vert="horz" anchor="ctr">
            <a:normAutofit fontScale="100000" lnSpcReduction="0"/>
          </a:bodyPr>
          <a:lstStyle/>
          <a:p>
            <a:pPr marL="0" indent="0" algn="l" defTabSz="914400" eaLnBrk="1" latinLnBrk="0" hangingPunct="1">
              <a:lnSpc>
                <a:spcPct val="100000"/>
              </a:lnSpc>
              <a:spcBef>
                <a:spcPts val="0"/>
              </a:spcBef>
              <a:spcAft>
                <a:spcPts val="0"/>
              </a:spcAft>
              <a:buFontTx/>
              <a:buNone/>
            </a:pPr>
            <a:r>
              <a:rPr lang="zh-CN" altLang="zh-CN" sz="1800">
                <a:solidFill>
                  <a:schemeClr val="tx1"/>
                </a:solidFill>
                <a:latin typeface="微软雅黑" charset="0"/>
                <a:ea typeface="微软雅黑" charset="0"/>
                <a:cs typeface="+mn-cs"/>
              </a:rPr>
              <a:t>单击此处编辑母版标题样式</a:t>
            </a:r>
            <a:endParaRPr lang="ko-KR" altLang="en-US" sz="1800">
              <a:solidFill>
                <a:schemeClr val="tx1"/>
              </a:solidFill>
              <a:latin typeface="微软雅黑" charset="0"/>
              <a:ea typeface="微软雅黑" charset="0"/>
              <a:cs typeface="+mn-cs"/>
            </a:endParaRPr>
          </a:p>
        </p:txBody>
      </p:sp>
      <p:sp>
        <p:nvSpPr>
          <p:cNvPr id="3" name="Rect 0"/>
          <p:cNvSpPr txBox="1">
            <a:spLocks/>
          </p:cNvSpPr>
          <p:nvPr>
            <p:ph type="subTitle" hasCustomPrompt="1"/>
          </p:nvPr>
        </p:nvSpPr>
        <p:spPr>
          <a:xfrm rot="0">
            <a:off x="1524000" y="4838065"/>
            <a:ext cx="9144635" cy="653415"/>
          </a:xfrm>
          <a:prstGeom prst="rect"/>
        </p:spPr>
        <p:txBody>
          <a:bodyPr wrap="square" lIns="91440" tIns="45720" rIns="91440" bIns="45720" vert="horz" anchor="t">
            <a:normAutofit fontScale="100000" lnSpcReduction="0"/>
          </a:bodyPr>
          <a:lstStyle/>
          <a:p>
            <a:pPr marL="0" indent="0" algn="ctr"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单击以编辑母版副标题样式</a:t>
            </a:r>
            <a:endParaRPr lang="ko-KR" altLang="en-US" sz="1800">
              <a:solidFill>
                <a:schemeClr val="tx1"/>
              </a:solidFill>
              <a:latin typeface="微软雅黑" charset="0"/>
              <a:ea typeface="微软雅黑" charset="0"/>
              <a:cs typeface="+mn-cs"/>
            </a:endParaRPr>
          </a:p>
        </p:txBody>
      </p:sp>
      <p:sp>
        <p:nvSpPr>
          <p:cNvPr id="4" name="Rect 0"/>
          <p:cNvSpPr txBox="1">
            <a:spLocks/>
          </p:cNvSpPr>
          <p:nvPr>
            <p:ph type="dt"/>
          </p:nvPr>
        </p:nvSpPr>
        <p:spPr>
          <a:xfrm rot="0">
            <a:off x="838200" y="6656705"/>
            <a:ext cx="2743835" cy="365760"/>
          </a:xfrm>
          <a:prstGeom prst="rect"/>
        </p:spPr>
        <p:txBody>
          <a:bodyPr wrap="square" lIns="91440" tIns="45720" rIns="91440" bIns="45720" vert="horz" anchor="ctr">
            <a:noAutofit/>
          </a:bodyPr>
          <a:lstStyle/>
          <a:p>
            <a:pPr/>
            <a:r>
              <a:rPr sz="2800">
                <a:solidFill>
                  <a:schemeClr val="tx1"/>
                </a:solidFill>
                <a:latin typeface="Arial" charset="0"/>
              </a:rPr>
              <a:t/>
            </a:r>
            <a:r>
              <a:rPr sz="2400">
                <a:solidFill>
                  <a:schemeClr val="tx1"/>
                </a:solidFill>
                <a:latin typeface="Arial" charset="0"/>
              </a:rPr>
              <a:t/>
            </a:r>
          </a:p>
        </p:txBody>
      </p:sp>
      <p:sp>
        <p:nvSpPr>
          <p:cNvPr id="6" name="Rect 0"/>
          <p:cNvSpPr txBox="1">
            <a:spLocks/>
          </p:cNvSpPr>
          <p:nvPr>
            <p:ph type="sldNum"/>
          </p:nvPr>
        </p:nvSpPr>
        <p:spPr>
          <a:xfrm rot="0">
            <a:off x="8610600" y="6356350"/>
            <a:ext cx="2743835" cy="365760"/>
          </a:xfrm>
          <a:prstGeom prst="rect"/>
        </p:spPr>
        <p:txBody>
          <a:bodyPr wrap="square" lIns="91440" tIns="45720" rIns="91440" bIns="45720" vert="horz" anchor="ctr">
            <a:noAutofit/>
          </a:bodyPr>
          <a:lstStyle/>
          <a:p>
            <a:pPr/>
            <a:r>
              <a:rPr sz="2800">
                <a:solidFill>
                  <a:schemeClr val="tx1"/>
                </a:solidFill>
                <a:latin typeface="Arial" charset="0"/>
              </a:rPr>
              <a:t/>
            </a:r>
            <a:r>
              <a:rPr sz="2400">
                <a:solidFill>
                  <a:schemeClr val="tx1"/>
                </a:solidFill>
                <a:latin typeface="Arial" charset="0"/>
              </a:rPr>
              <a:t/>
            </a:r>
          </a:p>
        </p:txBody>
      </p:sp>
      <p:pic>
        <p:nvPicPr>
          <p:cNvPr id="13" name="图片 12" descr="C:/Users/lenovo/AppData/Roaming/JisuOffice/ETemp/10968_14182896/fImage2518166625633.png"/>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rot="0">
            <a:off x="446405" y="5539740"/>
            <a:ext cx="3261995" cy="1007110"/>
          </a:xfrm>
          <a:prstGeom prst="rect"/>
          <a:noFill/>
        </p:spPr>
      </p:pic>
      <p:pic>
        <p:nvPicPr>
          <p:cNvPr id="14" name="图片 13" descr="C:/Users/lenovo/AppData/Roaming/JisuOffice/ETemp/10968_14182896/fImage1469566637898.png"/>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rot="0">
            <a:off x="7892415" y="5594985"/>
            <a:ext cx="4058285" cy="781685"/>
          </a:xfrm>
          <a:prstGeom prst="rect"/>
          <a:noFill/>
        </p:spPr>
      </p:pic>
      <p:pic>
        <p:nvPicPr>
          <p:cNvPr id="15" name="图片 14" descr="C:/Users/lenovo/AppData/Roaming/JisuOffice/ETemp/10968_14182896/fImage1597886641714.png"/>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rot="0">
            <a:off x="4458970" y="5502275"/>
            <a:ext cx="2994660" cy="1123315"/>
          </a:xfrm>
          <a:prstGeom prst="rect"/>
          <a:noFill/>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cxnSp>
        <p:nvCxnSpPr>
          <p:cNvPr id="9" name="形状 8"/>
          <p:cNvCxnSpPr/>
          <p:nvPr/>
        </p:nvCxnSpPr>
        <p:spPr>
          <a:xfrm rot="0">
            <a:off x="822960" y="1050290"/>
            <a:ext cx="11369675" cy="635"/>
          </a:xfrm>
          <a:prstGeom prst="line"/>
        </p:spPr>
        <p:style>
          <a:lnRef idx="3">
            <a:schemeClr val="accent1"/>
          </a:lnRef>
          <a:fillRef idx="0">
            <a:schemeClr val="accent1"/>
          </a:fillRef>
          <a:effectRef idx="2">
            <a:schemeClr val="accent1"/>
          </a:effectRef>
          <a:fontRef idx="minor">
            <a:schemeClr val="tx1"/>
          </a:fontRef>
        </p:style>
      </p:cxnSp>
      <p:sp>
        <p:nvSpPr>
          <p:cNvPr id="6" name="形状 5"/>
          <p:cNvSpPr>
            <a:spLocks/>
          </p:cNvSpPr>
          <p:nvPr/>
        </p:nvSpPr>
        <p:spPr>
          <a:xfrm rot="0">
            <a:off x="0" y="332740"/>
            <a:ext cx="3564255" cy="715010"/>
          </a:xfrm>
          <a:prstGeom prst="rect"/>
        </p:spPr>
        <p:style>
          <a:lnRef idx="1">
            <a:schemeClr val="accent1"/>
          </a:lnRef>
          <a:fillRef idx="3">
            <a:schemeClr val="accent1"/>
          </a:fillRef>
          <a:effectRef idx="2">
            <a:schemeClr val="accent1"/>
          </a:effectRef>
          <a:fontRef idx="minor">
            <a:schemeClr val="lt1"/>
          </a:fontRef>
        </p:style>
        <p:txBody>
          <a:bodyPr wrap="square" lIns="91440" tIns="45720" rIns="91440" bIns="45720" vert="horz" anchor="ctr">
            <a:noAutofit/>
          </a:bodyPr>
          <a:lstStyle/>
          <a:p>
            <a:pPr marL="0" indent="0" algn="ctr" defTabSz="914400" eaLnBrk="1" latinLnBrk="0" hangingPunct="1">
              <a:lnSpc>
                <a:spcPct val="100000"/>
              </a:lnSpc>
              <a:spcBef>
                <a:spcPts val="0"/>
              </a:spcBef>
              <a:spcAft>
                <a:spcPts val="0"/>
              </a:spcAft>
              <a:buFontTx/>
              <a:buNone/>
            </a:pPr>
            <a:endParaRPr lang="ko-KR" altLang="en-US" sz="1800">
              <a:solidFill>
                <a:srgbClr val="000000"/>
              </a:solidFill>
              <a:latin typeface="等线" charset="0"/>
              <a:ea typeface="等线" charset="0"/>
            </a:endParaRPr>
          </a:p>
        </p:txBody>
      </p:sp>
      <p:sp>
        <p:nvSpPr>
          <p:cNvPr id="2" name="Rect 0"/>
          <p:cNvSpPr txBox="1">
            <a:spLocks/>
          </p:cNvSpPr>
          <p:nvPr>
            <p:ph type="title"/>
          </p:nvPr>
        </p:nvSpPr>
        <p:spPr>
          <a:xfrm rot="0">
            <a:off x="1504315" y="415290"/>
            <a:ext cx="9850120" cy="600075"/>
          </a:xfrm>
          <a:prstGeom prst="rect"/>
        </p:spPr>
        <p:txBody>
          <a:bodyPr wrap="square" lIns="91440" tIns="45720" rIns="91440" bIns="45720" vert="horz" anchor="ctr">
            <a:normAutofit fontScale="100000" lnSpcReduction="0"/>
          </a:bodyPr>
          <a:lstStyle/>
          <a:p>
            <a:pPr marL="0" indent="0" algn="l"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单击此处编辑母版标题样式</a:t>
            </a:r>
            <a:endParaRPr lang="ko-KR" altLang="en-US" sz="1800">
              <a:solidFill>
                <a:schemeClr val="tx1"/>
              </a:solidFill>
              <a:latin typeface="微软雅黑" charset="0"/>
              <a:ea typeface="微软雅黑" charset="0"/>
              <a:cs typeface="+mn-cs"/>
            </a:endParaRPr>
          </a:p>
        </p:txBody>
      </p:sp>
      <p:sp>
        <p:nvSpPr>
          <p:cNvPr id="3" name="Rect 0"/>
          <p:cNvSpPr txBox="1">
            <a:spLocks/>
          </p:cNvSpPr>
          <p:nvPr>
            <p:ph type="dt"/>
          </p:nvPr>
        </p:nvSpPr>
        <p:spPr>
          <a:xfrm rot="0">
            <a:off x="838200" y="6356350"/>
            <a:ext cx="2743835" cy="365760"/>
          </a:xfrm>
          <a:prstGeom prst="rect"/>
        </p:spPr>
        <p:txBody>
          <a:bodyPr wrap="square" lIns="91440" tIns="45720" rIns="91440" bIns="45720" vert="horz" anchor="ctr">
            <a:noAutofit/>
          </a:bodyPr>
          <a:lstStyle/>
          <a:p>
            <a:pPr/>
            <a:r>
              <a:rPr sz="2800">
                <a:solidFill>
                  <a:schemeClr val="tx1"/>
                </a:solidFill>
                <a:latin typeface="Arial" charset="0"/>
              </a:rPr>
              <a:t/>
            </a:r>
            <a:r>
              <a:rPr sz="2400">
                <a:solidFill>
                  <a:schemeClr val="tx1"/>
                </a:solidFill>
                <a:latin typeface="Arial" charset="0"/>
              </a:rPr>
              <a:t/>
            </a:r>
          </a:p>
        </p:txBody>
      </p:sp>
      <p:sp>
        <p:nvSpPr>
          <p:cNvPr id="4" name="Rect 0"/>
          <p:cNvSpPr txBox="1">
            <a:spLocks/>
          </p:cNvSpPr>
          <p:nvPr>
            <p:ph type="ftr"/>
          </p:nvPr>
        </p:nvSpPr>
        <p:spPr>
          <a:xfrm rot="0">
            <a:off x="4038600" y="6356350"/>
            <a:ext cx="4115435" cy="365760"/>
          </a:xfrm>
          <a:prstGeom prst="rect"/>
        </p:spPr>
        <p:txBody>
          <a:bodyPr wrap="square" lIns="91440" tIns="45720" rIns="91440" bIns="45720" vert="horz" anchor="ctr">
            <a:noAutofit/>
          </a:bodyPr>
          <a:lstStyle/>
          <a:p>
            <a:pPr>
              <a:defRPr/>
            </a:pPr>
            <a:endParaRPr lang="ko-KR" altLang="en-US"/>
          </a:p>
        </p:txBody>
      </p:sp>
      <p:sp>
        <p:nvSpPr>
          <p:cNvPr id="5" name="Rect 0"/>
          <p:cNvSpPr txBox="1">
            <a:spLocks/>
          </p:cNvSpPr>
          <p:nvPr>
            <p:ph type="sldNum"/>
          </p:nvPr>
        </p:nvSpPr>
        <p:spPr>
          <a:xfrm rot="0">
            <a:off x="7413625" y="6356350"/>
            <a:ext cx="2743835" cy="365760"/>
          </a:xfrm>
          <a:prstGeom prst="rect"/>
        </p:spPr>
        <p:txBody>
          <a:bodyPr wrap="square" lIns="91440" tIns="45720" rIns="91440" bIns="45720" vert="horz" anchor="ctr">
            <a:noAutofit/>
          </a:bodyPr>
          <a:lstStyle/>
          <a:p>
            <a:pPr/>
            <a:r>
              <a:rPr sz="2800">
                <a:solidFill>
                  <a:schemeClr val="tx1"/>
                </a:solidFill>
                <a:latin typeface="Arial" charset="0"/>
              </a:rPr>
              <a:t/>
            </a:r>
            <a:r>
              <a:rPr sz="2400">
                <a:solidFill>
                  <a:schemeClr val="tx1"/>
                </a:solidFill>
                <a:latin typeface="Arial" charset="0"/>
              </a:rPr>
              <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Rect 0"/>
          <p:cNvSpPr txBox="1">
            <a:spLocks/>
          </p:cNvSpPr>
          <p:nvPr>
            <p:ph type="title"/>
          </p:nvPr>
        </p:nvSpPr>
        <p:spPr>
          <a:xfrm rot="0">
            <a:off x="838200" y="66040"/>
            <a:ext cx="10516235" cy="600075"/>
          </a:xfrm>
          <a:prstGeom prst="rect"/>
        </p:spPr>
        <p:txBody>
          <a:bodyPr wrap="square" lIns="91440" tIns="45720" rIns="91440" bIns="45720" vert="horz" anchor="ctr">
            <a:normAutofit fontScale="100000" lnSpcReduction="0"/>
          </a:bodyPr>
          <a:lstStyle/>
          <a:p>
            <a:pPr marL="0" indent="0" algn="l"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单击此处编辑母版标题样式</a:t>
            </a:r>
            <a:endParaRPr lang="ko-KR" altLang="en-US" sz="1800">
              <a:solidFill>
                <a:schemeClr val="tx1"/>
              </a:solidFill>
              <a:latin typeface="微软雅黑" charset="0"/>
              <a:ea typeface="微软雅黑" charset="0"/>
              <a:cs typeface="+mn-cs"/>
            </a:endParaRPr>
          </a:p>
        </p:txBody>
      </p:sp>
      <p:sp>
        <p:nvSpPr>
          <p:cNvPr id="3" name="Rect 0"/>
          <p:cNvSpPr txBox="1">
            <a:spLocks/>
          </p:cNvSpPr>
          <p:nvPr>
            <p:ph type="obj" hasCustomPrompt="1"/>
          </p:nvPr>
        </p:nvSpPr>
        <p:spPr>
          <a:xfrm rot="0">
            <a:off x="838200" y="914400"/>
            <a:ext cx="10516235" cy="5263515"/>
          </a:xfrm>
          <a:prstGeom prst="rect"/>
        </p:spPr>
        <p:txBody>
          <a:bodyPr wrap="square" lIns="91440" tIns="45720" rIns="91440" bIns="45720" vert="horz" anchor="t">
            <a:normAutofit fontScale="100000" lnSpcReduction="0"/>
          </a:bodyPr>
          <a:lstStyle/>
          <a:p>
            <a:pPr marL="0" indent="0" algn="ctr" defTabSz="266700" eaLnBrk="1" latinLnBrk="0" hangingPunct="1">
              <a:lnSpc>
                <a:spcPct val="114000"/>
              </a:lnSpc>
              <a:spcBef>
                <a:spcPts val="0"/>
              </a:spcBef>
              <a:spcAft>
                <a:spcPts val="0"/>
              </a:spcAft>
              <a:buFontTx/>
              <a:buNone/>
            </a:pPr>
            <a:r>
              <a:rPr lang="zh-CN" altLang="en-US" sz="1800">
                <a:solidFill>
                  <a:schemeClr val="tx1"/>
                </a:solidFill>
                <a:latin typeface="微软雅黑" charset="0"/>
                <a:ea typeface="微软雅黑" charset="0"/>
                <a:cs typeface="+mn-cs"/>
              </a:rPr>
              <a:t>n	编辑母版文本样式</a:t>
            </a:r>
            <a:endParaRPr lang="ko-KR" altLang="en-US" sz="1800">
              <a:solidFill>
                <a:schemeClr val="tx1"/>
              </a:solidFill>
              <a:latin typeface="微软雅黑" charset="0"/>
              <a:ea typeface="微软雅黑" charset="0"/>
              <a:cs typeface="+mn-cs"/>
            </a:endParaRPr>
          </a:p>
          <a:p>
            <a:pPr marL="0" indent="0" algn="ctr"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第二级</a:t>
            </a:r>
            <a:endParaRPr lang="ko-KR" altLang="en-US" sz="1800">
              <a:solidFill>
                <a:schemeClr val="tx1"/>
              </a:solidFill>
              <a:latin typeface="微软雅黑" charset="0"/>
              <a:ea typeface="微软雅黑" charset="0"/>
              <a:cs typeface="+mn-cs"/>
            </a:endParaRPr>
          </a:p>
          <a:p>
            <a:pPr marL="0" indent="0" algn="l"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第三级</a:t>
            </a:r>
            <a:endParaRPr lang="ko-KR" altLang="en-US" sz="1800">
              <a:solidFill>
                <a:schemeClr val="tx1"/>
              </a:solidFill>
              <a:latin typeface="微软雅黑" charset="0"/>
              <a:ea typeface="微软雅黑" charset="0"/>
              <a:cs typeface="+mn-cs"/>
            </a:endParaRPr>
          </a:p>
          <a:p>
            <a:pPr marL="0" indent="0" algn="l"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第四级</a:t>
            </a:r>
            <a:endParaRPr lang="ko-KR" altLang="en-US" sz="1800">
              <a:solidFill>
                <a:schemeClr val="tx1"/>
              </a:solidFill>
              <a:latin typeface="微软雅黑" charset="0"/>
              <a:ea typeface="微软雅黑" charset="0"/>
              <a:cs typeface="+mn-cs"/>
            </a:endParaRPr>
          </a:p>
          <a:p>
            <a:pPr marL="0" indent="0" algn="ctr" fontAlgn="auto" defTabSz="914400" eaLnBrk="1" latinLnBrk="0" hangingPunct="1">
              <a:lnSpc>
                <a:spcPct val="100000"/>
              </a:lnSpc>
              <a:spcBef>
                <a:spcPts val="0"/>
              </a:spcBef>
              <a:spcAft>
                <a:spcPts val="0"/>
              </a:spcAft>
              <a:buFontTx/>
              <a:buNone/>
            </a:pPr>
            <a:fld id="{B9320F77-B9A0-41C5-862A-B4B631284C64}" type="slidenum"/>
            <a:fld id="{B9320F77-B9A0-41C5-862A-B4B631284C64}" type="slidenum">
              <a:rPr lang="zh-CN" altLang="en-US" sz="1800">
                <a:solidFill>
                  <a:schemeClr val="tx1"/>
                </a:solidFill>
                <a:latin typeface="微软雅黑" charset="0"/>
                <a:ea typeface="微软雅黑" charset="0"/>
                <a:cs typeface="+mn-cs"/>
              </a:rPr>
              <a:t>第五级</a:t>
            </a:fld>
            <a:endParaRPr lang="ko-KR" altLang="en-US" sz="1800">
              <a:solidFill>
                <a:schemeClr val="tx1"/>
              </a:solidFill>
              <a:latin typeface="微软雅黑" charset="0"/>
              <a:ea typeface="微软雅黑" charset="0"/>
              <a:cs typeface="+mn-cs"/>
            </a:endParaRPr>
          </a:p>
        </p:txBody>
      </p:sp>
      <p:sp>
        <p:nvSpPr>
          <p:cNvPr id="4" name="Rect 0"/>
          <p:cNvSpPr txBox="1">
            <a:spLocks/>
          </p:cNvSpPr>
          <p:nvPr>
            <p:ph type="dt"/>
          </p:nvPr>
        </p:nvSpPr>
        <p:spPr>
          <a:xfrm rot="0">
            <a:off x="838200" y="6356350"/>
            <a:ext cx="2743835" cy="365760"/>
          </a:xfrm>
          <a:prstGeom prst="rect"/>
        </p:spPr>
        <p:txBody>
          <a:bodyPr wrap="square" lIns="91440" tIns="45720" rIns="91440" bIns="45720" vert="horz" anchor="ctr">
            <a:noAutofit/>
          </a:bodyPr>
          <a:lstStyle/>
          <a:p>
            <a:pPr/>
            <a:r>
              <a:rPr sz="2800">
                <a:solidFill>
                  <a:schemeClr val="tx1"/>
                </a:solidFill>
                <a:latin typeface="Arial" charset="0"/>
              </a:rPr>
              <a:t>
</a:t>
            </a:r>
            <a:r>
              <a:rPr sz="2400">
                <a:solidFill>
                  <a:schemeClr val="tx1"/>
                </a:solidFill>
                <a:latin typeface="Arial" charset="0"/>
              </a:rPr>
              <a:t>
</a:t>
            </a:r>
          </a:p>
        </p:txBody>
      </p:sp>
      <p:sp>
        <p:nvSpPr>
          <p:cNvPr id="5" name="Rect 0"/>
          <p:cNvSpPr txBox="1">
            <a:spLocks/>
          </p:cNvSpPr>
          <p:nvPr>
            <p:ph type="ftr"/>
          </p:nvPr>
        </p:nvSpPr>
        <p:spPr>
          <a:xfrm rot="0">
            <a:off x="4038600" y="6356350"/>
            <a:ext cx="4115435" cy="365760"/>
          </a:xfrm>
          <a:prstGeom prst="rect"/>
        </p:spPr>
        <p:txBody>
          <a:bodyPr wrap="square" lIns="91440" tIns="45720" rIns="91440" bIns="45720" vert="horz" anchor="ctr">
            <a:noAutofit/>
          </a:bodyPr>
          <a:lstStyle/>
          <a:p>
            <a:pPr>
              <a:defRPr/>
            </a:pPr>
            <a:endParaRPr lang="ko-KR" altLang="en-US"/>
          </a:p>
        </p:txBody>
      </p:sp>
      <p:sp>
        <p:nvSpPr>
          <p:cNvPr id="6" name="Rect 0"/>
          <p:cNvSpPr txBox="1">
            <a:spLocks/>
          </p:cNvSpPr>
          <p:nvPr>
            <p:ph type="sldNum"/>
          </p:nvPr>
        </p:nvSpPr>
        <p:spPr>
          <a:xfrm rot="0">
            <a:off x="7421880" y="6356350"/>
            <a:ext cx="2743835" cy="365760"/>
          </a:xfrm>
          <a:prstGeom prst="rect"/>
        </p:spPr>
        <p:txBody>
          <a:bodyPr wrap="square" lIns="91440" tIns="45720" rIns="91440" bIns="45720" vert="horz" anchor="ctr">
            <a:noAutofit/>
          </a:bodyPr>
          <a:lstStyle/>
          <a:p>
            <a:pPr/>
            <a:r>
              <a:rPr sz="2800">
                <a:solidFill>
                  <a:schemeClr val="tx1"/>
                </a:solidFill>
                <a:latin typeface="Arial" charset="0"/>
              </a:rPr>
              <a:t/>
            </a:r>
            <a:r>
              <a:rPr sz="2400">
                <a:solidFill>
                  <a:schemeClr val="tx1"/>
                </a:solidFill>
                <a:latin typeface="Arial" charset="0"/>
              </a:rPr>
              <a:t/>
            </a:r>
          </a:p>
        </p:txBody>
      </p:sp>
      <p:cxnSp>
        <p:nvCxnSpPr>
          <p:cNvPr id="8" name="形状 7"/>
          <p:cNvCxnSpPr/>
          <p:nvPr/>
        </p:nvCxnSpPr>
        <p:spPr>
          <a:xfrm rot="0">
            <a:off x="822960" y="692785"/>
            <a:ext cx="10531475" cy="635"/>
          </a:xfrm>
          <a:prstGeom prst="line"/>
          <a:ln w="28575" cap="flat" cmpd="sng">
            <a:solidFill>
              <a:schemeClr val="tx2">
                <a:lumMod val="60000"/>
                <a:lumOff val="40000"/>
                <a:alpha val="10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2" name="图片 11" descr="C:/Users/lenovo/AppData/Roaming/JisuOffice/ETemp/10968_14182896/fImage727316681231.png"/>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rot="0">
            <a:off x="10484485" y="6287135"/>
            <a:ext cx="1642110" cy="507365"/>
          </a:xfrm>
          <a:prstGeom prst="rect"/>
          <a:noFill/>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7" name="图片 6" descr="C:/Users/lenovo/AppData/Roaming/JisuOffice/ETemp/10968_14182896/fImage28225076692684.jpeg"/>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rot="0">
            <a:off x="0" y="-947420"/>
            <a:ext cx="12192635" cy="8735060"/>
          </a:xfrm>
          <a:prstGeom prst="rect"/>
          <a:noFill/>
        </p:spPr>
      </p:pic>
      <p:sp>
        <p:nvSpPr>
          <p:cNvPr id="2" name="Rect 0"/>
          <p:cNvSpPr txBox="1">
            <a:spLocks/>
          </p:cNvSpPr>
          <p:nvPr>
            <p:ph type="title"/>
          </p:nvPr>
        </p:nvSpPr>
        <p:spPr>
          <a:xfrm rot="0">
            <a:off x="831850" y="1710055"/>
            <a:ext cx="10516235" cy="2853055"/>
          </a:xfrm>
          <a:prstGeom prst="rect"/>
        </p:spPr>
        <p:txBody>
          <a:bodyPr wrap="square" lIns="91440" tIns="45720" rIns="91440" bIns="45720" vert="horz" anchor="b">
            <a:normAutofit fontScale="100000" lnSpcReduction="0"/>
          </a:bodyPr>
          <a:lstStyle/>
          <a:p>
            <a:pPr marL="0" indent="0" algn="l"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单击此处编辑母版标题样式</a:t>
            </a:r>
            <a:endParaRPr lang="ko-KR" altLang="en-US" sz="1800">
              <a:solidFill>
                <a:schemeClr val="tx1"/>
              </a:solidFill>
              <a:latin typeface="微软雅黑" charset="0"/>
              <a:ea typeface="微软雅黑" charset="0"/>
              <a:cs typeface="+mn-cs"/>
            </a:endParaRPr>
          </a:p>
        </p:txBody>
      </p:sp>
      <p:sp>
        <p:nvSpPr>
          <p:cNvPr id="6" name="Rect 0"/>
          <p:cNvSpPr txBox="1">
            <a:spLocks/>
          </p:cNvSpPr>
          <p:nvPr>
            <p:ph type="sldNum"/>
          </p:nvPr>
        </p:nvSpPr>
        <p:spPr>
          <a:xfrm rot="0">
            <a:off x="8610600" y="6356350"/>
            <a:ext cx="2743835" cy="365760"/>
          </a:xfrm>
          <a:prstGeom prst="rect"/>
        </p:spPr>
        <p:txBody>
          <a:bodyPr wrap="square" lIns="91440" tIns="45720" rIns="91440" bIns="45720" vert="horz" anchor="ctr">
            <a:noAutofit/>
          </a:bodyPr>
          <a:lstStyle/>
          <a:p>
            <a:pPr/>
            <a:r>
              <a:rPr sz="2800">
                <a:solidFill>
                  <a:schemeClr val="tx1"/>
                </a:solidFill>
                <a:latin typeface="Arial" charset="0"/>
              </a:rPr>
              <a:t/>
            </a:r>
            <a:r>
              <a:rPr sz="2400">
                <a:solidFill>
                  <a:schemeClr val="tx1"/>
                </a:solidFill>
                <a:latin typeface="Arial" charset="0"/>
              </a:rPr>
              <a:t/>
            </a:r>
          </a:p>
        </p:txBody>
      </p:sp>
      <p:pic>
        <p:nvPicPr>
          <p:cNvPr id="11" name="图片 10" descr="C:/Users/lenovo/AppData/Roaming/JisuOffice/ETemp/10968_14182896/fImage2518166702167.png"/>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rot="0">
            <a:off x="446405" y="6191250"/>
            <a:ext cx="3261995" cy="1007110"/>
          </a:xfrm>
          <a:prstGeom prst="rect"/>
          <a:noFill/>
        </p:spPr>
      </p:pic>
      <p:pic>
        <p:nvPicPr>
          <p:cNvPr id="12" name="图片 11" descr="C:/Users/lenovo/AppData/Roaming/JisuOffice/ETemp/10968_14182896/fImage1469566718711.png"/>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rot="0">
            <a:off x="7892415" y="6246495"/>
            <a:ext cx="4058285" cy="781685"/>
          </a:xfrm>
          <a:prstGeom prst="rect"/>
          <a:noFill/>
        </p:spPr>
      </p:pic>
      <p:pic>
        <p:nvPicPr>
          <p:cNvPr id="13" name="图片 12" descr="C:/Users/lenovo/AppData/Roaming/JisuOffice/ETemp/10968_14182896/fImage159788672497.png"/>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rot="0">
            <a:off x="4458970" y="6153785"/>
            <a:ext cx="2994660" cy="1123315"/>
          </a:xfrm>
          <a:prstGeom prst="rect"/>
          <a:noFill/>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2" name="图片 1" descr="C:/Users/lenovo/AppData/Roaming/JisuOffice/ETemp/10968_14182896/fImage119126735748.png"/>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rot="0">
            <a:off x="10342880" y="0"/>
            <a:ext cx="1602105" cy="854710"/>
          </a:xfrm>
          <a:prstGeom prst="rect"/>
          <a:noFill/>
          <a:ln w="0">
            <a:noFill/>
            <a:prstDash/>
          </a:ln>
        </p:spPr>
      </p:pic>
      <p:cxnSp>
        <p:nvCxnSpPr>
          <p:cNvPr id="3" name="形状 2"/>
          <p:cNvCxnSpPr/>
          <p:nvPr/>
        </p:nvCxnSpPr>
        <p:spPr>
          <a:xfrm rot="0">
            <a:off x="0" y="266700"/>
            <a:ext cx="10306685" cy="635"/>
          </a:xfrm>
          <a:prstGeom prst="line"/>
        </p:spPr>
        <p:style>
          <a:lnRef idx="3">
            <a:schemeClr val="accent6"/>
          </a:lnRef>
          <a:fillRef idx="0">
            <a:schemeClr val="accent6"/>
          </a:fillRef>
          <a:effectRef idx="2">
            <a:schemeClr val="accent6"/>
          </a:effectRef>
          <a:fontRef idx="minor">
            <a:schemeClr val="tx1"/>
          </a:fontRef>
        </p:style>
      </p:cxnSp>
      <p:cxnSp>
        <p:nvCxnSpPr>
          <p:cNvPr id="4" name="形状 3"/>
          <p:cNvCxnSpPr/>
          <p:nvPr/>
        </p:nvCxnSpPr>
        <p:spPr>
          <a:xfrm rot="0">
            <a:off x="0" y="6629400"/>
            <a:ext cx="12192635" cy="635"/>
          </a:xfrm>
          <a:prstGeom prst="line"/>
        </p:spPr>
        <p:style>
          <a:lnRef idx="3">
            <a:schemeClr val="accent6"/>
          </a:lnRef>
          <a:fillRef idx="0">
            <a:schemeClr val="accent6"/>
          </a:fillRef>
          <a:effectRef idx="2">
            <a:schemeClr val="accent6"/>
          </a:effectRef>
          <a:fontRef idx="minor">
            <a:schemeClr val="tx1"/>
          </a:fontRef>
        </p:style>
      </p:cxnSp>
      <p:sp>
        <p:nvSpPr>
          <p:cNvPr id="5" name="Rect 0"/>
          <p:cNvSpPr txBox="1">
            <a:spLocks/>
          </p:cNvSpPr>
          <p:nvPr>
            <p:ph type="dt"/>
          </p:nvPr>
        </p:nvSpPr>
        <p:spPr>
          <a:xfrm rot="0">
            <a:off x="838200" y="6356350"/>
            <a:ext cx="2743835" cy="365760"/>
          </a:xfrm>
          <a:prstGeom prst="rect"/>
        </p:spPr>
        <p:txBody>
          <a:bodyPr wrap="square" lIns="91440" tIns="45720" rIns="91440" bIns="45720" vert="horz" anchor="ctr">
            <a:noAutofit/>
          </a:bodyPr>
          <a:lstStyle/>
          <a:p>
            <a:pPr/>
            <a:r>
              <a:rPr sz="2800">
                <a:solidFill>
                  <a:schemeClr val="tx1"/>
                </a:solidFill>
                <a:latin typeface="Arial" charset="0"/>
              </a:rPr>
              <a:t>	</a:t>
            </a:r>
            <a:r>
              <a:rPr sz="2400">
                <a:solidFill>
                  <a:schemeClr val="tx1"/>
                </a:solidFill>
                <a:latin typeface="Arial" charset="0"/>
              </a:rPr>
              <a:t>	</a:t>
            </a:r>
          </a:p>
        </p:txBody>
      </p:sp>
      <p:sp>
        <p:nvSpPr>
          <p:cNvPr id="6" name="Rect 0"/>
          <p:cNvSpPr txBox="1">
            <a:spLocks/>
          </p:cNvSpPr>
          <p:nvPr>
            <p:ph type="ftr"/>
          </p:nvPr>
        </p:nvSpPr>
        <p:spPr>
          <a:xfrm rot="0">
            <a:off x="4038600" y="6356350"/>
            <a:ext cx="4115435" cy="365760"/>
          </a:xfrm>
          <a:prstGeom prst="rect"/>
        </p:spPr>
        <p:txBody>
          <a:bodyPr wrap="square" lIns="91440" tIns="45720" rIns="91440" bIns="45720" vert="horz" anchor="ctr">
            <a:noAutofit/>
          </a:bodyPr>
          <a:lstStyle/>
          <a:p>
            <a:pPr>
              <a:defRPr/>
            </a:pPr>
            <a:endParaRPr lang="ko-KR" altLang="en-US"/>
          </a:p>
        </p:txBody>
      </p:sp>
      <p:sp>
        <p:nvSpPr>
          <p:cNvPr id="7" name="Rect 0"/>
          <p:cNvSpPr txBox="1">
            <a:spLocks/>
          </p:cNvSpPr>
          <p:nvPr>
            <p:ph type="sldNum"/>
          </p:nvPr>
        </p:nvSpPr>
        <p:spPr>
          <a:xfrm rot="0">
            <a:off x="8610600" y="6356350"/>
            <a:ext cx="2743835" cy="365760"/>
          </a:xfrm>
          <a:prstGeom prst="rect"/>
        </p:spPr>
        <p:txBody>
          <a:bodyPr wrap="square" lIns="91440" tIns="45720" rIns="91440" bIns="45720" vert="horz" anchor="ctr">
            <a:noAutofit/>
          </a:bodyPr>
          <a:lstStyle/>
          <a:p>
            <a:pPr marL="228600" indent="-228600" defTabSz="508000">
              <a:lnSpc>
                <a:spcPct val="100000"/>
              </a:lnSpc>
              <a:spcBef>
                <a:spcPts val="1000"/>
              </a:spcBef>
              <a:spcAft>
                <a:spcPts val="0"/>
              </a:spcAft>
              <a:buFontTx/>
              <a:buNone/>
            </a:pPr>
            <a:r>
              <a:rPr sz="2800">
                <a:solidFill>
                  <a:schemeClr val="tx1"/>
                </a:solidFill>
                <a:latin typeface="Arial" charset="0"/>
              </a:rPr>
              <a:t>
</a:t>
            </a:r>
          </a:p>
          <a:p>
            <a:pPr marL="228600" indent="-228600" defTabSz="508000">
              <a:lnSpc>
                <a:spcPct val="100000"/>
              </a:lnSpc>
              <a:spcBef>
                <a:spcPts val="1000"/>
              </a:spcBef>
              <a:spcAft>
                <a:spcPts val="0"/>
              </a:spcAft>
              <a:buFontTx/>
              <a:buNone/>
            </a:pPr>
            <a:r>
              <a:rPr sz="2400">
                <a:solidFill>
                  <a:schemeClr val="tx1"/>
                </a:solidFill>
                <a:latin typeface="Arial" charset="0"/>
              </a:rPr>
              <a:t>
</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Rect 0"/>
          <p:cNvSpPr txBox="1">
            <a:spLocks/>
          </p:cNvSpPr>
          <p:nvPr>
            <p:ph type="ctrTitle"/>
          </p:nvPr>
        </p:nvSpPr>
        <p:spPr>
          <a:xfrm rot="0">
            <a:off x="914400" y="2129790"/>
            <a:ext cx="10362565" cy="1470025"/>
          </a:xfrm>
          <a:prstGeom prst="rect"/>
        </p:spPr>
        <p:txBody>
          <a:bodyPr wrap="square" lIns="91440" tIns="45720" rIns="91440" bIns="45720" vert="horz" anchor="ctr">
            <a:normAutofit fontScale="100000" lnSpcReduction="0"/>
          </a:bodyPr>
          <a:lstStyle>
            <a:lvl1pPr/>
          </a:lstStyle>
          <a:p>
            <a:pPr marL="0" indent="0" algn="l" defTabSz="914400" eaLnBrk="1" latinLnBrk="0" hangingPunct="1">
              <a:lnSpc>
                <a:spcPct val="100000"/>
              </a:lnSpc>
              <a:spcBef>
                <a:spcPts val="0"/>
              </a:spcBef>
              <a:spcAft>
                <a:spcPts val="0"/>
              </a:spcAft>
              <a:buFontTx/>
              <a:buNone/>
            </a:pPr>
            <a:r>
              <a:rPr lang="zh-CN" altLang="en-US" sz="1000">
                <a:solidFill>
                  <a:schemeClr val="tx1"/>
                </a:solidFill>
                <a:latin typeface="微软雅黑" charset="0"/>
                <a:ea typeface="微软雅黑" charset="0"/>
                <a:cs typeface="+mn-cs"/>
              </a:rPr>
              <a:t>单击此处编辑母版标题样式</a:t>
            </a:r>
            <a:endParaRPr lang="ko-KR" altLang="en-US" sz="1000">
              <a:solidFill>
                <a:schemeClr val="tx1"/>
              </a:solidFill>
              <a:latin typeface="微软雅黑" charset="0"/>
              <a:ea typeface="微软雅黑" charset="0"/>
              <a:cs typeface="+mn-cs"/>
            </a:endParaRPr>
          </a:p>
        </p:txBody>
      </p:sp>
      <p:sp>
        <p:nvSpPr>
          <p:cNvPr id="3" name="Rect 0"/>
          <p:cNvSpPr txBox="1">
            <a:spLocks/>
          </p:cNvSpPr>
          <p:nvPr>
            <p:ph type="subTitle"/>
          </p:nvPr>
        </p:nvSpPr>
        <p:spPr>
          <a:xfrm rot="0">
            <a:off x="1828800" y="3886200"/>
            <a:ext cx="8535035" cy="1753235"/>
          </a:xfrm>
          <a:prstGeom prst="rect"/>
        </p:spPr>
      </p:sp>
      <p:sp>
        <p:nvSpPr>
          <p:cNvPr id="4" name="Rect 0"/>
          <p:cNvSpPr txBox="1">
            <a:spLocks/>
          </p:cNvSpPr>
          <p:nvPr>
            <p:ph type="dt"/>
          </p:nvPr>
        </p:nvSpPr>
        <p:spPr>
          <a:xfrm rot="0">
            <a:off x="608965" y="6356350"/>
            <a:ext cx="2845435" cy="365125"/>
          </a:xfrm>
          <a:prstGeom prst="rect"/>
        </p:spPr>
        <p:txBody>
          <a:bodyPr wrap="square" lIns="91440" tIns="45720" rIns="91440" bIns="45720" vert="horz" anchor="ctr">
            <a:noAutofit/>
          </a:bodyPr>
          <a:lstStyle>
            <a:lvl1pPr/>
          </a:lstStyle>
          <a:p>
            <a:pPr marL="0" indent="0" algn="l" defTabSz="914400" eaLnBrk="1" latinLnBrk="0" hangingPunct="1">
              <a:lnSpc>
                <a:spcPct val="100000"/>
              </a:lnSpc>
              <a:spcBef>
                <a:spcPts val="0"/>
              </a:spcBef>
              <a:spcAft>
                <a:spcPts val="0"/>
              </a:spcAft>
              <a:buFontTx/>
              <a:buNone/>
            </a:pPr>
            <a:r>
              <a:rPr lang="zh-CN" altLang="en-US" sz="1000">
                <a:solidFill>
                  <a:schemeClr val="tx1"/>
                </a:solidFill>
                <a:latin typeface="微软雅黑" charset="0"/>
                <a:ea typeface="微软雅黑" charset="0"/>
                <a:cs typeface="+mn-cs"/>
              </a:rPr>
              <a:t/>
            </a:r>
            <a:r>
              <a:rPr sz="1000">
                <a:solidFill>
                  <a:schemeClr val="tx1"/>
                </a:solidFill>
                <a:latin typeface="微软雅黑" charset="0"/>
                <a:ea typeface="微软雅黑" charset="0"/>
                <a:cs typeface="+mn-cs"/>
              </a:rPr>
              <a:t/>
            </a:r>
            <a:fld id="{B9320F77-B9A0-41C5-862A-B4B631284C64}" type="datetime1"/>
            <a:endParaRPr lang="ko-KR" altLang="en-US" sz="1000">
              <a:solidFill>
                <a:schemeClr val="tx1"/>
              </a:solidFill>
              <a:latin typeface="微软雅黑" charset="0"/>
              <a:ea typeface="微软雅黑" charset="0"/>
              <a:cs typeface="+mn-cs"/>
            </a:endParaRPr>
          </a:p>
        </p:txBody>
      </p:sp>
      <p:sp>
        <p:nvSpPr>
          <p:cNvPr id="5" name="Rect 0"/>
          <p:cNvSpPr txBox="1">
            <a:spLocks/>
          </p:cNvSpPr>
          <p:nvPr>
            <p:ph type="ftr"/>
          </p:nvPr>
        </p:nvSpPr>
        <p:spPr>
          <a:xfrm rot="0">
            <a:off x="4165600" y="6356350"/>
            <a:ext cx="3861435" cy="365125"/>
          </a:xfrm>
          <a:prstGeom prst="rect"/>
        </p:spPr>
        <p:txBody>
          <a:bodyPr wrap="square" lIns="91440" tIns="45720" rIns="91440" bIns="45720" vert="horz" anchor="ctr">
            <a:noAutofit/>
          </a:bodyPr>
          <a:lstStyle>
            <a:lvl1pPr/>
          </a:lstStyle>
          <a:p>
            <a:pPr marL="0" indent="0" algn="l" defTabSz="914400" eaLnBrk="1" latinLnBrk="0" hangingPunct="1">
              <a:lnSpc>
                <a:spcPct val="100000"/>
              </a:lnSpc>
              <a:spcBef>
                <a:spcPts val="0"/>
              </a:spcBef>
              <a:spcAft>
                <a:spcPts val="0"/>
              </a:spcAft>
              <a:buFontTx/>
              <a:buNone/>
            </a:pPr>
            <a:fld id="{B9320F77-B9A0-41C5-862A-B4B631284C64}" type="datetime1"/>
            <a:endParaRPr lang="ko-KR" altLang="en-US" sz="1000">
              <a:solidFill>
                <a:schemeClr val="tx1"/>
              </a:solidFill>
              <a:latin typeface="微软雅黑" charset="0"/>
              <a:ea typeface="微软雅黑" charset="0"/>
              <a:cs typeface="+mn-cs"/>
            </a:endParaRPr>
          </a:p>
        </p:txBody>
      </p:sp>
      <p:sp>
        <p:nvSpPr>
          <p:cNvPr id="6" name="Rect 0"/>
          <p:cNvSpPr txBox="1">
            <a:spLocks/>
          </p:cNvSpPr>
          <p:nvPr>
            <p:ph type="sldNum"/>
          </p:nvPr>
        </p:nvSpPr>
        <p:spPr>
          <a:xfrm rot="0">
            <a:off x="8737600" y="6356350"/>
            <a:ext cx="2845435" cy="365125"/>
          </a:xfrm>
          <a:prstGeom prst="rect"/>
        </p:spPr>
        <p:txBody>
          <a:bodyPr wrap="square" lIns="91440" tIns="45720" rIns="91440" bIns="45720" vert="horz" anchor="ctr">
            <a:noAutofit/>
          </a:bodyPr>
          <a:lstStyle>
            <a:lvl1pPr/>
          </a:lstStyle>
          <a:p>
            <a:pPr marL="0" indent="0" algn="l" defTabSz="914400" eaLnBrk="1" latinLnBrk="0" hangingPunct="1">
              <a:lnSpc>
                <a:spcPct val="100000"/>
              </a:lnSpc>
              <a:spcBef>
                <a:spcPts val="0"/>
              </a:spcBef>
              <a:spcAft>
                <a:spcPts val="0"/>
              </a:spcAft>
              <a:buFontTx/>
              <a:buNone/>
            </a:pPr>
            <a:r>
              <a:rPr lang="zh-CN" altLang="en-US" sz="1000">
                <a:solidFill>
                  <a:schemeClr val="tx1"/>
                </a:solidFill>
                <a:latin typeface="微软雅黑" charset="0"/>
                <a:ea typeface="微软雅黑" charset="0"/>
                <a:cs typeface="+mn-cs"/>
              </a:rPr>
              <a:t/>
            </a:r>
            <a:r>
              <a:rPr sz="1000">
                <a:solidFill>
                  <a:schemeClr val="tx1"/>
                </a:solidFill>
                <a:latin typeface="微软雅黑" charset="0"/>
                <a:ea typeface="微软雅黑" charset="0"/>
                <a:cs typeface="+mn-cs"/>
              </a:rPr>
              <a:t/>
            </a:r>
            <a:fld id="{B9320F77-B9A0-41C5-862A-B4B631284C64}" type="datetime1"/>
            <a:endParaRPr lang="ko-KR" altLang="en-US" sz="1000">
              <a:solidFill>
                <a:schemeClr val="tx1"/>
              </a:solidFill>
              <a:latin typeface="微软雅黑" charset="0"/>
              <a:ea typeface="微软雅黑" charset="0"/>
              <a:cs typeface="+mn-cs"/>
            </a:endParaRPr>
          </a:p>
        </p:txBody>
      </p:sp>
      <p:sp>
        <p:nvSpPr>
          <p:cNvPr id="7" name="形状 6"/>
          <p:cNvSpPr>
            <a:spLocks/>
          </p:cNvSpPr>
          <p:nvPr/>
        </p:nvSpPr>
        <p:spPr>
          <a:xfrm rot="0">
            <a:off x="-635" y="0"/>
            <a:ext cx="12192635" cy="5009515"/>
          </a:xfrm>
          <a:prstGeom prst="rect"/>
          <a:solidFill>
            <a:srgbClr val="F9FCFD"/>
          </a:solidFill>
          <a:ln w="0">
            <a:noFill/>
            <a:prstDash/>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vert="horz" anchor="ctr">
            <a:noAutofit/>
          </a:bodyPr>
          <a:lstStyle>
            <a:lvl1pPr/>
          </a:lstStyle>
          <a:p>
            <a:pPr marL="0" indent="0" algn="ctr" defTabSz="913765" eaLnBrk="1" latinLnBrk="0" hangingPunct="1">
              <a:lnSpc>
                <a:spcPct val="100000"/>
              </a:lnSpc>
              <a:spcBef>
                <a:spcPts val="0"/>
              </a:spcBef>
              <a:spcAft>
                <a:spcPts val="0"/>
              </a:spcAft>
              <a:buFontTx/>
              <a:buNone/>
            </a:pPr>
            <a:endParaRPr lang="ko-KR" altLang="en-US" sz="1800">
              <a:solidFill>
                <a:srgbClr val="000000"/>
              </a:solidFill>
              <a:latin typeface="Calibri" charset="0"/>
              <a:ea typeface="宋体" charset="0"/>
            </a:endParaRPr>
          </a:p>
        </p:txBody>
      </p:sp>
      <p:sp>
        <p:nvSpPr>
          <p:cNvPr id="9" name="形状 8"/>
          <p:cNvSpPr>
            <a:spLocks/>
          </p:cNvSpPr>
          <p:nvPr/>
        </p:nvSpPr>
        <p:spPr>
          <a:xfrm rot="0">
            <a:off x="-635" y="5008880"/>
            <a:ext cx="12192635" cy="1848485"/>
          </a:xfrm>
          <a:prstGeom prst="rect"/>
          <a:gradFill rotWithShape="1">
            <a:gsLst>
              <a:gs pos="0">
                <a:schemeClr val="bg1">
                  <a:alpha val="0"/>
                </a:schemeClr>
              </a:gs>
              <a:gs pos="50000">
                <a:schemeClr val="accent1">
                  <a:lumMod val="20000"/>
                  <a:lumOff val="80000"/>
                  <a:alpha val="30000"/>
                </a:schemeClr>
              </a:gs>
              <a:gs pos="100000">
                <a:schemeClr val="accent5">
                  <a:lumMod val="20000"/>
                  <a:lumOff val="80000"/>
                </a:schemeClr>
              </a:gs>
            </a:gsLst>
            <a:lin ang="54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vert="horz" anchor="ctr">
            <a:noAutofit/>
          </a:bodyPr>
          <a:lstStyle>
            <a:lvl1pPr/>
          </a:lstStyle>
          <a:p>
            <a:pPr marL="0" indent="0" algn="ctr" defTabSz="913765" eaLnBrk="1" latinLnBrk="0" hangingPunct="1">
              <a:lnSpc>
                <a:spcPct val="100000"/>
              </a:lnSpc>
              <a:spcBef>
                <a:spcPts val="0"/>
              </a:spcBef>
              <a:spcAft>
                <a:spcPts val="0"/>
              </a:spcAft>
              <a:buFontTx/>
              <a:buNone/>
            </a:pPr>
            <a:endParaRPr lang="ko-KR" altLang="en-US" sz="1800">
              <a:solidFill>
                <a:srgbClr val="000000"/>
              </a:solidFill>
              <a:latin typeface="Calibri" charset="0"/>
              <a:ea typeface="宋体"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 0"/>
          <p:cNvSpPr txBox="1">
            <a:spLocks/>
          </p:cNvSpPr>
          <p:nvPr>
            <p:ph type="dt"/>
          </p:nvPr>
        </p:nvSpPr>
        <p:spPr>
          <a:xfrm rot="0">
            <a:off x="608965" y="6356350"/>
            <a:ext cx="2845435" cy="365125"/>
          </a:xfrm>
          <a:prstGeom prst="rect"/>
        </p:spPr>
        <p:txBody>
          <a:bodyPr wrap="square" lIns="91440" tIns="45720" rIns="91440" bIns="45720" vert="horz" anchor="ctr">
            <a:noAutofit/>
          </a:bodyPr>
          <a:lstStyle>
            <a:lvl1pPr/>
          </a:lstStyle>
          <a:p>
            <a:pPr marL="0" indent="0" algn="l" defTabSz="914400" eaLnBrk="1" latinLnBrk="0" hangingPunct="1">
              <a:lnSpc>
                <a:spcPct val="100000"/>
              </a:lnSpc>
              <a:spcBef>
                <a:spcPts val="0"/>
              </a:spcBef>
              <a:spcAft>
                <a:spcPts val="0"/>
              </a:spcAft>
              <a:buFontTx/>
              <a:buNone/>
            </a:pPr>
            <a:r>
              <a:rPr lang="zh-CN" altLang="en-US" sz="1000">
                <a:solidFill>
                  <a:schemeClr val="tx1"/>
                </a:solidFill>
                <a:latin typeface="微软雅黑" charset="0"/>
                <a:ea typeface="微软雅黑" charset="0"/>
                <a:cs typeface="+mn-cs"/>
              </a:rPr>
              <a:t/>
            </a:r>
            <a:r>
              <a:rPr sz="1000">
                <a:solidFill>
                  <a:schemeClr val="tx1"/>
                </a:solidFill>
                <a:latin typeface="微软雅黑" charset="0"/>
                <a:ea typeface="微软雅黑" charset="0"/>
                <a:cs typeface="+mn-cs"/>
              </a:rPr>
              <a:t/>
            </a:r>
            <a:fld id="{B9320F77-B9A0-41C5-862A-B4B631284C64}" type="datetime1"/>
            <a:endParaRPr lang="ko-KR" altLang="en-US" sz="1000">
              <a:solidFill>
                <a:schemeClr val="tx1"/>
              </a:solidFill>
              <a:latin typeface="微软雅黑" charset="0"/>
              <a:ea typeface="微软雅黑" charset="0"/>
              <a:cs typeface="+mn-cs"/>
            </a:endParaRPr>
          </a:p>
        </p:txBody>
      </p:sp>
      <p:sp>
        <p:nvSpPr>
          <p:cNvPr id="3" name="Rect 0"/>
          <p:cNvSpPr txBox="1">
            <a:spLocks/>
          </p:cNvSpPr>
          <p:nvPr>
            <p:ph type="ftr"/>
          </p:nvPr>
        </p:nvSpPr>
        <p:spPr>
          <a:xfrm rot="0">
            <a:off x="4165600" y="6356350"/>
            <a:ext cx="3861435" cy="365125"/>
          </a:xfrm>
          <a:prstGeom prst="rect"/>
        </p:spPr>
        <p:txBody>
          <a:bodyPr wrap="square" lIns="91440" tIns="45720" rIns="91440" bIns="45720" vert="horz" anchor="ctr">
            <a:noAutofit/>
          </a:bodyPr>
          <a:lstStyle>
            <a:lvl1pPr/>
          </a:lstStyle>
          <a:p>
            <a:pPr marL="0" indent="0" algn="l" defTabSz="914400" eaLnBrk="1" latinLnBrk="0" hangingPunct="1">
              <a:lnSpc>
                <a:spcPct val="100000"/>
              </a:lnSpc>
              <a:spcBef>
                <a:spcPts val="0"/>
              </a:spcBef>
              <a:spcAft>
                <a:spcPts val="0"/>
              </a:spcAft>
              <a:buFontTx/>
              <a:buNone/>
            </a:pPr>
            <a:fld id="{B9320F77-B9A0-41C5-862A-B4B631284C64}" type="datetime1"/>
            <a:endParaRPr lang="ko-KR" altLang="en-US" sz="1000">
              <a:solidFill>
                <a:schemeClr val="tx1"/>
              </a:solidFill>
              <a:latin typeface="微软雅黑" charset="0"/>
              <a:ea typeface="微软雅黑" charset="0"/>
              <a:cs typeface="+mn-cs"/>
            </a:endParaRPr>
          </a:p>
        </p:txBody>
      </p:sp>
      <p:sp>
        <p:nvSpPr>
          <p:cNvPr id="4" name="Rect 0"/>
          <p:cNvSpPr txBox="1">
            <a:spLocks/>
          </p:cNvSpPr>
          <p:nvPr>
            <p:ph type="sldNum"/>
          </p:nvPr>
        </p:nvSpPr>
        <p:spPr>
          <a:xfrm rot="0">
            <a:off x="8737600" y="6356350"/>
            <a:ext cx="2845435" cy="365125"/>
          </a:xfrm>
          <a:prstGeom prst="rect"/>
        </p:spPr>
        <p:txBody>
          <a:bodyPr wrap="square" lIns="91440" tIns="45720" rIns="91440" bIns="45720" vert="horz" anchor="ctr">
            <a:noAutofit/>
          </a:bodyPr>
          <a:lstStyle>
            <a:lvl1pPr/>
          </a:lstStyle>
          <a:p>
            <a:pPr marL="0" indent="0" algn="l" defTabSz="914400" eaLnBrk="1" latinLnBrk="0" hangingPunct="1">
              <a:lnSpc>
                <a:spcPct val="100000"/>
              </a:lnSpc>
              <a:spcBef>
                <a:spcPts val="0"/>
              </a:spcBef>
              <a:spcAft>
                <a:spcPts val="0"/>
              </a:spcAft>
              <a:buFontTx/>
              <a:buNone/>
            </a:pPr>
            <a:r>
              <a:rPr lang="zh-CN" altLang="en-US" sz="1000">
                <a:solidFill>
                  <a:schemeClr val="tx1"/>
                </a:solidFill>
                <a:latin typeface="微软雅黑" charset="0"/>
                <a:ea typeface="微软雅黑" charset="0"/>
                <a:cs typeface="+mn-cs"/>
              </a:rPr>
              <a:t/>
            </a:r>
            <a:r>
              <a:rPr sz="1000">
                <a:solidFill>
                  <a:schemeClr val="tx1"/>
                </a:solidFill>
                <a:latin typeface="微软雅黑" charset="0"/>
                <a:ea typeface="微软雅黑" charset="0"/>
                <a:cs typeface="+mn-cs"/>
              </a:rPr>
              <a:t/>
            </a:r>
            <a:fld id="{B9320F77-B9A0-41C5-862A-B4B631284C64}" type="datetime1"/>
            <a:endParaRPr lang="ko-KR" altLang="en-US" sz="1000">
              <a:solidFill>
                <a:schemeClr val="tx1"/>
              </a:solidFill>
              <a:latin typeface="微软雅黑" charset="0"/>
              <a:ea typeface="微软雅黑" charset="0"/>
              <a:cs typeface="+mn-cs"/>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2" name="形状 11"/>
          <p:cNvSpPr>
            <a:spLocks/>
          </p:cNvSpPr>
          <p:nvPr/>
        </p:nvSpPr>
        <p:spPr>
          <a:xfrm rot="0">
            <a:off x="-635" y="-635"/>
            <a:ext cx="12192635" cy="6858635"/>
          </a:xfrm>
          <a:prstGeom prst="rect"/>
          <a:solidFill>
            <a:srgbClr val="F9FCFD"/>
          </a:solidFill>
          <a:ln w="0">
            <a:noFill/>
            <a:prstDash/>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vert="horz" anchor="ctr">
            <a:noAutofit/>
          </a:bodyPr>
          <a:lstStyle/>
          <a:p>
            <a:pPr marL="0" indent="0" algn="ctr" defTabSz="913765" eaLnBrk="1" latinLnBrk="0" hangingPunct="1">
              <a:lnSpc>
                <a:spcPct val="100000"/>
              </a:lnSpc>
              <a:spcBef>
                <a:spcPts val="0"/>
              </a:spcBef>
              <a:spcAft>
                <a:spcPts val="0"/>
              </a:spcAft>
              <a:buFontTx/>
              <a:buNone/>
            </a:pPr>
            <a:endParaRPr lang="ko-KR" altLang="en-US" sz="1800">
              <a:solidFill>
                <a:srgbClr val="000000"/>
              </a:solidFill>
              <a:latin typeface="Calibri" charset="0"/>
              <a:ea typeface="宋体" charset="0"/>
            </a:endParaRPr>
          </a:p>
        </p:txBody>
      </p:sp>
      <p:cxnSp>
        <p:nvCxnSpPr>
          <p:cNvPr id="4" name="形状 3"/>
          <p:cNvCxnSpPr/>
          <p:nvPr/>
        </p:nvCxnSpPr>
        <p:spPr>
          <a:xfrm rot="0">
            <a:off x="381635" y="608965"/>
            <a:ext cx="11193145" cy="635"/>
          </a:xfrm>
          <a:prstGeom prst="line"/>
        </p:spPr>
        <p:style>
          <a:lnRef idx="1">
            <a:schemeClr val="accent1"/>
          </a:lnRef>
          <a:fillRef idx="0">
            <a:schemeClr val="accent1"/>
          </a:fillRef>
          <a:effectRef idx="0">
            <a:schemeClr val="accent1"/>
          </a:effectRef>
          <a:fontRef idx="minor">
            <a:schemeClr val="tx1"/>
          </a:fontRef>
        </p:style>
      </p:cxnSp>
      <p:cxnSp>
        <p:nvCxnSpPr>
          <p:cNvPr id="9" name="形状 8"/>
          <p:cNvCxnSpPr/>
          <p:nvPr/>
        </p:nvCxnSpPr>
        <p:spPr>
          <a:xfrm rot="0">
            <a:off x="309245" y="6400800"/>
            <a:ext cx="11193145" cy="635"/>
          </a:xfrm>
          <a:prstGeom prst="line"/>
        </p:spPr>
        <p:style>
          <a:lnRef idx="1">
            <a:schemeClr val="accent1"/>
          </a:lnRef>
          <a:fillRef idx="0">
            <a:schemeClr val="accent1"/>
          </a:fillRef>
          <a:effectRef idx="0">
            <a:schemeClr val="accent1"/>
          </a:effectRef>
          <a:fontRef idx="minor">
            <a:schemeClr val="tx1"/>
          </a:fontRef>
        </p:style>
      </p:cxnSp>
      <p:sp>
        <p:nvSpPr>
          <p:cNvPr id="11" name="Rect 0"/>
          <p:cNvSpPr txBox="1">
            <a:spLocks/>
          </p:cNvSpPr>
          <p:nvPr>
            <p:ph type="title"/>
          </p:nvPr>
        </p:nvSpPr>
        <p:spPr>
          <a:xfrm rot="0">
            <a:off x="685800" y="685165"/>
            <a:ext cx="4723765" cy="608965"/>
          </a:xfrm>
          <a:prstGeom prst="rect"/>
        </p:spPr>
        <p:txBody>
          <a:bodyPr wrap="square" lIns="91440" tIns="45720" rIns="91440" bIns="45720" vert="horz" anchor="ctr">
            <a:normAutofit fontScale="100000" lnSpcReduction="0"/>
          </a:bodyPr>
          <a:lstStyle/>
          <a:p>
            <a:pPr marL="0" indent="0" algn="l" defTabSz="914400" eaLnBrk="1" latinLnBrk="0" hangingPunct="1">
              <a:lnSpc>
                <a:spcPct val="100000"/>
              </a:lnSpc>
              <a:spcBef>
                <a:spcPts val="0"/>
              </a:spcBef>
              <a:spcAft>
                <a:spcPts val="0"/>
              </a:spcAft>
              <a:buFontTx/>
              <a:buNone/>
            </a:pPr>
            <a:r>
              <a:rPr lang="en-US" altLang="zh-CN" sz="1800">
                <a:solidFill>
                  <a:schemeClr val="tx1"/>
                </a:solidFill>
                <a:latin typeface="微软雅黑" charset="0"/>
                <a:ea typeface="微软雅黑" charset="0"/>
                <a:cs typeface="+mn-cs"/>
              </a:rPr>
              <a:t>单击此处编辑母版标题样式</a:t>
            </a:r>
            <a:endParaRPr lang="ko-KR" altLang="en-US" sz="1800">
              <a:solidFill>
                <a:schemeClr val="tx1"/>
              </a:solidFill>
              <a:latin typeface="微软雅黑" charset="0"/>
              <a:ea typeface="微软雅黑" charset="0"/>
              <a:cs typeface="+mn-cs"/>
            </a:endParaRPr>
          </a:p>
        </p:txBody>
      </p:sp>
      <p:sp>
        <p:nvSpPr>
          <p:cNvPr id="13" name="Rect 0"/>
          <p:cNvSpPr txBox="1">
            <a:spLocks/>
          </p:cNvSpPr>
          <p:nvPr>
            <p:ph type="body"/>
          </p:nvPr>
        </p:nvSpPr>
        <p:spPr>
          <a:xfrm rot="0">
            <a:off x="688975" y="1370965"/>
            <a:ext cx="9829165" cy="4953635"/>
          </a:xfrm>
          <a:prstGeom prst="rect"/>
        </p:spPr>
        <p:txBody>
          <a:bodyPr wrap="square" lIns="91440" tIns="45720" rIns="91440" bIns="45720" vert="horz" anchor="t">
            <a:normAutofit fontScale="100000" lnSpcReduction="0"/>
          </a:bodyPr>
          <a:lstStyle/>
          <a:p>
            <a:pPr marL="0" indent="0" algn="just" defTabSz="266700" eaLnBrk="1" latinLnBrk="0" hangingPunct="1">
              <a:lnSpc>
                <a:spcPct val="114000"/>
              </a:lnSpc>
              <a:spcBef>
                <a:spcPts val="0"/>
              </a:spcBef>
              <a:spcAft>
                <a:spcPts val="0"/>
              </a:spcAft>
              <a:buFontTx/>
              <a:buNone/>
            </a:pPr>
            <a:r>
              <a:rPr lang="ko-KR" altLang="en-US" sz="1800">
                <a:solidFill>
                  <a:schemeClr val="tx1"/>
                </a:solidFill>
                <a:latin typeface="微软雅黑" charset="0"/>
                <a:ea typeface="微软雅黑" charset="0"/>
                <a:cs typeface="+mn-cs"/>
              </a:rPr>
              <a:t>Ø	</a:t>
            </a:r>
            <a:r>
              <a:rPr lang="en-US" altLang="zh-CN" sz="1800">
                <a:solidFill>
                  <a:schemeClr val="tx1"/>
                </a:solidFill>
                <a:latin typeface="微软雅黑" charset="0"/>
                <a:ea typeface="微软雅黑" charset="0"/>
                <a:cs typeface="+mn-cs"/>
              </a:rPr>
              <a:t>单击此处编辑母版文本样式</a:t>
            </a:r>
            <a:endParaRPr lang="ko-KR" altLang="en-US" sz="1800">
              <a:solidFill>
                <a:schemeClr val="tx1"/>
              </a:solidFill>
              <a:latin typeface="微软雅黑" charset="0"/>
              <a:ea typeface="微软雅黑" charset="0"/>
              <a:cs typeface="+mn-cs"/>
            </a:endParaRPr>
          </a:p>
          <a:p>
            <a:pPr marL="0" indent="0" algn="ctr" defTabSz="266700" eaLnBrk="1" latinLnBrk="0" hangingPunct="1">
              <a:lnSpc>
                <a:spcPct val="114000"/>
              </a:lnSpc>
              <a:spcBef>
                <a:spcPts val="0"/>
              </a:spcBef>
              <a:spcAft>
                <a:spcPts val="0"/>
              </a:spcAft>
              <a:buFontTx/>
              <a:buNone/>
            </a:pPr>
            <a:r>
              <a:rPr lang="ko-KR" altLang="en-US" sz="1800">
                <a:solidFill>
                  <a:schemeClr val="tx1"/>
                </a:solidFill>
                <a:latin typeface="微软雅黑" charset="0"/>
                <a:ea typeface="微软雅黑" charset="0"/>
                <a:cs typeface="+mn-cs"/>
              </a:rPr>
              <a:t>Ø	</a:t>
            </a:r>
            <a:r>
              <a:rPr sz="1800">
                <a:solidFill>
                  <a:schemeClr val="tx1"/>
                </a:solidFill>
                <a:latin typeface="微软雅黑" charset="0"/>
                <a:ea typeface="微软雅黑" charset="0"/>
                <a:cs typeface="+mn-cs"/>
              </a:rPr>
              <a:t>第二级</a:t>
            </a:r>
            <a:endParaRPr lang="ko-KR" altLang="en-US" sz="1800">
              <a:solidFill>
                <a:schemeClr val="tx1"/>
              </a:solidFill>
              <a:latin typeface="微软雅黑" charset="0"/>
              <a:ea typeface="微软雅黑" charset="0"/>
              <a:cs typeface="+mn-cs"/>
            </a:endParaRPr>
          </a:p>
          <a:p>
            <a:pPr marL="0" indent="0" algn="ctr" defTabSz="914400" eaLnBrk="1" latinLnBrk="0" hangingPunct="1">
              <a:lnSpc>
                <a:spcPct val="100000"/>
              </a:lnSpc>
              <a:spcBef>
                <a:spcPts val="0"/>
              </a:spcBef>
              <a:spcAft>
                <a:spcPts val="0"/>
              </a:spcAft>
              <a:buFontTx/>
              <a:buNone/>
            </a:pPr>
            <a:r>
              <a:rPr lang="en-US" altLang="zh-CN" sz="1800">
                <a:solidFill>
                  <a:schemeClr val="tx1"/>
                </a:solidFill>
                <a:latin typeface="微软雅黑" charset="0"/>
                <a:ea typeface="微软雅黑" charset="0"/>
                <a:cs typeface="+mn-cs"/>
              </a:rPr>
              <a:t>Ø	</a:t>
            </a:r>
            <a:r>
              <a:rPr lang="zh-CN" altLang="en-US" sz="1800">
                <a:solidFill>
                  <a:schemeClr val="tx1"/>
                </a:solidFill>
                <a:latin typeface="微软雅黑" charset="0"/>
                <a:ea typeface="微软雅黑" charset="0"/>
                <a:cs typeface="+mn-cs"/>
              </a:rPr>
              <a:t>第三级</a:t>
            </a:r>
            <a:endParaRPr lang="ko-KR" altLang="en-US" sz="1800">
              <a:solidFill>
                <a:schemeClr val="tx1"/>
              </a:solidFill>
              <a:latin typeface="微软雅黑" charset="0"/>
              <a:ea typeface="微软雅黑" charset="0"/>
              <a:cs typeface="+mn-cs"/>
            </a:endParaRPr>
          </a:p>
          <a:p>
            <a:pPr marL="0" indent="0" algn="l" defTabSz="914400" eaLnBrk="1" latinLnBrk="0" hangingPunct="1">
              <a:lnSpc>
                <a:spcPct val="100000"/>
              </a:lnSpc>
              <a:spcBef>
                <a:spcPts val="0"/>
              </a:spcBef>
              <a:spcAft>
                <a:spcPts val="0"/>
              </a:spcAft>
              <a:buFontTx/>
              <a:buNone/>
            </a:pPr>
            <a:r>
              <a:rPr sz="1800">
                <a:solidFill>
                  <a:schemeClr val="tx1"/>
                </a:solidFill>
                <a:latin typeface="微软雅黑" charset="0"/>
                <a:ea typeface="微软雅黑" charset="0"/>
                <a:cs typeface="+mn-cs"/>
              </a:rPr>
              <a:t>Ø	第四级</a:t>
            </a:r>
            <a:endParaRPr lang="ko-KR" altLang="en-US" sz="1800">
              <a:solidFill>
                <a:schemeClr val="tx1"/>
              </a:solidFill>
              <a:latin typeface="微软雅黑" charset="0"/>
              <a:ea typeface="微软雅黑" charset="0"/>
              <a:cs typeface="+mn-cs"/>
            </a:endParaRPr>
          </a:p>
          <a:p>
            <a:pPr marL="0" indent="0" algn="l" defTabSz="914400" eaLnBrk="1" latinLnBrk="0" hangingPunct="1">
              <a:lnSpc>
                <a:spcPct val="100000"/>
              </a:lnSpc>
              <a:spcBef>
                <a:spcPts val="0"/>
              </a:spcBef>
              <a:spcAft>
                <a:spcPts val="0"/>
              </a:spcAft>
              <a:buFontTx/>
              <a:buNone/>
            </a:pPr>
            <a:r>
              <a:rPr sz="1800">
                <a:solidFill>
                  <a:schemeClr val="tx1"/>
                </a:solidFill>
                <a:latin typeface="微软雅黑" charset="0"/>
                <a:ea typeface="微软雅黑" charset="0"/>
                <a:cs typeface="+mn-cs"/>
              </a:rPr>
              <a:t>Ø	第五级</a:t>
            </a:r>
            <a:endParaRPr lang="ko-KR" altLang="en-US" sz="1800">
              <a:solidFill>
                <a:schemeClr val="tx1"/>
              </a:solidFill>
              <a:latin typeface="微软雅黑" charset="0"/>
              <a:ea typeface="微软雅黑" charset="0"/>
              <a:cs typeface="+mn-cs"/>
            </a:endParaRPr>
          </a:p>
        </p:txBody>
      </p:sp>
      <p:sp>
        <p:nvSpPr>
          <p:cNvPr id="14" name="Rect 0"/>
          <p:cNvSpPr txBox="1">
            <a:spLocks/>
          </p:cNvSpPr>
          <p:nvPr>
            <p:ph type="body"/>
          </p:nvPr>
        </p:nvSpPr>
        <p:spPr>
          <a:xfrm rot="0">
            <a:off x="685800" y="151765"/>
            <a:ext cx="3311525" cy="305435"/>
          </a:xfrm>
          <a:prstGeom prst="rect"/>
        </p:spPr>
        <p:txBody>
          <a:bodyPr wrap="square" lIns="91440" tIns="45720" rIns="91440" bIns="45720" vert="horz" anchor="t">
            <a:noAutofit/>
          </a:bodyPr>
          <a:lstStyle/>
          <a:p>
            <a:pPr marL="0" indent="0" algn="ctr" fontAlgn="auto"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单击此处编辑母版文本样式</a:t>
            </a:r>
            <a:endParaRPr lang="ko-KR" altLang="en-US" sz="1800">
              <a:solidFill>
                <a:schemeClr val="tx1"/>
              </a:solidFill>
              <a:latin typeface="微软雅黑" charset="0"/>
              <a:ea typeface="微软雅黑" charset="0"/>
              <a:cs typeface="+mn-cs"/>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3" name="Rect 0"/>
          <p:cNvSpPr txBox="1">
            <a:spLocks/>
          </p:cNvSpPr>
          <p:nvPr>
            <p:ph type="obj"/>
          </p:nvPr>
        </p:nvSpPr>
        <p:spPr>
          <a:xfrm rot="0">
            <a:off x="608965" y="1600200"/>
            <a:ext cx="10973435" cy="4525645"/>
          </a:xfrm>
          <a:prstGeom prst="rect"/>
        </p:spPr>
        <p:txBody>
          <a:bodyPr wrap="square" lIns="91440" tIns="45720" rIns="91440" bIns="45720" vert="horz" anchor="t">
            <a:normAutofit fontScale="100000" lnSpcReduction="0"/>
          </a:bodyPr>
          <a:lstStyle>
            <a:lvl1pPr/>
          </a:lstStyle>
          <a:p>
            <a:pPr marL="254000" indent="-254000" algn="just" defTabSz="914400" eaLnBrk="1" latinLnBrk="0" hangingPunct="1">
              <a:lnSpc>
                <a:spcPct val="150000"/>
              </a:lnSpc>
              <a:spcBef>
                <a:spcPts val="0"/>
              </a:spcBef>
              <a:spcAft>
                <a:spcPts val="0"/>
              </a:spcAft>
            </a:pPr>
            <a:r>
              <a:rPr lang="zh-CN" altLang="en-US" sz="1000">
                <a:solidFill>
                  <a:schemeClr val="tx1"/>
                </a:solidFill>
                <a:latin typeface="微软雅黑" charset="0"/>
                <a:ea typeface="微软雅黑" charset="0"/>
                <a:cs typeface="+mn-cs"/>
              </a:rPr>
              <a:t>•	单击此处编辑母版文本样式</a:t>
            </a:r>
            <a:endParaRPr lang="ko-KR" altLang="en-US" sz="1000">
              <a:solidFill>
                <a:schemeClr val="tx1"/>
              </a:solidFill>
              <a:latin typeface="微软雅黑" charset="0"/>
              <a:ea typeface="微软雅黑" charset="0"/>
              <a:cs typeface="+mn-cs"/>
            </a:endParaRPr>
          </a:p>
          <a:p>
            <a:pPr marL="285750" indent="-285750" algn="l" defTabSz="914400" eaLnBrk="1" latinLnBrk="0" hangingPunct="1">
              <a:lnSpc>
                <a:spcPct val="150000"/>
              </a:lnSpc>
              <a:spcBef>
                <a:spcPts val="0"/>
              </a:spcBef>
              <a:spcAft>
                <a:spcPts val="0"/>
              </a:spcAft>
            </a:pPr>
            <a:r>
              <a:rPr lang="zh-CN" altLang="en-US" sz="1000">
                <a:solidFill>
                  <a:schemeClr val="tx1"/>
                </a:solidFill>
                <a:latin typeface="微软雅黑" charset="0"/>
                <a:ea typeface="微软雅黑" charset="0"/>
                <a:cs typeface="+mn-cs"/>
              </a:rPr>
              <a:t>–	第二级</a:t>
            </a:r>
            <a:endParaRPr lang="ko-KR" altLang="en-US" sz="1000">
              <a:solidFill>
                <a:schemeClr val="tx1"/>
              </a:solidFill>
              <a:latin typeface="微软雅黑" charset="0"/>
              <a:ea typeface="微软雅黑" charset="0"/>
              <a:cs typeface="+mn-cs"/>
            </a:endParaRPr>
          </a:p>
          <a:p>
            <a:pPr marL="285750" indent="-285750" algn="l" defTabSz="914400" eaLnBrk="1" latinLnBrk="0" hangingPunct="1">
              <a:lnSpc>
                <a:spcPct val="150000"/>
              </a:lnSpc>
              <a:spcBef>
                <a:spcPts val="0"/>
              </a:spcBef>
              <a:spcAft>
                <a:spcPts val="0"/>
              </a:spcAft>
              <a:buFont typeface="Wingdings"/>
              <a:buChar char="u"/>
            </a:pPr>
            <a:r>
              <a:rPr lang="en-US" altLang="zh-CN" sz="1000">
                <a:solidFill>
                  <a:schemeClr val="tx1"/>
                </a:solidFill>
                <a:latin typeface="微软雅黑" charset="0"/>
                <a:ea typeface="微软雅黑" charset="0"/>
                <a:cs typeface="+mn-cs"/>
              </a:rPr>
              <a:t>第三级</a:t>
            </a:r>
            <a:endParaRPr lang="ko-KR" altLang="en-US" sz="1000">
              <a:solidFill>
                <a:schemeClr val="tx1"/>
              </a:solidFill>
              <a:latin typeface="微软雅黑" charset="0"/>
              <a:ea typeface="微软雅黑" charset="0"/>
              <a:cs typeface="+mn-cs"/>
            </a:endParaRPr>
          </a:p>
          <a:p>
            <a:pPr marL="254000" indent="-254000" algn="l" defTabSz="914400" eaLnBrk="1" latinLnBrk="0" hangingPunct="1">
              <a:lnSpc>
                <a:spcPct val="100000"/>
              </a:lnSpc>
              <a:spcBef>
                <a:spcPts val="0"/>
              </a:spcBef>
              <a:spcAft>
                <a:spcPts val="0"/>
              </a:spcAft>
            </a:pPr>
            <a:r>
              <a:rPr lang="zh-CN" altLang="en-US" sz="1000">
                <a:solidFill>
                  <a:schemeClr val="tx1"/>
                </a:solidFill>
                <a:latin typeface="微软雅黑" charset="0"/>
                <a:ea typeface="微软雅黑" charset="0"/>
                <a:cs typeface="+mn-cs"/>
              </a:rPr>
              <a:t>–	</a:t>
            </a:r>
            <a:r>
              <a:rPr sz="1000">
                <a:solidFill>
                  <a:schemeClr val="tx1"/>
                </a:solidFill>
                <a:latin typeface="微软雅黑" charset="0"/>
                <a:ea typeface="微软雅黑" charset="0"/>
                <a:cs typeface="+mn-cs"/>
              </a:rPr>
              <a:t>第四级</a:t>
            </a:r>
            <a:endParaRPr lang="ko-KR" altLang="en-US" sz="1000">
              <a:solidFill>
                <a:schemeClr val="tx1"/>
              </a:solidFill>
              <a:latin typeface="微软雅黑" charset="0"/>
              <a:ea typeface="微软雅黑" charset="0"/>
              <a:cs typeface="+mn-cs"/>
            </a:endParaRPr>
          </a:p>
          <a:p>
            <a:pPr marL="0" indent="0" algn="l" defTabSz="914400" eaLnBrk="1" latinLnBrk="0" hangingPunct="1">
              <a:lnSpc>
                <a:spcPct val="100000"/>
              </a:lnSpc>
              <a:spcBef>
                <a:spcPts val="0"/>
              </a:spcBef>
              <a:spcAft>
                <a:spcPts val="0"/>
              </a:spcAft>
              <a:buFontTx/>
              <a:buNone/>
            </a:pPr>
            <a:r>
              <a:rPr lang="zh-CN" altLang="en-US" sz="1000">
                <a:solidFill>
                  <a:schemeClr val="tx1"/>
                </a:solidFill>
                <a:latin typeface="微软雅黑" charset="0"/>
                <a:ea typeface="微软雅黑" charset="0"/>
                <a:cs typeface="+mn-cs"/>
              </a:rPr>
              <a:t>»	</a:t>
            </a:r>
            <a:r>
              <a:rPr sz="1000">
                <a:solidFill>
                  <a:schemeClr val="tx1"/>
                </a:solidFill>
                <a:latin typeface="微软雅黑" charset="0"/>
                <a:ea typeface="微软雅黑" charset="0"/>
                <a:cs typeface="+mn-cs"/>
              </a:rPr>
              <a:t>第五级</a:t>
            </a:r>
            <a:endParaRPr lang="ko-KR" altLang="en-US" sz="1000">
              <a:solidFill>
                <a:schemeClr val="tx1"/>
              </a:solidFill>
              <a:latin typeface="微软雅黑" charset="0"/>
              <a:ea typeface="微软雅黑" charset="0"/>
              <a:cs typeface="+mn-cs"/>
            </a:endParaRPr>
          </a:p>
        </p:txBody>
      </p:sp>
      <p:sp>
        <p:nvSpPr>
          <p:cNvPr id="4" name="Rect 0"/>
          <p:cNvSpPr txBox="1">
            <a:spLocks/>
          </p:cNvSpPr>
          <p:nvPr>
            <p:ph type="ftr"/>
          </p:nvPr>
        </p:nvSpPr>
        <p:spPr>
          <a:xfrm rot="0">
            <a:off x="4165600" y="6356350"/>
            <a:ext cx="3861435" cy="365125"/>
          </a:xfrm>
          <a:prstGeom prst="rect"/>
        </p:spPr>
        <p:txBody>
          <a:bodyPr wrap="square" lIns="91440" tIns="45720" rIns="91440" bIns="45720" vert="horz" anchor="ctr">
            <a:noAutofit/>
          </a:bodyPr>
          <a:lstStyle>
            <a:lvl1pPr/>
          </a:lstStyle>
          <a:p>
            <a:pPr marL="0" indent="0" algn="l" defTabSz="914400" eaLnBrk="1" latinLnBrk="0" hangingPunct="1">
              <a:lnSpc>
                <a:spcPct val="150000"/>
              </a:lnSpc>
              <a:spcBef>
                <a:spcPts val="0"/>
              </a:spcBef>
              <a:spcAft>
                <a:spcPts val="0"/>
              </a:spcAft>
              <a:buFontTx/>
              <a:buNone/>
            </a:pPr>
            <a:endParaRPr lang="ko-KR" altLang="en-US" sz="1000">
              <a:solidFill>
                <a:schemeClr val="tx1"/>
              </a:solidFill>
              <a:latin typeface="微软雅黑" charset="0"/>
              <a:ea typeface="微软雅黑" charset="0"/>
              <a:cs typeface="+mn-cs"/>
            </a:endParaRPr>
          </a:p>
        </p:txBody>
      </p:sp>
      <p:sp>
        <p:nvSpPr>
          <p:cNvPr id="5" name="Rect 0"/>
          <p:cNvSpPr txBox="1">
            <a:spLocks/>
          </p:cNvSpPr>
          <p:nvPr>
            <p:ph type="sldNum"/>
          </p:nvPr>
        </p:nvSpPr>
        <p:spPr>
          <a:xfrm rot="0">
            <a:off x="8737600" y="6356350"/>
            <a:ext cx="2845435" cy="365125"/>
          </a:xfrm>
          <a:prstGeom prst="rect"/>
        </p:spPr>
        <p:txBody>
          <a:bodyPr wrap="square" lIns="91440" tIns="45720" rIns="91440" bIns="45720" vert="horz" anchor="ctr">
            <a:noAutofit/>
          </a:bodyPr>
          <a:lstStyle>
            <a:lvl1pPr/>
          </a:lstStyle>
          <a:p>
            <a:pPr marL="0" indent="0" algn="l" defTabSz="914400" eaLnBrk="1" latinLnBrk="0" hangingPunct="1">
              <a:lnSpc>
                <a:spcPct val="150000"/>
              </a:lnSpc>
              <a:spcBef>
                <a:spcPts val="0"/>
              </a:spcBef>
              <a:spcAft>
                <a:spcPts val="0"/>
              </a:spcAft>
              <a:buFontTx/>
              <a:buNone/>
            </a:pPr>
            <a:r>
              <a:rPr lang="zh-CN" altLang="en-US" sz="1000">
                <a:solidFill>
                  <a:schemeClr val="tx1"/>
                </a:solidFill>
                <a:latin typeface="微软雅黑" charset="0"/>
                <a:ea typeface="微软雅黑" charset="0"/>
                <a:cs typeface="+mn-cs"/>
              </a:rPr>
              <a:t/>
            </a:r>
            <a:r>
              <a:rPr lang="en-US" altLang="zh-CN" sz="1000">
                <a:solidFill>
                  <a:schemeClr val="tx1"/>
                </a:solidFill>
                <a:latin typeface="微软雅黑" charset="0"/>
                <a:ea typeface="微软雅黑" charset="0"/>
                <a:cs typeface="+mn-cs"/>
              </a:rPr>
              <a:t>‹#›</a:t>
            </a:r>
            <a:endParaRPr lang="ko-KR" altLang="en-US" sz="1000">
              <a:solidFill>
                <a:schemeClr val="tx1"/>
              </a:solidFill>
              <a:latin typeface="微软雅黑" charset="0"/>
              <a:ea typeface="微软雅黑" charset="0"/>
              <a:cs typeface="+mn-cs"/>
            </a:endParaRPr>
          </a:p>
        </p:txBody>
      </p:sp>
      <p:sp>
        <p:nvSpPr>
          <p:cNvPr id="6" name="Rect 0"/>
          <p:cNvSpPr txBox="1">
            <a:spLocks/>
          </p:cNvSpPr>
          <p:nvPr>
            <p:ph type="dt"/>
          </p:nvPr>
        </p:nvSpPr>
        <p:spPr>
          <a:xfrm rot="0">
            <a:off x="608965" y="6356350"/>
            <a:ext cx="2845435" cy="365125"/>
          </a:xfrm>
          <a:prstGeom prst="rect"/>
        </p:spPr>
        <p:txBody>
          <a:bodyPr wrap="square" lIns="91440" tIns="45720" rIns="91440" bIns="45720" vert="horz" anchor="ctr">
            <a:noAutofit/>
          </a:bodyPr>
          <a:lstStyle>
            <a:lvl1pPr/>
          </a:lstStyle>
          <a:p>
            <a:pPr marL="0" indent="0" algn="l" defTabSz="914400" eaLnBrk="1" latinLnBrk="0" hangingPunct="1">
              <a:lnSpc>
                <a:spcPct val="150000"/>
              </a:lnSpc>
              <a:spcBef>
                <a:spcPts val="0"/>
              </a:spcBef>
              <a:spcAft>
                <a:spcPts val="0"/>
              </a:spcAft>
              <a:buFontTx/>
              <a:buNone/>
            </a:pPr>
            <a:endParaRPr lang="ko-KR" altLang="en-US" sz="1000">
              <a:solidFill>
                <a:schemeClr val="tx1"/>
              </a:solidFill>
              <a:latin typeface="微软雅黑" charset="0"/>
              <a:ea typeface="微软雅黑" charset="0"/>
              <a:cs typeface="+mn-cs"/>
            </a:endParaRPr>
          </a:p>
        </p:txBody>
      </p:sp>
      <p:cxnSp>
        <p:nvCxnSpPr>
          <p:cNvPr id="8" name="形状 7"/>
          <p:cNvCxnSpPr/>
          <p:nvPr/>
        </p:nvCxnSpPr>
        <p:spPr>
          <a:xfrm rot="0" flipV="1">
            <a:off x="417830" y="979170"/>
            <a:ext cx="11355705" cy="38735"/>
          </a:xfrm>
          <a:prstGeom prst="line"/>
          <a:effectLst>
            <a:outerShdw sx="100000" sy="100000" blurRad="40000" dist="20000" dir="5400000" rotWithShape="0">
              <a:srgbClr val="000000">
                <a:alpha val="37647"/>
              </a:srgbClr>
            </a:outerShdw>
          </a:effectLst>
        </p:spPr>
        <p:style>
          <a:lnRef idx="2">
            <a:schemeClr val="accent1"/>
          </a:lnRef>
          <a:fillRef idx="0">
            <a:schemeClr val="accent1"/>
          </a:fillRef>
          <a:effectRef idx="1">
            <a:schemeClr val="accent1"/>
          </a:effectRef>
          <a:fontRef idx="minor">
            <a:schemeClr val="tx1"/>
          </a:fontRef>
        </p:style>
      </p:cxnSp>
      <p:cxnSp>
        <p:nvCxnSpPr>
          <p:cNvPr id="9" name="形状 8"/>
          <p:cNvCxnSpPr/>
          <p:nvPr/>
        </p:nvCxnSpPr>
        <p:spPr>
          <a:xfrm rot="0">
            <a:off x="488315" y="6278245"/>
            <a:ext cx="10940415" cy="46355"/>
          </a:xfrm>
          <a:prstGeom prst="line"/>
          <a:effectLst>
            <a:outerShdw sx="100000" sy="100000" blurRad="40000" dist="20000" dir="5400000" rotWithShape="0">
              <a:srgbClr val="000000">
                <a:alpha val="37647"/>
              </a:srgbClr>
            </a:outerShdw>
          </a:effectLst>
        </p:spPr>
        <p:style>
          <a:lnRef idx="2">
            <a:schemeClr val="accent1"/>
          </a:lnRef>
          <a:fillRef idx="0">
            <a:schemeClr val="accent1"/>
          </a:fillRef>
          <a:effectRef idx="1">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Rect 0"/>
          <p:cNvSpPr txBox="1">
            <a:spLocks/>
          </p:cNvSpPr>
          <p:nvPr>
            <p:ph type="title"/>
          </p:nvPr>
        </p:nvSpPr>
        <p:spPr>
          <a:xfrm rot="0">
            <a:off x="608965" y="274320"/>
            <a:ext cx="10973435" cy="1143635"/>
          </a:xfrm>
          <a:prstGeom prst="rect"/>
        </p:spPr>
        <p:txBody>
          <a:bodyPr wrap="square" lIns="91440" tIns="45720" rIns="91440" bIns="45720" vert="horz" anchor="ctr">
            <a:normAutofit fontScale="100000" lnSpcReduction="0"/>
          </a:bodyPr>
          <a:lstStyle>
            <a:lvl1pPr/>
          </a:lstStyle>
          <a:p>
            <a:pPr marL="0" indent="0" algn="l" defTabSz="914400" eaLnBrk="1" latinLnBrk="0" hangingPunct="1">
              <a:lnSpc>
                <a:spcPct val="100000"/>
              </a:lnSpc>
              <a:spcBef>
                <a:spcPts val="0"/>
              </a:spcBef>
              <a:spcAft>
                <a:spcPts val="0"/>
              </a:spcAft>
              <a:buFontTx/>
              <a:buNone/>
            </a:pPr>
            <a:r>
              <a:rPr sz="1000">
                <a:solidFill>
                  <a:schemeClr val="tx1"/>
                </a:solidFill>
                <a:latin typeface="微软雅黑" charset="0"/>
                <a:ea typeface="微软雅黑" charset="0"/>
                <a:cs typeface="+mn-cs"/>
              </a:rPr>
              <a:t>单击此处编辑母版标题样式</a:t>
            </a:r>
            <a:endParaRPr lang="ko-KR" altLang="en-US" sz="1000">
              <a:solidFill>
                <a:schemeClr val="tx1"/>
              </a:solidFill>
              <a:latin typeface="微软雅黑" charset="0"/>
              <a:ea typeface="微软雅黑" charset="0"/>
              <a:cs typeface="+mn-cs"/>
            </a:endParaRPr>
          </a:p>
        </p:txBody>
      </p:sp>
      <p:sp>
        <p:nvSpPr>
          <p:cNvPr id="3" name="Rect 0"/>
          <p:cNvSpPr txBox="1">
            <a:spLocks/>
          </p:cNvSpPr>
          <p:nvPr>
            <p:ph type="ftr"/>
          </p:nvPr>
        </p:nvSpPr>
        <p:spPr>
          <a:xfrm rot="0">
            <a:off x="4165600" y="6356350"/>
            <a:ext cx="3861435" cy="365125"/>
          </a:xfrm>
          <a:prstGeom prst="rect"/>
        </p:spPr>
        <p:txBody>
          <a:bodyPr wrap="square" lIns="91440" tIns="45720" rIns="91440" bIns="45720" vert="horz" anchor="ctr">
            <a:noAutofit/>
          </a:bodyPr>
          <a:lstStyle>
            <a:lvl1pPr/>
          </a:lstStyle>
          <a:p>
            <a:pPr marL="0" indent="0" algn="l" defTabSz="914400" eaLnBrk="1" latinLnBrk="0" hangingPunct="1">
              <a:lnSpc>
                <a:spcPct val="150000"/>
              </a:lnSpc>
              <a:spcBef>
                <a:spcPts val="0"/>
              </a:spcBef>
              <a:spcAft>
                <a:spcPts val="0"/>
              </a:spcAft>
              <a:buFontTx/>
              <a:buNone/>
            </a:pPr>
            <a:endParaRPr lang="ko-KR" altLang="en-US" sz="1000">
              <a:solidFill>
                <a:schemeClr val="tx1"/>
              </a:solidFill>
              <a:latin typeface="微软雅黑" charset="0"/>
              <a:ea typeface="微软雅黑" charset="0"/>
              <a:cs typeface="+mn-cs"/>
            </a:endParaRPr>
          </a:p>
        </p:txBody>
      </p:sp>
      <p:sp>
        <p:nvSpPr>
          <p:cNvPr id="4" name="Rect 0"/>
          <p:cNvSpPr txBox="1">
            <a:spLocks/>
          </p:cNvSpPr>
          <p:nvPr>
            <p:ph type="sldNum"/>
          </p:nvPr>
        </p:nvSpPr>
        <p:spPr>
          <a:xfrm rot="0">
            <a:off x="8737600" y="6356350"/>
            <a:ext cx="2845435" cy="365125"/>
          </a:xfrm>
          <a:prstGeom prst="rect"/>
        </p:spPr>
        <p:txBody>
          <a:bodyPr wrap="square" lIns="91440" tIns="45720" rIns="91440" bIns="45720" vert="horz" anchor="ctr">
            <a:noAutofit/>
          </a:bodyPr>
          <a:lstStyle>
            <a:lvl1pPr/>
          </a:lstStyle>
          <a:p>
            <a:pPr marL="0" indent="0" algn="l" defTabSz="914400" eaLnBrk="1" latinLnBrk="0" hangingPunct="1">
              <a:lnSpc>
                <a:spcPct val="150000"/>
              </a:lnSpc>
              <a:spcBef>
                <a:spcPts val="0"/>
              </a:spcBef>
              <a:spcAft>
                <a:spcPts val="0"/>
              </a:spcAft>
              <a:buFontTx/>
              <a:buNone/>
            </a:pPr>
            <a:r>
              <a:rPr lang="zh-CN" altLang="en-US" sz="1000">
                <a:solidFill>
                  <a:schemeClr val="tx1"/>
                </a:solidFill>
                <a:latin typeface="微软雅黑" charset="0"/>
                <a:ea typeface="微软雅黑" charset="0"/>
                <a:cs typeface="+mn-cs"/>
              </a:rPr>
              <a:t/>
            </a:r>
            <a:br>
              <a:rPr lang="zh-CN" altLang="en-US" sz="1000">
                <a:solidFill>
                  <a:schemeClr val="tx1"/>
                </a:solidFill>
                <a:latin typeface="微软雅黑" charset="0"/>
                <a:ea typeface="微软雅黑" charset="0"/>
                <a:cs typeface="+mn-cs"/>
              </a:rPr>
            </a:br>
            <a:r>
              <a:rPr lang="en-US" altLang="zh-CN" sz="1000">
                <a:solidFill>
                  <a:schemeClr val="tx1"/>
                </a:solidFill>
                <a:latin typeface="微软雅黑" charset="0"/>
                <a:ea typeface="微软雅黑" charset="0"/>
                <a:cs typeface="+mn-cs"/>
              </a:rPr>
              <a:t>‹#›</a:t>
            </a:r>
            <a:r>
              <a:rPr lang="en-US" altLang="zh-CN" sz="1000">
                <a:solidFill>
                  <a:schemeClr val="tx1"/>
                </a:solidFill>
                <a:latin typeface="微软雅黑" charset="0"/>
                <a:ea typeface="微软雅黑" charset="0"/>
                <a:cs typeface="+mn-cs"/>
              </a:rPr>
              <a:t/>
            </a:r>
            <a:br>
              <a:rPr lang="en-US" altLang="zh-CN" sz="1000">
                <a:solidFill>
                  <a:schemeClr val="tx1"/>
                </a:solidFill>
                <a:latin typeface="微软雅黑" charset="0"/>
                <a:ea typeface="微软雅黑" charset="0"/>
                <a:cs typeface="+mn-cs"/>
              </a:rPr>
            </a:br>
            <a:endParaRPr lang="ko-KR" altLang="en-US" sz="1000">
              <a:solidFill>
                <a:schemeClr val="tx1"/>
              </a:solidFill>
              <a:latin typeface="微软雅黑" charset="0"/>
              <a:ea typeface="微软雅黑" charset="0"/>
              <a:cs typeface="+mn-cs"/>
            </a:endParaRPr>
          </a:p>
        </p:txBody>
      </p:sp>
      <p:sp>
        <p:nvSpPr>
          <p:cNvPr id="5" name="Rect 0"/>
          <p:cNvSpPr txBox="1">
            <a:spLocks/>
          </p:cNvSpPr>
          <p:nvPr>
            <p:ph type="dt"/>
          </p:nvPr>
        </p:nvSpPr>
        <p:spPr>
          <a:xfrm rot="0">
            <a:off x="608965" y="6356350"/>
            <a:ext cx="2845435" cy="365125"/>
          </a:xfrm>
          <a:prstGeom prst="rect"/>
        </p:spPr>
        <p:txBody>
          <a:bodyPr wrap="square" lIns="91440" tIns="45720" rIns="91440" bIns="45720" vert="horz" anchor="ctr">
            <a:noAutofit/>
          </a:bodyPr>
          <a:lstStyle>
            <a:lvl1pPr/>
          </a:lstStyle>
          <a:p>
            <a:pPr marL="0" indent="0" algn="l" defTabSz="914400" eaLnBrk="1" latinLnBrk="0" hangingPunct="1">
              <a:lnSpc>
                <a:spcPct val="150000"/>
              </a:lnSpc>
              <a:spcBef>
                <a:spcPts val="0"/>
              </a:spcBef>
              <a:spcAft>
                <a:spcPts val="0"/>
              </a:spcAft>
              <a:buFontTx/>
              <a:buNone/>
            </a:pPr>
            <a:endParaRPr lang="ko-KR" altLang="en-US" sz="1000">
              <a:solidFill>
                <a:schemeClr val="tx1"/>
              </a:solidFill>
              <a:latin typeface="微软雅黑" charset="0"/>
              <a:ea typeface="微软雅黑" charset="0"/>
              <a:cs typeface="+mn-cs"/>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Rect 0"/>
          <p:cNvSpPr txBox="1">
            <a:spLocks/>
          </p:cNvSpPr>
          <p:nvPr>
            <p:ph type="ctrTitle"/>
          </p:nvPr>
        </p:nvSpPr>
        <p:spPr>
          <a:xfrm rot="0">
            <a:off x="1524000" y="1122680"/>
            <a:ext cx="9144635" cy="2388235"/>
          </a:xfrm>
          <a:prstGeom prst="rect"/>
        </p:spPr>
        <p:txBody>
          <a:bodyPr wrap="square" lIns="91440" tIns="45720" rIns="91440" bIns="45720" vert="horz" anchor="b">
            <a:noAutofit/>
          </a:bodyPr>
          <a:lstStyle/>
          <a:p>
            <a:pPr marL="0" indent="0" algn="l" defTabSz="914400" eaLnBrk="1" latinLnBrk="0" hangingPunct="1">
              <a:lnSpc>
                <a:spcPct val="100000"/>
              </a:lnSpc>
              <a:spcBef>
                <a:spcPts val="0"/>
              </a:spcBef>
              <a:spcAft>
                <a:spcPts val="0"/>
              </a:spcAft>
              <a:buFontTx/>
              <a:buNone/>
            </a:pPr>
            <a:r>
              <a:rPr sz="1800">
                <a:solidFill>
                  <a:schemeClr val="tx1"/>
                </a:solidFill>
                <a:latin typeface="微软雅黑" charset="0"/>
                <a:ea typeface="微软雅黑" charset="0"/>
                <a:cs typeface="+mn-cs"/>
              </a:rPr>
              <a:t>单击此处编辑母版标题样式</a:t>
            </a:r>
            <a:endParaRPr lang="ko-KR" altLang="en-US" sz="1800">
              <a:solidFill>
                <a:schemeClr val="tx1"/>
              </a:solidFill>
              <a:latin typeface="微软雅黑" charset="0"/>
              <a:ea typeface="微软雅黑" charset="0"/>
              <a:cs typeface="+mn-cs"/>
            </a:endParaRPr>
          </a:p>
        </p:txBody>
      </p:sp>
      <p:sp>
        <p:nvSpPr>
          <p:cNvPr id="3" name="Rect 0"/>
          <p:cNvSpPr txBox="1">
            <a:spLocks/>
          </p:cNvSpPr>
          <p:nvPr>
            <p:ph type="subTitle"/>
          </p:nvPr>
        </p:nvSpPr>
        <p:spPr>
          <a:xfrm rot="0">
            <a:off x="1524000" y="3602355"/>
            <a:ext cx="9144635" cy="1656080"/>
          </a:xfrm>
          <a:prstGeom prst="rect"/>
          <a:noFill/>
          <a:ln w="0">
            <a:noFill/>
            <a:prstDash/>
          </a:ln>
        </p:spPr>
        <p:txBody>
          <a:bodyPr wrap="square" lIns="91440" tIns="45720" rIns="91440" bIns="45720" vert="horz" anchor="t">
            <a:noAutofit/>
          </a:bodyPr>
          <a:lstStyle/>
          <a:p>
            <a:pPr marL="254000" indent="-254000" algn="just" defTabSz="914400" eaLnBrk="1" latinLnBrk="0" hangingPunct="1">
              <a:lnSpc>
                <a:spcPct val="150000"/>
              </a:lnSpc>
              <a:spcBef>
                <a:spcPts val="0"/>
              </a:spcBef>
              <a:spcAft>
                <a:spcPts val="0"/>
              </a:spcAft>
            </a:pPr>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datetime1"/>
            <a:endParaRPr lang="ko-KR" altLang="en-US" sz="1800">
              <a:solidFill>
                <a:schemeClr val="tx1"/>
              </a:solidFill>
              <a:latin typeface="微软雅黑" charset="0"/>
              <a:ea typeface="微软雅黑" charset="0"/>
              <a:cs typeface="+mn-cs"/>
            </a:endParaRPr>
          </a:p>
        </p:txBody>
      </p:sp>
      <p:sp>
        <p:nvSpPr>
          <p:cNvPr id="4" name="Rect 0"/>
          <p:cNvSpPr txBox="1">
            <a:spLocks/>
          </p:cNvSpPr>
          <p:nvPr>
            <p:ph type="dt"/>
          </p:nvPr>
        </p:nvSpPr>
        <p:spPr>
          <a:xfrm rot="0">
            <a:off x="838200" y="6356350"/>
            <a:ext cx="27438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r>
              <a:rPr lang="zh-CN" altLang="en-US" sz="3200" b="1">
                <a:latin typeface="微软雅黑" charset="0"/>
                <a:ea typeface="微软雅黑" charset="0"/>
                <a:cs typeface="+mn-ea"/>
              </a:rPr>
              <a:t/>
            </a:r>
            <a:r>
              <a:rPr sz="2400">
                <a:solidFill>
                  <a:srgbClr val="002060"/>
                </a:solidFill>
                <a:latin typeface="微软雅黑" charset="0"/>
                <a:ea typeface="微软雅黑" charset="0"/>
                <a:cs typeface="+mn-ea"/>
              </a:rPr>
              <a:t>2019/6/13</a:t>
            </a:r>
            <a:r>
              <a:rPr sz="2400">
                <a:solidFill>
                  <a:srgbClr val="002060"/>
                </a:solidFill>
                <a:latin typeface="微软雅黑" charset="0"/>
                <a:ea typeface="微软雅黑" charset="0"/>
                <a:cs typeface="+mn-ea"/>
              </a:rPr>
              <a:t/>
            </a:r>
          </a:p>
        </p:txBody>
      </p:sp>
      <p:sp>
        <p:nvSpPr>
          <p:cNvPr id="5" name="Rect 0"/>
          <p:cNvSpPr txBox="1">
            <a:spLocks/>
          </p:cNvSpPr>
          <p:nvPr>
            <p:ph type="ftr"/>
          </p:nvPr>
        </p:nvSpPr>
        <p:spPr>
          <a:xfrm rot="0">
            <a:off x="4038600" y="6356350"/>
            <a:ext cx="41154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p>
        </p:txBody>
      </p:sp>
      <p:sp>
        <p:nvSpPr>
          <p:cNvPr id="6" name="Rect 0"/>
          <p:cNvSpPr txBox="1">
            <a:spLocks/>
          </p:cNvSpPr>
          <p:nvPr>
            <p:ph type="sldNum"/>
          </p:nvPr>
        </p:nvSpPr>
        <p:spPr>
          <a:xfrm rot="0">
            <a:off x="8610600" y="6356350"/>
            <a:ext cx="27438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r>
              <a:rPr lang="zh-CN" altLang="en-US" sz="3200" b="1">
                <a:latin typeface="微软雅黑" charset="0"/>
                <a:ea typeface="微软雅黑" charset="0"/>
                <a:cs typeface="+mn-ea"/>
              </a:rPr>
              <a:t/>
            </a:r>
            <a:r>
              <a:rPr sz="2400">
                <a:solidFill>
                  <a:srgbClr val="002060"/>
                </a:solidFill>
                <a:latin typeface="微软雅黑" charset="0"/>
                <a:ea typeface="微软雅黑" charset="0"/>
                <a:cs typeface="+mn-ea"/>
              </a:rPr>
              <a:t>‹#›</a:t>
            </a:r>
            <a:r>
              <a:rPr sz="2400">
                <a:solidFill>
                  <a:srgbClr val="002060"/>
                </a:solidFill>
                <a:latin typeface="微软雅黑" charset="0"/>
                <a:ea typeface="微软雅黑" charset="0"/>
                <a:cs typeface="+mn-ea"/>
              </a:rPr>
              <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Rect 0"/>
          <p:cNvSpPr txBox="1">
            <a:spLocks/>
          </p:cNvSpPr>
          <p:nvPr>
            <p:ph type="title"/>
          </p:nvPr>
        </p:nvSpPr>
        <p:spPr>
          <a:xfrm rot="0">
            <a:off x="838200" y="365125"/>
            <a:ext cx="10516235" cy="1326515"/>
          </a:xfrm>
          <a:prstGeom prst="rect"/>
          <a:noFill/>
          <a:ln w="0">
            <a:noFill/>
            <a:prstDash/>
          </a:ln>
        </p:spPr>
        <p:txBody>
          <a:bodyPr wrap="square" lIns="91440" tIns="45720" rIns="91440" bIns="45720" vert="horz" anchor="ctr">
            <a:noAutofit/>
          </a:bodyPr>
          <a:lstStyle/>
          <a:p>
            <a:pPr marL="0" indent="0" algn="l" defTabSz="914400" eaLnBrk="1" latinLnBrk="0" hangingPunct="1">
              <a:lnSpc>
                <a:spcPct val="100000"/>
              </a:lnSpc>
              <a:spcBef>
                <a:spcPts val="0"/>
              </a:spcBef>
              <a:spcAft>
                <a:spcPts val="0"/>
              </a:spcAft>
              <a:buFontTx/>
              <a:buNone/>
            </a:pPr>
            <a:r>
              <a:rPr sz="1800">
                <a:solidFill>
                  <a:schemeClr val="tx1"/>
                </a:solidFill>
                <a:latin typeface="微软雅黑" charset="0"/>
                <a:ea typeface="微软雅黑" charset="0"/>
                <a:cs typeface="+mn-cs"/>
              </a:rPr>
              <a:t>单击此处编辑母版标题样式</a:t>
            </a:r>
            <a:endParaRPr lang="ko-KR" altLang="en-US" sz="1800">
              <a:solidFill>
                <a:schemeClr val="tx1"/>
              </a:solidFill>
              <a:latin typeface="微软雅黑" charset="0"/>
              <a:ea typeface="微软雅黑" charset="0"/>
              <a:cs typeface="+mn-cs"/>
            </a:endParaRPr>
          </a:p>
        </p:txBody>
      </p:sp>
      <p:sp>
        <p:nvSpPr>
          <p:cNvPr id="3" name="Rect 0"/>
          <p:cNvSpPr txBox="1">
            <a:spLocks/>
          </p:cNvSpPr>
          <p:nvPr>
            <p:ph type="obj"/>
          </p:nvPr>
        </p:nvSpPr>
        <p:spPr>
          <a:xfrm rot="0">
            <a:off x="838200" y="1825625"/>
            <a:ext cx="10516235" cy="4352290"/>
          </a:xfrm>
          <a:prstGeom prst="rect"/>
          <a:noFill/>
          <a:ln w="0">
            <a:noFill/>
            <a:prstDash/>
          </a:ln>
        </p:spPr>
        <p:txBody>
          <a:bodyPr wrap="square" lIns="91440" tIns="45720" rIns="91440" bIns="45720" vert="horz" anchor="t">
            <a:noAutofit/>
          </a:bodyPr>
          <a:lstStyle/>
          <a:p>
            <a:pPr marL="0" indent="0" algn="l"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单击此处编辑母版文本样式</a:t>
            </a:r>
            <a:endParaRPr lang="ko-KR" altLang="en-US" sz="1800">
              <a:solidFill>
                <a:schemeClr val="tx1"/>
              </a:solidFill>
              <a:latin typeface="微软雅黑" charset="0"/>
              <a:ea typeface="微软雅黑" charset="0"/>
              <a:cs typeface="+mn-cs"/>
            </a:endParaRPr>
          </a:p>
          <a:p>
            <a:pPr/>
            <a:fld id="{B9320F77-B9A0-41C5-862A-B4B631284C64}" type="slidenum"/>
            <a:fld id="{B9320F77-B9A0-41C5-862A-B4B631284C64}" type="slidenum"/>
            <a:fld id="{B9320F77-B9A0-41C5-862A-B4B631284C64}" type="slidenum"/>
            <a:fld id="{B9320F77-B9A0-41C5-862A-B4B631284C64}" type="datetime1">
              <a:rPr lang="zh-CN" altLang="en-US" sz="1800">
                <a:solidFill>
                  <a:schemeClr val="tx1"/>
                </a:solidFill>
                <a:latin typeface="微软雅黑" charset="0"/>
                <a:ea typeface="微软雅黑" charset="0"/>
                <a:cs typeface="+mn-cs"/>
              </a:rPr>
              <a:t>2020/10/23</a:t>
            </a:fld>
          </a:p>
        </p:txBody>
      </p:sp>
      <p:sp>
        <p:nvSpPr>
          <p:cNvPr id="4" name="Rect 0"/>
          <p:cNvSpPr txBox="1">
            <a:spLocks/>
          </p:cNvSpPr>
          <p:nvPr>
            <p:ph type="dt"/>
          </p:nvPr>
        </p:nvSpPr>
        <p:spPr>
          <a:xfrm rot="0">
            <a:off x="838200" y="6356350"/>
            <a:ext cx="27438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r>
              <a:rPr lang="zh-CN" altLang="en-US" sz="3200" b="1">
                <a:latin typeface="微软雅黑" charset="0"/>
                <a:ea typeface="微软雅黑" charset="0"/>
                <a:cs typeface="+mn-ea"/>
              </a:rPr>
              <a:t/>
            </a:r>
            <a:r>
              <a:rPr sz="2400">
                <a:solidFill>
                  <a:srgbClr val="002060"/>
                </a:solidFill>
                <a:latin typeface="微软雅黑" charset="0"/>
                <a:ea typeface="微软雅黑" charset="0"/>
                <a:cs typeface="+mn-ea"/>
              </a:rPr>
              <a:t>2019/6/13</a:t>
            </a:r>
            <a:r>
              <a:rPr sz="2400">
                <a:solidFill>
                  <a:srgbClr val="002060"/>
                </a:solidFill>
                <a:latin typeface="微软雅黑" charset="0"/>
                <a:ea typeface="微软雅黑" charset="0"/>
                <a:cs typeface="+mn-ea"/>
              </a:rPr>
              <a:t/>
            </a:r>
          </a:p>
        </p:txBody>
      </p:sp>
      <p:sp>
        <p:nvSpPr>
          <p:cNvPr id="5" name="Rect 0"/>
          <p:cNvSpPr txBox="1">
            <a:spLocks/>
          </p:cNvSpPr>
          <p:nvPr>
            <p:ph type="ftr"/>
          </p:nvPr>
        </p:nvSpPr>
        <p:spPr>
          <a:xfrm rot="0">
            <a:off x="4038600" y="6356350"/>
            <a:ext cx="41154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p>
        </p:txBody>
      </p:sp>
      <p:sp>
        <p:nvSpPr>
          <p:cNvPr id="6" name="Rect 0"/>
          <p:cNvSpPr txBox="1">
            <a:spLocks/>
          </p:cNvSpPr>
          <p:nvPr>
            <p:ph type="sldNum"/>
          </p:nvPr>
        </p:nvSpPr>
        <p:spPr>
          <a:xfrm rot="0">
            <a:off x="8610600" y="6356350"/>
            <a:ext cx="27438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r>
              <a:rPr lang="zh-CN" altLang="en-US" sz="3200" b="1">
                <a:latin typeface="微软雅黑" charset="0"/>
                <a:ea typeface="微软雅黑" charset="0"/>
                <a:cs typeface="+mn-ea"/>
              </a:rPr>
              <a:t/>
            </a:r>
            <a:r>
              <a:rPr sz="2400">
                <a:solidFill>
                  <a:srgbClr val="002060"/>
                </a:solidFill>
                <a:latin typeface="微软雅黑" charset="0"/>
                <a:ea typeface="微软雅黑" charset="0"/>
                <a:cs typeface="+mn-ea"/>
              </a:rPr>
              <a:t>‹#›</a:t>
            </a:r>
            <a:r>
              <a:rPr sz="2400">
                <a:solidFill>
                  <a:srgbClr val="002060"/>
                </a:solidFill>
                <a:latin typeface="微软雅黑" charset="0"/>
                <a:ea typeface="微软雅黑" charset="0"/>
                <a:cs typeface="+mn-ea"/>
              </a:rPr>
              <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Rect 0"/>
          <p:cNvSpPr txBox="1">
            <a:spLocks/>
          </p:cNvSpPr>
          <p:nvPr>
            <p:ph type="title"/>
          </p:nvPr>
        </p:nvSpPr>
        <p:spPr>
          <a:xfrm rot="0">
            <a:off x="831850" y="1710055"/>
            <a:ext cx="10516235" cy="2853055"/>
          </a:xfrm>
          <a:prstGeom prst="rect"/>
          <a:noFill/>
          <a:ln w="0">
            <a:noFill/>
            <a:prstDash/>
          </a:ln>
        </p:spPr>
        <p:txBody>
          <a:bodyPr wrap="square" lIns="91440" tIns="45720" rIns="91440" bIns="45720" vert="horz" anchor="b">
            <a:noAutofit/>
          </a:bodyPr>
          <a:lstStyle/>
          <a:p>
            <a:pPr marL="0" indent="0" algn="l" defTabSz="914400" eaLnBrk="1" latinLnBrk="0" hangingPunct="1">
              <a:lnSpc>
                <a:spcPct val="100000"/>
              </a:lnSpc>
              <a:spcBef>
                <a:spcPts val="0"/>
              </a:spcBef>
              <a:spcAft>
                <a:spcPts val="0"/>
              </a:spcAft>
              <a:buFontTx/>
              <a:buNone/>
            </a:pPr>
            <a:r>
              <a:rPr sz="1800">
                <a:solidFill>
                  <a:schemeClr val="tx1"/>
                </a:solidFill>
                <a:latin typeface="微软雅黑" charset="0"/>
                <a:ea typeface="微软雅黑" charset="0"/>
                <a:cs typeface="+mn-cs"/>
              </a:rPr>
              <a:t>单击此处编辑母版标题样式</a:t>
            </a:r>
            <a:endParaRPr lang="ko-KR" altLang="en-US" sz="1800">
              <a:solidFill>
                <a:schemeClr val="tx1"/>
              </a:solidFill>
              <a:latin typeface="微软雅黑" charset="0"/>
              <a:ea typeface="微软雅黑" charset="0"/>
              <a:cs typeface="+mn-cs"/>
            </a:endParaRPr>
          </a:p>
        </p:txBody>
      </p:sp>
      <p:sp>
        <p:nvSpPr>
          <p:cNvPr id="3" name="Rect 0"/>
          <p:cNvSpPr txBox="1">
            <a:spLocks/>
          </p:cNvSpPr>
          <p:nvPr>
            <p:ph type="body"/>
          </p:nvPr>
        </p:nvSpPr>
        <p:spPr>
          <a:xfrm rot="0">
            <a:off x="831850" y="4589780"/>
            <a:ext cx="10516235" cy="1500505"/>
          </a:xfrm>
          <a:prstGeom prst="rect"/>
          <a:noFill/>
          <a:ln w="0">
            <a:noFill/>
            <a:prstDash/>
          </a:ln>
        </p:spPr>
        <p:txBody>
          <a:bodyPr wrap="square" lIns="91440" tIns="45720" rIns="91440" bIns="45720" vert="horz" anchor="t">
            <a:noAutofit/>
          </a:bodyPr>
          <a:lstStyle/>
          <a:p>
            <a:pPr marL="254000" indent="-254000" algn="just" defTabSz="914400" eaLnBrk="1" latinLnBrk="0" hangingPunct="1">
              <a:lnSpc>
                <a:spcPct val="150000"/>
              </a:lnSpc>
              <a:spcBef>
                <a:spcPts val="0"/>
              </a:spcBef>
              <a:spcAft>
                <a:spcPts val="0"/>
              </a:spcAft>
            </a:pPr>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datetime1"/>
            <a:endParaRPr lang="ko-KR" altLang="en-US" sz="1800">
              <a:solidFill>
                <a:schemeClr val="tx1"/>
              </a:solidFill>
              <a:latin typeface="微软雅黑" charset="0"/>
              <a:ea typeface="微软雅黑" charset="0"/>
              <a:cs typeface="+mn-cs"/>
            </a:endParaRPr>
          </a:p>
        </p:txBody>
      </p:sp>
      <p:sp>
        <p:nvSpPr>
          <p:cNvPr id="4" name="Rect 0"/>
          <p:cNvSpPr txBox="1">
            <a:spLocks/>
          </p:cNvSpPr>
          <p:nvPr>
            <p:ph type="dt"/>
          </p:nvPr>
        </p:nvSpPr>
        <p:spPr>
          <a:xfrm rot="0">
            <a:off x="838200" y="6356350"/>
            <a:ext cx="27438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r>
              <a:rPr lang="zh-CN" altLang="en-US" sz="3200" b="1">
                <a:latin typeface="微软雅黑" charset="0"/>
                <a:ea typeface="微软雅黑" charset="0"/>
                <a:cs typeface="+mn-ea"/>
              </a:rPr>
              <a:t>&lt;</a:t>
            </a:r>
            <a:r>
              <a:rPr sz="2400">
                <a:solidFill>
                  <a:srgbClr val="002060"/>
                </a:solidFill>
                <a:latin typeface="微软雅黑" charset="0"/>
                <a:ea typeface="微软雅黑" charset="0"/>
                <a:cs typeface="+mn-ea"/>
              </a:rPr>
              <a:t>2019/6/13</a:t>
            </a:r>
            <a:r>
              <a:rPr sz="2400">
                <a:solidFill>
                  <a:srgbClr val="002060"/>
                </a:solidFill>
                <a:latin typeface="微软雅黑" charset="0"/>
                <a:ea typeface="微软雅黑" charset="0"/>
                <a:cs typeface="+mn-ea"/>
              </a:rPr>
              <a:t>&lt;</a:t>
            </a:r>
          </a:p>
        </p:txBody>
      </p:sp>
      <p:sp>
        <p:nvSpPr>
          <p:cNvPr id="5" name="Rect 0"/>
          <p:cNvSpPr txBox="1">
            <a:spLocks/>
          </p:cNvSpPr>
          <p:nvPr>
            <p:ph type="ftr"/>
          </p:nvPr>
        </p:nvSpPr>
        <p:spPr>
          <a:xfrm rot="0">
            <a:off x="4038600" y="6356350"/>
            <a:ext cx="41154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p>
        </p:txBody>
      </p:sp>
      <p:sp>
        <p:nvSpPr>
          <p:cNvPr id="6" name="Rect 0"/>
          <p:cNvSpPr txBox="1">
            <a:spLocks/>
          </p:cNvSpPr>
          <p:nvPr>
            <p:ph type="sldNum"/>
          </p:nvPr>
        </p:nvSpPr>
        <p:spPr>
          <a:xfrm rot="0">
            <a:off x="8610600" y="6356350"/>
            <a:ext cx="27438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r>
              <a:rPr lang="zh-CN" altLang="en-US" sz="3200" b="1">
                <a:latin typeface="微软雅黑" charset="0"/>
                <a:ea typeface="微软雅黑" charset="0"/>
                <a:cs typeface="+mn-ea"/>
              </a:rPr>
              <a:t>=</a:t>
            </a:r>
            <a:r>
              <a:rPr sz="2400">
                <a:solidFill>
                  <a:srgbClr val="002060"/>
                </a:solidFill>
                <a:latin typeface="微软雅黑" charset="0"/>
                <a:ea typeface="微软雅黑" charset="0"/>
                <a:cs typeface="+mn-ea"/>
              </a:rPr>
              <a:t>‹#›</a:t>
            </a:r>
            <a:r>
              <a:rPr sz="2400">
                <a:solidFill>
                  <a:srgbClr val="002060"/>
                </a:solidFill>
                <a:latin typeface="微软雅黑" charset="0"/>
                <a:ea typeface="微软雅黑" charset="0"/>
                <a:cs typeface="+mn-ea"/>
              </a:rPr>
              <a:t>=</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Rect 0"/>
          <p:cNvSpPr txBox="1">
            <a:spLocks/>
          </p:cNvSpPr>
          <p:nvPr>
            <p:ph type="title"/>
          </p:nvPr>
        </p:nvSpPr>
        <p:spPr>
          <a:xfrm rot="0">
            <a:off x="838200" y="365125"/>
            <a:ext cx="10516235" cy="1326515"/>
          </a:xfrm>
          <a:prstGeom prst="rect"/>
          <a:noFill/>
          <a:ln w="0">
            <a:noFill/>
            <a:prstDash/>
          </a:ln>
        </p:spPr>
        <p:txBody>
          <a:bodyPr wrap="square" lIns="91440" tIns="45720" rIns="91440" bIns="45720" vert="horz" anchor="ctr">
            <a:noAutofit/>
          </a:bodyPr>
          <a:lstStyle/>
          <a:p>
            <a:pPr marL="0" indent="0" algn="l" defTabSz="914400" eaLnBrk="1" latinLnBrk="0" hangingPunct="1">
              <a:lnSpc>
                <a:spcPct val="100000"/>
              </a:lnSpc>
              <a:spcBef>
                <a:spcPts val="0"/>
              </a:spcBef>
              <a:spcAft>
                <a:spcPts val="0"/>
              </a:spcAft>
              <a:buFontTx/>
              <a:buNone/>
            </a:pPr>
            <a:r>
              <a:rPr sz="1800">
                <a:solidFill>
                  <a:schemeClr val="tx1"/>
                </a:solidFill>
                <a:latin typeface="微软雅黑" charset="0"/>
                <a:ea typeface="微软雅黑" charset="0"/>
                <a:cs typeface="+mn-cs"/>
              </a:rPr>
              <a:t>单击此处编辑母版标题样式</a:t>
            </a:r>
            <a:endParaRPr lang="ko-KR" altLang="en-US" sz="1800">
              <a:solidFill>
                <a:schemeClr val="tx1"/>
              </a:solidFill>
              <a:latin typeface="微软雅黑" charset="0"/>
              <a:ea typeface="微软雅黑" charset="0"/>
              <a:cs typeface="+mn-cs"/>
            </a:endParaRPr>
          </a:p>
        </p:txBody>
      </p:sp>
      <p:sp>
        <p:nvSpPr>
          <p:cNvPr id="3" name="Rect 0"/>
          <p:cNvSpPr txBox="1">
            <a:spLocks/>
          </p:cNvSpPr>
          <p:nvPr>
            <p:ph type="obj"/>
          </p:nvPr>
        </p:nvSpPr>
        <p:spPr>
          <a:xfrm rot="0">
            <a:off x="838200" y="1825625"/>
            <a:ext cx="5182235" cy="4352290"/>
          </a:xfrm>
          <a:prstGeom prst="rect"/>
          <a:noFill/>
          <a:ln w="0">
            <a:noFill/>
            <a:prstDash/>
          </a:ln>
        </p:spPr>
        <p:txBody>
          <a:bodyPr wrap="square" lIns="91440" tIns="45720" rIns="91440" bIns="45720" vert="horz" anchor="t">
            <a:noAutofit/>
          </a:bodyPr>
          <a:lstStyle/>
          <a:p>
            <a:pPr marL="0" indent="0" algn="l"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单击此处编辑母版文本样式</a:t>
            </a:r>
            <a:endParaRPr lang="ko-KR" altLang="en-US" sz="1800">
              <a:solidFill>
                <a:schemeClr val="tx1"/>
              </a:solidFill>
              <a:latin typeface="微软雅黑" charset="0"/>
              <a:ea typeface="微软雅黑" charset="0"/>
              <a:cs typeface="+mn-cs"/>
            </a:endParaRPr>
          </a:p>
          <a:p>
            <a:pPr marL="0" indent="0" algn="l" defTabSz="914400" eaLnBrk="1" latinLnBrk="0" hangingPunct="1">
              <a:lnSpc>
                <a:spcPct val="100000"/>
              </a:lnSpc>
              <a:spcBef>
                <a:spcPts val="0"/>
              </a:spcBef>
              <a:spcAft>
                <a:spcPts val="0"/>
              </a:spcAft>
              <a:buFontTx/>
              <a:buNone/>
            </a:pPr>
            <a:fld id="{B9320F77-B9A0-41C5-862A-B4B631284C64}" type="slidenum"/>
            <a:fld id="{B9320F77-B9A0-41C5-862A-B4B631284C64}" type="slidenum"/>
            <a:fld id="{B9320F77-B9A0-41C5-862A-B4B631284C64}" type="slidenum"/>
            <a:fld id="{B9320F77-B9A0-41C5-862A-B4B631284C64}" type="datetime1">
              <a:rPr lang="zh-CN" altLang="en-US" sz="1800">
                <a:solidFill>
                  <a:schemeClr val="tx1"/>
                </a:solidFill>
                <a:latin typeface="微软雅黑" charset="0"/>
                <a:ea typeface="微软雅黑" charset="0"/>
                <a:cs typeface="+mn-cs"/>
              </a:rPr>
              <a:t>第三级</a:t>
            </a:fld>
            <a:endParaRPr lang="ko-KR" altLang="en-US" sz="1800">
              <a:solidFill>
                <a:schemeClr val="tx1"/>
              </a:solidFill>
              <a:latin typeface="微软雅黑" charset="0"/>
              <a:ea typeface="微软雅黑" charset="0"/>
              <a:cs typeface="+mn-cs"/>
            </a:endParaRPr>
          </a:p>
        </p:txBody>
      </p:sp>
      <p:sp>
        <p:nvSpPr>
          <p:cNvPr id="4" name="Rect 0"/>
          <p:cNvSpPr txBox="1">
            <a:spLocks/>
          </p:cNvSpPr>
          <p:nvPr>
            <p:ph type="obj"/>
          </p:nvPr>
        </p:nvSpPr>
        <p:spPr>
          <a:xfrm rot="0">
            <a:off x="6172200" y="1825625"/>
            <a:ext cx="5182235" cy="4352290"/>
          </a:xfrm>
          <a:prstGeom prst="rect"/>
          <a:noFill/>
          <a:ln w="0">
            <a:noFill/>
            <a:prstDash/>
          </a:ln>
        </p:spPr>
        <p:txBody>
          <a:bodyPr wrap="square" lIns="91440" tIns="45720" rIns="91440" bIns="45720" vert="horz" anchor="t">
            <a:noAutofit/>
          </a:bodyPr>
          <a:lstStyle/>
          <a:p>
            <a:pPr marL="0" indent="0" algn="l"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单击此处编辑母版文本样式</a:t>
            </a:r>
            <a:endParaRPr lang="ko-KR" altLang="en-US" sz="1800">
              <a:solidFill>
                <a:schemeClr val="tx1"/>
              </a:solidFill>
              <a:latin typeface="微软雅黑" charset="0"/>
              <a:ea typeface="微软雅黑" charset="0"/>
              <a:cs typeface="+mn-cs"/>
            </a:endParaRPr>
          </a:p>
          <a:p>
            <a:pPr marL="0" indent="0" algn="l" defTabSz="914400" eaLnBrk="1" latinLnBrk="0" hangingPunct="1">
              <a:lnSpc>
                <a:spcPct val="100000"/>
              </a:lnSpc>
              <a:spcBef>
                <a:spcPts val="0"/>
              </a:spcBef>
              <a:spcAft>
                <a:spcPts val="0"/>
              </a:spcAft>
              <a:buFontTx/>
              <a:buNone/>
            </a:pPr>
            <a:fld id="{B9320F77-B9A0-41C5-862A-B4B631284C64}" type="slidenum"/>
            <a:fld id="{B9320F77-B9A0-41C5-862A-B4B631284C64}" type="slidenum"/>
            <a:fld id="{B9320F77-B9A0-41C5-862A-B4B631284C64}" type="slidenum"/>
            <a:fld id="{B9320F77-B9A0-41C5-862A-B4B631284C64}" type="datetime1">
              <a:rPr lang="zh-CN" altLang="en-US" sz="1800">
                <a:solidFill>
                  <a:schemeClr val="tx1"/>
                </a:solidFill>
                <a:latin typeface="微软雅黑" charset="0"/>
                <a:ea typeface="微软雅黑" charset="0"/>
                <a:cs typeface="+mn-cs"/>
              </a:rPr>
              <a:t>第三级</a:t>
            </a:fld>
            <a:endParaRPr lang="ko-KR" altLang="en-US" sz="1800">
              <a:solidFill>
                <a:schemeClr val="tx1"/>
              </a:solidFill>
              <a:latin typeface="微软雅黑" charset="0"/>
              <a:ea typeface="微软雅黑" charset="0"/>
              <a:cs typeface="+mn-cs"/>
            </a:endParaRPr>
          </a:p>
        </p:txBody>
      </p:sp>
      <p:sp>
        <p:nvSpPr>
          <p:cNvPr id="5" name="Rect 0"/>
          <p:cNvSpPr txBox="1">
            <a:spLocks/>
          </p:cNvSpPr>
          <p:nvPr>
            <p:ph type="dt"/>
          </p:nvPr>
        </p:nvSpPr>
        <p:spPr>
          <a:xfrm rot="0">
            <a:off x="838200" y="6356350"/>
            <a:ext cx="27438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r>
              <a:rPr lang="zh-CN" altLang="en-US" sz="3200" b="1">
                <a:latin typeface="微软雅黑" charset="0"/>
                <a:ea typeface="微软雅黑" charset="0"/>
                <a:cs typeface="+mn-ea"/>
              </a:rPr>
              <a:t>&gt;</a:t>
            </a:r>
            <a:r>
              <a:rPr sz="2400">
                <a:solidFill>
                  <a:srgbClr val="002060"/>
                </a:solidFill>
                <a:latin typeface="微软雅黑" charset="0"/>
                <a:ea typeface="微软雅黑" charset="0"/>
                <a:cs typeface="+mn-ea"/>
              </a:rPr>
              <a:t>2019/6/13</a:t>
            </a:r>
            <a:r>
              <a:rPr sz="2400">
                <a:solidFill>
                  <a:srgbClr val="002060"/>
                </a:solidFill>
                <a:latin typeface="微软雅黑" charset="0"/>
                <a:ea typeface="微软雅黑" charset="0"/>
                <a:cs typeface="+mn-ea"/>
              </a:rPr>
              <a:t>&gt;</a:t>
            </a:r>
          </a:p>
        </p:txBody>
      </p:sp>
      <p:sp>
        <p:nvSpPr>
          <p:cNvPr id="6" name="Rect 0"/>
          <p:cNvSpPr txBox="1">
            <a:spLocks/>
          </p:cNvSpPr>
          <p:nvPr>
            <p:ph type="ftr"/>
          </p:nvPr>
        </p:nvSpPr>
        <p:spPr>
          <a:xfrm rot="0">
            <a:off x="4038600" y="6356350"/>
            <a:ext cx="41154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p>
        </p:txBody>
      </p:sp>
      <p:sp>
        <p:nvSpPr>
          <p:cNvPr id="7" name="Rect 0"/>
          <p:cNvSpPr txBox="1">
            <a:spLocks/>
          </p:cNvSpPr>
          <p:nvPr>
            <p:ph type="sldNum"/>
          </p:nvPr>
        </p:nvSpPr>
        <p:spPr>
          <a:xfrm rot="0">
            <a:off x="8610600" y="6356350"/>
            <a:ext cx="27438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r>
              <a:rPr lang="zh-CN" altLang="en-US" sz="3200" b="1">
                <a:latin typeface="微软雅黑" charset="0"/>
                <a:ea typeface="微软雅黑" charset="0"/>
                <a:cs typeface="+mn-ea"/>
              </a:rPr>
              <a:t>?</a:t>
            </a:r>
            <a:r>
              <a:rPr sz="2400">
                <a:solidFill>
                  <a:srgbClr val="002060"/>
                </a:solidFill>
                <a:latin typeface="微软雅黑" charset="0"/>
                <a:ea typeface="微软雅黑" charset="0"/>
                <a:cs typeface="+mn-ea"/>
              </a:rPr>
              <a:t>‹#›</a:t>
            </a:r>
            <a:r>
              <a:rPr sz="2400">
                <a:solidFill>
                  <a:srgbClr val="002060"/>
                </a:solidFill>
                <a:latin typeface="微软雅黑" charset="0"/>
                <a:ea typeface="微软雅黑" charset="0"/>
                <a:cs typeface="+mn-ea"/>
              </a:rPr>
              <a:t>?</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Rect 0"/>
          <p:cNvSpPr txBox="1">
            <a:spLocks/>
          </p:cNvSpPr>
          <p:nvPr>
            <p:ph type="title"/>
          </p:nvPr>
        </p:nvSpPr>
        <p:spPr>
          <a:xfrm rot="0">
            <a:off x="840105" y="365125"/>
            <a:ext cx="10516235" cy="1326515"/>
          </a:xfrm>
          <a:prstGeom prst="rect"/>
          <a:noFill/>
          <a:ln w="0">
            <a:noFill/>
            <a:prstDash/>
          </a:ln>
        </p:spPr>
        <p:txBody>
          <a:bodyPr wrap="square" lIns="91440" tIns="45720" rIns="91440" bIns="45720" vert="horz" anchor="ctr">
            <a:noAutofit/>
          </a:bodyPr>
          <a:lstStyle/>
          <a:p>
            <a:pPr marL="0" indent="0" algn="l" defTabSz="914400" eaLnBrk="1" latinLnBrk="0" hangingPunct="1">
              <a:lnSpc>
                <a:spcPct val="100000"/>
              </a:lnSpc>
              <a:spcBef>
                <a:spcPts val="0"/>
              </a:spcBef>
              <a:spcAft>
                <a:spcPts val="0"/>
              </a:spcAft>
              <a:buFontTx/>
              <a:buNone/>
            </a:pPr>
            <a:r>
              <a:rPr sz="1800">
                <a:solidFill>
                  <a:schemeClr val="tx1"/>
                </a:solidFill>
                <a:latin typeface="微软雅黑" charset="0"/>
                <a:ea typeface="微软雅黑" charset="0"/>
                <a:cs typeface="+mn-cs"/>
              </a:rPr>
              <a:t>单击此处编辑母版标题样式</a:t>
            </a:r>
            <a:endParaRPr lang="ko-KR" altLang="en-US" sz="1800">
              <a:solidFill>
                <a:schemeClr val="tx1"/>
              </a:solidFill>
              <a:latin typeface="微软雅黑" charset="0"/>
              <a:ea typeface="微软雅黑" charset="0"/>
              <a:cs typeface="+mn-cs"/>
            </a:endParaRPr>
          </a:p>
        </p:txBody>
      </p:sp>
      <p:sp>
        <p:nvSpPr>
          <p:cNvPr id="3" name="Rect 0"/>
          <p:cNvSpPr txBox="1">
            <a:spLocks/>
          </p:cNvSpPr>
          <p:nvPr>
            <p:ph type="body"/>
          </p:nvPr>
        </p:nvSpPr>
        <p:spPr>
          <a:xfrm rot="0">
            <a:off x="840105" y="1681480"/>
            <a:ext cx="5158105" cy="824230"/>
          </a:xfrm>
          <a:prstGeom prst="rect"/>
          <a:noFill/>
          <a:ln w="0">
            <a:noFill/>
            <a:prstDash/>
          </a:ln>
        </p:spPr>
        <p:txBody>
          <a:bodyPr wrap="square" lIns="91440" tIns="45720" rIns="91440" bIns="45720" vert="horz" anchor="b">
            <a:noAutofit/>
          </a:bodyPr>
          <a:lstStyle/>
          <a:p>
            <a:pPr marL="254000" indent="-254000" algn="just" defTabSz="914400" eaLnBrk="1" latinLnBrk="0" hangingPunct="1">
              <a:lnSpc>
                <a:spcPct val="150000"/>
              </a:lnSpc>
              <a:spcBef>
                <a:spcPts val="0"/>
              </a:spcBef>
              <a:spcAft>
                <a:spcPts val="0"/>
              </a:spcAft>
            </a:pPr>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datetime1"/>
            <a:endParaRPr lang="ko-KR" altLang="en-US" sz="1800">
              <a:solidFill>
                <a:schemeClr val="tx1"/>
              </a:solidFill>
              <a:latin typeface="微软雅黑" charset="0"/>
              <a:ea typeface="微软雅黑" charset="0"/>
              <a:cs typeface="+mn-cs"/>
            </a:endParaRPr>
          </a:p>
        </p:txBody>
      </p:sp>
      <p:sp>
        <p:nvSpPr>
          <p:cNvPr id="4" name="Rect 0"/>
          <p:cNvSpPr txBox="1">
            <a:spLocks/>
          </p:cNvSpPr>
          <p:nvPr>
            <p:ph type="obj"/>
          </p:nvPr>
        </p:nvSpPr>
        <p:spPr>
          <a:xfrm rot="0">
            <a:off x="840105" y="2505075"/>
            <a:ext cx="5158105" cy="3685540"/>
          </a:xfrm>
          <a:prstGeom prst="rect"/>
          <a:noFill/>
          <a:ln w="0">
            <a:noFill/>
            <a:prstDash/>
          </a:ln>
        </p:spPr>
        <p:txBody>
          <a:bodyPr wrap="square" lIns="91440" tIns="45720" rIns="91440" bIns="45720" vert="horz" anchor="t">
            <a:noAutofit/>
          </a:bodyPr>
          <a:lstStyle/>
          <a:p>
            <a:pPr marL="0" indent="0" algn="l"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单击此处编辑母版文本样式</a:t>
            </a:r>
            <a:endParaRPr lang="ko-KR" altLang="en-US" sz="1800">
              <a:solidFill>
                <a:schemeClr val="tx1"/>
              </a:solidFill>
              <a:latin typeface="微软雅黑" charset="0"/>
              <a:ea typeface="微软雅黑" charset="0"/>
              <a:cs typeface="+mn-cs"/>
            </a:endParaRPr>
          </a:p>
          <a:p>
            <a:pPr marL="0" indent="0" algn="l" defTabSz="914400" eaLnBrk="1" latinLnBrk="0" hangingPunct="1">
              <a:lnSpc>
                <a:spcPct val="100000"/>
              </a:lnSpc>
              <a:spcBef>
                <a:spcPts val="0"/>
              </a:spcBef>
              <a:spcAft>
                <a:spcPts val="0"/>
              </a:spcAft>
              <a:buFontTx/>
              <a:buNone/>
            </a:pPr>
            <a:fld id="{B9320F77-B9A0-41C5-862A-B4B631284C64}" type="slidenum"/>
            <a:fld id="{B9320F77-B9A0-41C5-862A-B4B631284C64}" type="slidenum"/>
            <a:fld id="{B9320F77-B9A0-41C5-862A-B4B631284C64}" type="slidenum"/>
            <a:fld id="{B9320F77-B9A0-41C5-862A-B4B631284C64}" type="datetime1">
              <a:rPr lang="zh-CN" altLang="en-US" sz="1800">
                <a:solidFill>
                  <a:schemeClr val="tx1"/>
                </a:solidFill>
                <a:latin typeface="微软雅黑" charset="0"/>
                <a:ea typeface="微软雅黑" charset="0"/>
                <a:cs typeface="+mn-cs"/>
              </a:rPr>
              <a:t>第三级</a:t>
            </a:fld>
            <a:endParaRPr lang="ko-KR" altLang="en-US" sz="1800">
              <a:solidFill>
                <a:schemeClr val="tx1"/>
              </a:solidFill>
              <a:latin typeface="微软雅黑" charset="0"/>
              <a:ea typeface="微软雅黑" charset="0"/>
              <a:cs typeface="+mn-cs"/>
            </a:endParaRPr>
          </a:p>
        </p:txBody>
      </p:sp>
      <p:sp>
        <p:nvSpPr>
          <p:cNvPr id="5" name="Rect 0"/>
          <p:cNvSpPr txBox="1">
            <a:spLocks/>
          </p:cNvSpPr>
          <p:nvPr>
            <p:ph type="body"/>
          </p:nvPr>
        </p:nvSpPr>
        <p:spPr>
          <a:xfrm rot="0">
            <a:off x="6172200" y="1681480"/>
            <a:ext cx="5184140" cy="824230"/>
          </a:xfrm>
          <a:prstGeom prst="rect"/>
          <a:noFill/>
          <a:ln w="0">
            <a:noFill/>
            <a:prstDash/>
          </a:ln>
        </p:spPr>
        <p:txBody>
          <a:bodyPr wrap="square" lIns="91440" tIns="45720" rIns="91440" bIns="45720" vert="horz" anchor="b">
            <a:noAutofit/>
          </a:bodyPr>
          <a:lstStyle/>
          <a:p>
            <a:pPr marL="254000" indent="-254000" algn="just" defTabSz="914400" eaLnBrk="1" latinLnBrk="0" hangingPunct="1">
              <a:lnSpc>
                <a:spcPct val="150000"/>
              </a:lnSpc>
              <a:spcBef>
                <a:spcPts val="0"/>
              </a:spcBef>
              <a:spcAft>
                <a:spcPts val="0"/>
              </a:spcAft>
            </a:pPr>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slidenum"/>
            <a:fld id="{B9320F77-B9A0-41C5-862A-B4B631284C64}" type="datetime1"/>
            <a:endParaRPr lang="ko-KR" altLang="en-US" sz="1800">
              <a:solidFill>
                <a:schemeClr val="tx1"/>
              </a:solidFill>
              <a:latin typeface="微软雅黑" charset="0"/>
              <a:ea typeface="微软雅黑" charset="0"/>
              <a:cs typeface="+mn-cs"/>
            </a:endParaRPr>
          </a:p>
        </p:txBody>
      </p:sp>
      <p:sp>
        <p:nvSpPr>
          <p:cNvPr id="6" name="Rect 0"/>
          <p:cNvSpPr txBox="1">
            <a:spLocks/>
          </p:cNvSpPr>
          <p:nvPr>
            <p:ph type="obj"/>
          </p:nvPr>
        </p:nvSpPr>
        <p:spPr>
          <a:xfrm rot="0">
            <a:off x="6172200" y="2505075"/>
            <a:ext cx="5184140" cy="3685540"/>
          </a:xfrm>
          <a:prstGeom prst="rect"/>
          <a:noFill/>
          <a:ln w="0">
            <a:noFill/>
            <a:prstDash/>
          </a:ln>
        </p:spPr>
        <p:txBody>
          <a:bodyPr wrap="square" lIns="91440" tIns="45720" rIns="91440" bIns="45720" vert="horz" anchor="t">
            <a:noAutofit/>
          </a:bodyPr>
          <a:lstStyle/>
          <a:p>
            <a:pPr marL="0" indent="0" algn="l"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单击此处编辑母版文本样式</a:t>
            </a:r>
            <a:endParaRPr lang="ko-KR" altLang="en-US" sz="1800">
              <a:solidFill>
                <a:schemeClr val="tx1"/>
              </a:solidFill>
              <a:latin typeface="微软雅黑" charset="0"/>
              <a:ea typeface="微软雅黑" charset="0"/>
              <a:cs typeface="+mn-cs"/>
            </a:endParaRPr>
          </a:p>
          <a:p>
            <a:pPr marL="0" indent="0" algn="l" defTabSz="914400" eaLnBrk="1" latinLnBrk="0" hangingPunct="1">
              <a:lnSpc>
                <a:spcPct val="100000"/>
              </a:lnSpc>
              <a:spcBef>
                <a:spcPts val="0"/>
              </a:spcBef>
              <a:spcAft>
                <a:spcPts val="0"/>
              </a:spcAft>
              <a:buFontTx/>
              <a:buNone/>
            </a:pPr>
            <a:fld id="{B9320F77-B9A0-41C5-862A-B4B631284C64}" type="slidenum"/>
            <a:fld id="{B9320F77-B9A0-41C5-862A-B4B631284C64}" type="slidenum"/>
            <a:fld id="{B9320F77-B9A0-41C5-862A-B4B631284C64}" type="slidenum"/>
            <a:fld id="{B9320F77-B9A0-41C5-862A-B4B631284C64}" type="datetime1">
              <a:rPr lang="zh-CN" altLang="en-US" sz="1800">
                <a:solidFill>
                  <a:schemeClr val="tx1"/>
                </a:solidFill>
                <a:latin typeface="微软雅黑" charset="0"/>
                <a:ea typeface="微软雅黑" charset="0"/>
                <a:cs typeface="+mn-cs"/>
              </a:rPr>
              <a:t>第三级</a:t>
            </a:fld>
            <a:endParaRPr lang="ko-KR" altLang="en-US" sz="1800">
              <a:solidFill>
                <a:schemeClr val="tx1"/>
              </a:solidFill>
              <a:latin typeface="微软雅黑" charset="0"/>
              <a:ea typeface="微软雅黑" charset="0"/>
              <a:cs typeface="+mn-cs"/>
            </a:endParaRPr>
          </a:p>
        </p:txBody>
      </p:sp>
      <p:sp>
        <p:nvSpPr>
          <p:cNvPr id="7" name="Rect 0"/>
          <p:cNvSpPr txBox="1">
            <a:spLocks/>
          </p:cNvSpPr>
          <p:nvPr>
            <p:ph type="dt"/>
          </p:nvPr>
        </p:nvSpPr>
        <p:spPr>
          <a:xfrm rot="0">
            <a:off x="838200" y="6356350"/>
            <a:ext cx="27438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r>
              <a:rPr lang="zh-CN" altLang="en-US" sz="3200" b="1">
                <a:latin typeface="微软雅黑" charset="0"/>
                <a:ea typeface="微软雅黑" charset="0"/>
                <a:cs typeface="+mn-ea"/>
              </a:rPr>
              <a:t>@</a:t>
            </a:r>
            <a:r>
              <a:rPr sz="2400">
                <a:solidFill>
                  <a:srgbClr val="002060"/>
                </a:solidFill>
                <a:latin typeface="微软雅黑" charset="0"/>
                <a:ea typeface="微软雅黑" charset="0"/>
                <a:cs typeface="+mn-ea"/>
              </a:rPr>
              <a:t>2019/6/13</a:t>
            </a:r>
            <a:r>
              <a:rPr sz="2400">
                <a:solidFill>
                  <a:srgbClr val="002060"/>
                </a:solidFill>
                <a:latin typeface="微软雅黑" charset="0"/>
                <a:ea typeface="微软雅黑" charset="0"/>
                <a:cs typeface="+mn-ea"/>
              </a:rPr>
              <a:t>@</a:t>
            </a:r>
          </a:p>
        </p:txBody>
      </p:sp>
      <p:sp>
        <p:nvSpPr>
          <p:cNvPr id="8" name="Rect 0"/>
          <p:cNvSpPr txBox="1">
            <a:spLocks/>
          </p:cNvSpPr>
          <p:nvPr>
            <p:ph type="ftr"/>
          </p:nvPr>
        </p:nvSpPr>
        <p:spPr>
          <a:xfrm rot="0">
            <a:off x="4038600" y="6356350"/>
            <a:ext cx="41154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p>
        </p:txBody>
      </p:sp>
      <p:sp>
        <p:nvSpPr>
          <p:cNvPr id="9" name="Rect 0"/>
          <p:cNvSpPr txBox="1">
            <a:spLocks/>
          </p:cNvSpPr>
          <p:nvPr>
            <p:ph type="sldNum"/>
          </p:nvPr>
        </p:nvSpPr>
        <p:spPr>
          <a:xfrm rot="0">
            <a:off x="8610600" y="6356350"/>
            <a:ext cx="27438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r>
              <a:rPr lang="zh-CN" altLang="en-US" sz="3200" b="1">
                <a:latin typeface="微软雅黑" charset="0"/>
                <a:ea typeface="微软雅黑" charset="0"/>
                <a:cs typeface="+mn-ea"/>
              </a:rPr>
              <a:t>A</a:t>
            </a:r>
            <a:r>
              <a:rPr sz="2400">
                <a:solidFill>
                  <a:srgbClr val="002060"/>
                </a:solidFill>
                <a:latin typeface="微软雅黑" charset="0"/>
                <a:ea typeface="微软雅黑" charset="0"/>
                <a:cs typeface="+mn-ea"/>
              </a:rPr>
              <a:t>‹#›</a:t>
            </a:r>
            <a:r>
              <a:rPr sz="2400">
                <a:solidFill>
                  <a:srgbClr val="002060"/>
                </a:solidFill>
                <a:latin typeface="微软雅黑" charset="0"/>
                <a:ea typeface="微软雅黑" charset="0"/>
                <a:cs typeface="+mn-ea"/>
              </a:rPr>
              <a:t>A</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Rect 0"/>
          <p:cNvSpPr txBox="1">
            <a:spLocks/>
          </p:cNvSpPr>
          <p:nvPr>
            <p:ph type="title"/>
          </p:nvPr>
        </p:nvSpPr>
        <p:spPr>
          <a:xfrm rot="0">
            <a:off x="838200" y="365125"/>
            <a:ext cx="10516235" cy="1326515"/>
          </a:xfrm>
          <a:prstGeom prst="rect"/>
          <a:noFill/>
          <a:ln w="0">
            <a:noFill/>
            <a:prstDash/>
          </a:ln>
        </p:spPr>
        <p:txBody>
          <a:bodyPr wrap="square" lIns="91440" tIns="45720" rIns="91440" bIns="45720" vert="horz" anchor="ctr">
            <a:noAutofit/>
          </a:bodyPr>
          <a:lstStyle/>
          <a:p>
            <a:pPr marL="0" indent="0" algn="l" defTabSz="914400" eaLnBrk="1" latinLnBrk="0" hangingPunct="1">
              <a:lnSpc>
                <a:spcPct val="100000"/>
              </a:lnSpc>
              <a:spcBef>
                <a:spcPts val="0"/>
              </a:spcBef>
              <a:spcAft>
                <a:spcPts val="0"/>
              </a:spcAft>
              <a:buFontTx/>
              <a:buNone/>
            </a:pPr>
            <a:r>
              <a:rPr sz="1800">
                <a:solidFill>
                  <a:schemeClr val="tx1"/>
                </a:solidFill>
                <a:latin typeface="微软雅黑" charset="0"/>
                <a:ea typeface="微软雅黑" charset="0"/>
                <a:cs typeface="+mn-cs"/>
              </a:rPr>
              <a:t>单击此处编辑母版标题样式</a:t>
            </a:r>
            <a:endParaRPr lang="ko-KR" altLang="en-US" sz="1800">
              <a:solidFill>
                <a:schemeClr val="tx1"/>
              </a:solidFill>
              <a:latin typeface="微软雅黑" charset="0"/>
              <a:ea typeface="微软雅黑" charset="0"/>
              <a:cs typeface="+mn-cs"/>
            </a:endParaRPr>
          </a:p>
        </p:txBody>
      </p:sp>
      <p:sp>
        <p:nvSpPr>
          <p:cNvPr id="3" name="Rect 0"/>
          <p:cNvSpPr txBox="1">
            <a:spLocks/>
          </p:cNvSpPr>
          <p:nvPr>
            <p:ph type="dt"/>
          </p:nvPr>
        </p:nvSpPr>
        <p:spPr>
          <a:xfrm rot="0">
            <a:off x="838200" y="6356350"/>
            <a:ext cx="27438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r>
              <a:rPr lang="zh-CN" altLang="en-US" sz="3200" b="1">
                <a:latin typeface="微软雅黑" charset="0"/>
                <a:ea typeface="微软雅黑" charset="0"/>
                <a:cs typeface="+mn-ea"/>
              </a:rPr>
              <a:t>(</a:t>
            </a:r>
            <a:r>
              <a:rPr sz="2400">
                <a:solidFill>
                  <a:srgbClr val="002060"/>
                </a:solidFill>
                <a:latin typeface="微软雅黑" charset="0"/>
                <a:ea typeface="微软雅黑" charset="0"/>
                <a:cs typeface="+mn-ea"/>
              </a:rPr>
              <a:t>2019/6/13</a:t>
            </a:r>
            <a:r>
              <a:rPr sz="2400">
                <a:solidFill>
                  <a:srgbClr val="002060"/>
                </a:solidFill>
                <a:latin typeface="微软雅黑" charset="0"/>
                <a:ea typeface="微软雅黑" charset="0"/>
                <a:cs typeface="+mn-ea"/>
              </a:rPr>
              <a:t>(</a:t>
            </a:r>
          </a:p>
        </p:txBody>
      </p:sp>
      <p:sp>
        <p:nvSpPr>
          <p:cNvPr id="4" name="Rect 0"/>
          <p:cNvSpPr txBox="1">
            <a:spLocks/>
          </p:cNvSpPr>
          <p:nvPr>
            <p:ph type="ftr"/>
          </p:nvPr>
        </p:nvSpPr>
        <p:spPr>
          <a:xfrm rot="0">
            <a:off x="4038600" y="6356350"/>
            <a:ext cx="41154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p>
        </p:txBody>
      </p:sp>
      <p:sp>
        <p:nvSpPr>
          <p:cNvPr id="5" name="Rect 0"/>
          <p:cNvSpPr txBox="1">
            <a:spLocks/>
          </p:cNvSpPr>
          <p:nvPr>
            <p:ph type="sldNum"/>
          </p:nvPr>
        </p:nvSpPr>
        <p:spPr>
          <a:xfrm rot="0">
            <a:off x="8610600" y="6356350"/>
            <a:ext cx="27438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r>
              <a:rPr lang="zh-CN" altLang="en-US" sz="3200" b="1">
                <a:latin typeface="微软雅黑" charset="0"/>
                <a:ea typeface="微软雅黑" charset="0"/>
                <a:cs typeface="+mn-ea"/>
              </a:rPr>
              <a:t>)</a:t>
            </a:r>
            <a:r>
              <a:rPr sz="2400">
                <a:solidFill>
                  <a:srgbClr val="002060"/>
                </a:solidFill>
                <a:latin typeface="微软雅黑" charset="0"/>
                <a:ea typeface="微软雅黑" charset="0"/>
                <a:cs typeface="+mn-ea"/>
              </a:rPr>
              <a:t>‹#›</a:t>
            </a:r>
            <a:r>
              <a:rPr sz="2400">
                <a:solidFill>
                  <a:srgbClr val="002060"/>
                </a:solidFill>
                <a:latin typeface="微软雅黑" charset="0"/>
                <a:ea typeface="微软雅黑" charset="0"/>
                <a:cs typeface="+mn-ea"/>
              </a:rPr>
              <a:t>)</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4" name="Rect 0"/>
          <p:cNvSpPr txBox="1">
            <a:spLocks/>
          </p:cNvSpPr>
          <p:nvPr>
            <p:ph type="sldNum"/>
          </p:nvPr>
        </p:nvSpPr>
        <p:spPr>
          <a:xfrm rot="0">
            <a:off x="8610600" y="6356350"/>
            <a:ext cx="27438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r>
              <a:rPr lang="zh-CN" altLang="en-US" sz="3200" b="1">
                <a:latin typeface="微软雅黑" charset="0"/>
                <a:ea typeface="微软雅黑" charset="0"/>
                <a:cs typeface="+mn-ea"/>
              </a:rPr>
              <a:t>	</a:t>
            </a:r>
            <a:r>
              <a:rPr sz="2400">
                <a:solidFill>
                  <a:srgbClr val="002060"/>
                </a:solidFill>
                <a:latin typeface="微软雅黑" charset="0"/>
                <a:ea typeface="微软雅黑" charset="0"/>
                <a:cs typeface="+mn-ea"/>
              </a:rPr>
              <a:t>‹#›</a:t>
            </a:r>
            <a:r>
              <a:rPr sz="2400">
                <a:solidFill>
                  <a:srgbClr val="002060"/>
                </a:solidFill>
                <a:latin typeface="微软雅黑" charset="0"/>
                <a:ea typeface="微软雅黑" charset="0"/>
                <a:cs typeface="+mn-ea"/>
              </a:rPr>
              <a:t>	</a:t>
            </a:r>
          </a:p>
        </p:txBody>
      </p:sp>
      <p:pic>
        <p:nvPicPr>
          <p:cNvPr id="5" name="图片 4" descr="C:/Users/lenovo/AppData/Roaming/JisuOffice/ETemp/13020_14323528/fImage1191276641.png"/>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rot="0">
            <a:off x="10133330" y="40640"/>
            <a:ext cx="2059305" cy="854710"/>
          </a:xfrm>
          <a:prstGeom prst="rect"/>
          <a:noFill/>
          <a:ln w="0">
            <a:noFill/>
            <a:prstDash/>
          </a:ln>
        </p:spPr>
      </p:pic>
      <p:cxnSp>
        <p:nvCxnSpPr>
          <p:cNvPr id="7" name="形状 6"/>
          <p:cNvCxnSpPr/>
          <p:nvPr/>
        </p:nvCxnSpPr>
        <p:spPr>
          <a:xfrm rot="0">
            <a:off x="5080" y="450850"/>
            <a:ext cx="10133965" cy="635"/>
          </a:xfrm>
          <a:prstGeom prst="line"/>
          <a:ln w="28575" cap="flat" cmpd="sng">
            <a:solidFill>
              <a:srgbClr val="5B9BD5">
                <a:alpha val="100000"/>
              </a:srgbClr>
            </a:solidFill>
            <a:prstDash/>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cSld name="内容与标题">
    <p:spTree>
      <p:nvGrpSpPr>
        <p:cNvPr id="1" name=""/>
        <p:cNvGrpSpPr/>
        <p:nvPr/>
      </p:nvGrpSpPr>
      <p:grpSpPr>
        <a:xfrm>
          <a:off x="0" y="0"/>
          <a:ext cx="0" cy="0"/>
          <a:chOff x="0" y="0"/>
          <a:chExt cx="0" cy="0"/>
        </a:xfrm>
      </p:grpSpPr>
      <p:sp>
        <p:nvSpPr>
          <p:cNvPr id="2" name="Rect 0"/>
          <p:cNvSpPr txBox="1">
            <a:spLocks/>
          </p:cNvSpPr>
          <p:nvPr>
            <p:ph type="title"/>
          </p:nvPr>
        </p:nvSpPr>
        <p:spPr>
          <a:xfrm rot="0">
            <a:off x="840105" y="457200"/>
            <a:ext cx="3932555" cy="1600835"/>
          </a:xfrm>
          <a:prstGeom prst="rect"/>
          <a:noFill/>
          <a:ln w="0">
            <a:noFill/>
            <a:prstDash/>
          </a:ln>
        </p:spPr>
        <p:txBody>
          <a:bodyPr wrap="square" lIns="91440" tIns="45720" rIns="91440" bIns="45720" vert="horz" anchor="b">
            <a:noAutofit/>
          </a:bodyPr>
          <a:lstStyle/>
          <a:p>
            <a:pPr marL="0" indent="0" algn="l" defTabSz="914400" eaLnBrk="1" latinLnBrk="0" hangingPunct="1">
              <a:lnSpc>
                <a:spcPct val="100000"/>
              </a:lnSpc>
              <a:spcBef>
                <a:spcPts val="0"/>
              </a:spcBef>
              <a:spcAft>
                <a:spcPts val="0"/>
              </a:spcAft>
              <a:buFontTx/>
              <a:buNone/>
            </a:pPr>
            <a:r>
              <a:rPr sz="1800">
                <a:solidFill>
                  <a:schemeClr val="tx1"/>
                </a:solidFill>
                <a:latin typeface="微软雅黑" charset="0"/>
                <a:ea typeface="微软雅黑" charset="0"/>
                <a:cs typeface="+mn-cs"/>
              </a:rPr>
              <a:t>单击此处编辑母版标题样式</a:t>
            </a:r>
            <a:endParaRPr lang="ko-KR" altLang="en-US" sz="1800">
              <a:solidFill>
                <a:schemeClr val="tx1"/>
              </a:solidFill>
              <a:latin typeface="微软雅黑" charset="0"/>
              <a:ea typeface="微软雅黑" charset="0"/>
              <a:cs typeface="+mn-cs"/>
            </a:endParaRPr>
          </a:p>
        </p:txBody>
      </p:sp>
      <p:sp>
        <p:nvSpPr>
          <p:cNvPr id="3" name="Rect 0"/>
          <p:cNvSpPr txBox="1">
            <a:spLocks/>
          </p:cNvSpPr>
          <p:nvPr>
            <p:ph type="obj"/>
          </p:nvPr>
        </p:nvSpPr>
        <p:spPr>
          <a:xfrm rot="0">
            <a:off x="5183505" y="987425"/>
            <a:ext cx="6172835" cy="4874260"/>
          </a:xfrm>
          <a:prstGeom prst="rect"/>
          <a:noFill/>
          <a:ln w="0">
            <a:noFill/>
            <a:prstDash/>
          </a:ln>
        </p:spPr>
        <p:txBody>
          <a:bodyPr wrap="square" lIns="91440" tIns="45720" rIns="91440" bIns="45720" vert="horz" anchor="t">
            <a:noAutofit/>
          </a:bodyPr>
          <a:lstStyle/>
          <a:p>
            <a:pPr marL="0" indent="0" algn="l" defTabSz="914400" eaLnBrk="1" latinLnBrk="0" hangingPunct="1">
              <a:lnSpc>
                <a:spcPct val="100000"/>
              </a:lnSpc>
              <a:spcBef>
                <a:spcPts val="0"/>
              </a:spcBef>
              <a:spcAft>
                <a:spcPts val="0"/>
              </a:spcAft>
              <a:buFontTx/>
              <a:buNone/>
            </a:pPr>
            <a:r>
              <a:rPr sz="1800">
                <a:solidFill>
                  <a:schemeClr val="tx1"/>
                </a:solidFill>
                <a:latin typeface="微软雅黑" charset="0"/>
                <a:ea typeface="微软雅黑" charset="0"/>
                <a:cs typeface="+mn-cs"/>
              </a:rPr>
              <a:t>•	单击此处编辑母版文本样式</a:t>
            </a:r>
            <a:endParaRPr lang="ko-KR" altLang="en-US" sz="1800">
              <a:solidFill>
                <a:schemeClr val="tx1"/>
              </a:solidFill>
              <a:latin typeface="微软雅黑" charset="0"/>
              <a:ea typeface="微软雅黑" charset="0"/>
              <a:cs typeface="+mn-cs"/>
            </a:endParaRPr>
          </a:p>
          <a:p>
            <a:pPr marL="0" indent="0" algn="l"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第二级</a:t>
            </a:r>
            <a:endParaRPr lang="ko-KR" altLang="en-US" sz="1800">
              <a:solidFill>
                <a:schemeClr val="tx1"/>
              </a:solidFill>
              <a:latin typeface="微软雅黑" charset="0"/>
              <a:ea typeface="微软雅黑" charset="0"/>
              <a:cs typeface="+mn-cs"/>
            </a:endParaRPr>
          </a:p>
          <a:p>
            <a:pPr marL="0" indent="0" algn="l" defTabSz="914400" eaLnBrk="1" latinLnBrk="0" hangingPunct="1">
              <a:lnSpc>
                <a:spcPct val="100000"/>
              </a:lnSpc>
              <a:spcBef>
                <a:spcPts val="0"/>
              </a:spcBef>
              <a:spcAft>
                <a:spcPts val="0"/>
              </a:spcAft>
              <a:buFontTx/>
              <a:buNone/>
            </a:pPr>
            <a:fld id="{B9320F77-B9A0-41C5-862A-B4B631284C64}" type="slidenum"/>
            <a:fld id="{B9320F77-B9A0-41C5-862A-B4B631284C64}" type="slidenum"/>
            <a:fld id="{B9320F77-B9A0-41C5-862A-B4B631284C64}" type="slidenum"/>
            <a:fld id="{B9320F77-B9A0-41C5-862A-B4B631284C64}" type="datetime1">
              <a:rPr lang="zh-CN" altLang="en-US" sz="1800">
                <a:solidFill>
                  <a:schemeClr val="tx1"/>
                </a:solidFill>
                <a:latin typeface="微软雅黑" charset="0"/>
                <a:ea typeface="微软雅黑" charset="0"/>
                <a:cs typeface="+mn-cs"/>
              </a:rPr>
              <a:t>第四级</a:t>
            </a:fld>
            <a:endParaRPr lang="ko-KR" altLang="en-US" sz="1800">
              <a:solidFill>
                <a:schemeClr val="tx1"/>
              </a:solidFill>
              <a:latin typeface="微软雅黑" charset="0"/>
              <a:ea typeface="微软雅黑" charset="0"/>
              <a:cs typeface="+mn-cs"/>
            </a:endParaRPr>
          </a:p>
          <a:p>
            <a:pPr marL="0" indent="0" algn="l"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第五级</a:t>
            </a:r>
            <a:endParaRPr lang="ko-KR" altLang="en-US" sz="1800">
              <a:solidFill>
                <a:schemeClr val="tx1"/>
              </a:solidFill>
              <a:latin typeface="微软雅黑" charset="0"/>
              <a:ea typeface="微软雅黑" charset="0"/>
              <a:cs typeface="+mn-cs"/>
            </a:endParaRPr>
          </a:p>
        </p:txBody>
      </p:sp>
      <p:sp>
        <p:nvSpPr>
          <p:cNvPr id="4" name="Rect 0"/>
          <p:cNvSpPr txBox="1">
            <a:spLocks/>
          </p:cNvSpPr>
          <p:nvPr>
            <p:ph type="body"/>
          </p:nvPr>
        </p:nvSpPr>
        <p:spPr>
          <a:xfrm rot="0">
            <a:off x="840105" y="2057400"/>
            <a:ext cx="3932555" cy="3812540"/>
          </a:xfrm>
          <a:prstGeom prst="rect"/>
          <a:noFill/>
          <a:ln w="0">
            <a:noFill/>
            <a:prstDash/>
          </a:ln>
        </p:spPr>
        <p:txBody>
          <a:bodyPr wrap="square" lIns="91440" tIns="45720" rIns="91440" bIns="45720" vert="horz" anchor="t">
            <a:noAutofit/>
          </a:bodyPr>
          <a:lstStyle/>
          <a:p>
            <a:pPr marL="254000" indent="-254000" algn="just" defTabSz="914400" eaLnBrk="1" latinLnBrk="0" hangingPunct="1">
              <a:lnSpc>
                <a:spcPct val="150000"/>
              </a:lnSpc>
              <a:spcBef>
                <a:spcPts val="0"/>
              </a:spcBef>
              <a:spcAft>
                <a:spcPts val="0"/>
              </a:spcAft>
            </a:pPr>
            <a:r>
              <a:rPr lang="en-US" altLang="zh-CN" sz="1800">
                <a:solidFill>
                  <a:schemeClr val="tx1"/>
                </a:solidFill>
                <a:latin typeface="微软雅黑" charset="0"/>
                <a:ea typeface="微软雅黑" charset="0"/>
                <a:cs typeface="+mn-cs"/>
              </a:rPr>
              <a:t>单击此处编辑母版文本样式</a:t>
            </a:r>
            <a:endParaRPr lang="ko-KR" altLang="en-US" sz="1800">
              <a:solidFill>
                <a:schemeClr val="tx1"/>
              </a:solidFill>
              <a:latin typeface="微软雅黑" charset="0"/>
              <a:ea typeface="微软雅黑" charset="0"/>
              <a:cs typeface="+mn-cs"/>
            </a:endParaRPr>
          </a:p>
        </p:txBody>
      </p:sp>
      <p:sp>
        <p:nvSpPr>
          <p:cNvPr id="5" name="Rect 0"/>
          <p:cNvSpPr txBox="1">
            <a:spLocks/>
          </p:cNvSpPr>
          <p:nvPr>
            <p:ph type="dt"/>
          </p:nvPr>
        </p:nvSpPr>
        <p:spPr>
          <a:xfrm rot="0">
            <a:off x="838200" y="6356350"/>
            <a:ext cx="27438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r>
              <a:rPr lang="zh-CN" altLang="en-US" sz="3200" b="1">
                <a:latin typeface="微软雅黑" charset="0"/>
                <a:ea typeface="微软雅黑" charset="0"/>
                <a:cs typeface="+mn-ea"/>
              </a:rPr>
              <a:t>B</a:t>
            </a:r>
            <a:r>
              <a:rPr sz="2400">
                <a:solidFill>
                  <a:srgbClr val="002060"/>
                </a:solidFill>
                <a:latin typeface="微软雅黑" charset="0"/>
                <a:ea typeface="微软雅黑" charset="0"/>
                <a:cs typeface="+mn-ea"/>
              </a:rPr>
              <a:t>2019/6/13</a:t>
            </a:r>
            <a:r>
              <a:rPr sz="2400">
                <a:solidFill>
                  <a:srgbClr val="002060"/>
                </a:solidFill>
                <a:latin typeface="微软雅黑" charset="0"/>
                <a:ea typeface="微软雅黑" charset="0"/>
                <a:cs typeface="+mn-ea"/>
              </a:rPr>
              <a:t>B</a:t>
            </a:r>
          </a:p>
        </p:txBody>
      </p:sp>
      <p:sp>
        <p:nvSpPr>
          <p:cNvPr id="6" name="Rect 0"/>
          <p:cNvSpPr txBox="1">
            <a:spLocks/>
          </p:cNvSpPr>
          <p:nvPr>
            <p:ph type="ftr"/>
          </p:nvPr>
        </p:nvSpPr>
        <p:spPr>
          <a:xfrm rot="0">
            <a:off x="4038600" y="6356350"/>
            <a:ext cx="41154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p>
        </p:txBody>
      </p:sp>
      <p:sp>
        <p:nvSpPr>
          <p:cNvPr id="7" name="Rect 0"/>
          <p:cNvSpPr txBox="1">
            <a:spLocks/>
          </p:cNvSpPr>
          <p:nvPr>
            <p:ph type="sldNum"/>
          </p:nvPr>
        </p:nvSpPr>
        <p:spPr>
          <a:xfrm rot="0">
            <a:off x="8610600" y="6356350"/>
            <a:ext cx="27438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r>
              <a:rPr lang="zh-CN" altLang="en-US" sz="3200" b="1">
                <a:latin typeface="微软雅黑" charset="0"/>
                <a:ea typeface="微软雅黑" charset="0"/>
                <a:cs typeface="+mn-ea"/>
              </a:rPr>
              <a:t>C</a:t>
            </a:r>
            <a:r>
              <a:rPr sz="2400">
                <a:solidFill>
                  <a:srgbClr val="002060"/>
                </a:solidFill>
                <a:latin typeface="微软雅黑" charset="0"/>
                <a:ea typeface="微软雅黑" charset="0"/>
                <a:cs typeface="+mn-ea"/>
              </a:rPr>
              <a:t>‹#›</a:t>
            </a:r>
            <a:r>
              <a:rPr sz="2400">
                <a:solidFill>
                  <a:srgbClr val="002060"/>
                </a:solidFill>
                <a:latin typeface="微软雅黑" charset="0"/>
                <a:ea typeface="微软雅黑" charset="0"/>
                <a:cs typeface="+mn-ea"/>
              </a:rPr>
              <a:t>C</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cSld name="图片与标题">
    <p:spTree>
      <p:nvGrpSpPr>
        <p:cNvPr id="1" name=""/>
        <p:cNvGrpSpPr/>
        <p:nvPr/>
      </p:nvGrpSpPr>
      <p:grpSpPr>
        <a:xfrm>
          <a:off x="0" y="0"/>
          <a:ext cx="0" cy="0"/>
          <a:chOff x="0" y="0"/>
          <a:chExt cx="0" cy="0"/>
        </a:xfrm>
      </p:grpSpPr>
      <p:sp>
        <p:nvSpPr>
          <p:cNvPr id="2" name="Rect 0"/>
          <p:cNvSpPr txBox="1">
            <a:spLocks/>
          </p:cNvSpPr>
          <p:nvPr>
            <p:ph type="title"/>
          </p:nvPr>
        </p:nvSpPr>
        <p:spPr>
          <a:xfrm rot="0">
            <a:off x="840105" y="457200"/>
            <a:ext cx="3932555" cy="1600835"/>
          </a:xfrm>
          <a:prstGeom prst="rect"/>
          <a:noFill/>
          <a:ln w="0">
            <a:noFill/>
            <a:prstDash/>
          </a:ln>
        </p:spPr>
        <p:txBody>
          <a:bodyPr wrap="square" lIns="91440" tIns="45720" rIns="91440" bIns="45720" vert="horz" anchor="b">
            <a:noAutofit/>
          </a:bodyPr>
          <a:lstStyle/>
          <a:p>
            <a:pPr marL="0" indent="0" algn="l" defTabSz="914400" eaLnBrk="1" latinLnBrk="0" hangingPunct="1">
              <a:lnSpc>
                <a:spcPct val="100000"/>
              </a:lnSpc>
              <a:spcBef>
                <a:spcPts val="0"/>
              </a:spcBef>
              <a:spcAft>
                <a:spcPts val="0"/>
              </a:spcAft>
              <a:buFontTx/>
              <a:buNone/>
            </a:pPr>
            <a:r>
              <a:rPr sz="1800">
                <a:solidFill>
                  <a:schemeClr val="tx1"/>
                </a:solidFill>
                <a:latin typeface="微软雅黑" charset="0"/>
                <a:ea typeface="微软雅黑" charset="0"/>
                <a:cs typeface="+mn-cs"/>
              </a:rPr>
              <a:t>单击此处编辑母版标题样式</a:t>
            </a:r>
            <a:endParaRPr lang="ko-KR" altLang="en-US" sz="1800">
              <a:solidFill>
                <a:schemeClr val="tx1"/>
              </a:solidFill>
              <a:latin typeface="微软雅黑" charset="0"/>
              <a:ea typeface="微软雅黑" charset="0"/>
              <a:cs typeface="+mn-cs"/>
            </a:endParaRPr>
          </a:p>
        </p:txBody>
      </p:sp>
      <p:sp>
        <p:nvSpPr>
          <p:cNvPr id="3" name="Rect 0"/>
          <p:cNvSpPr txBox="1">
            <a:spLocks/>
          </p:cNvSpPr>
          <p:nvPr>
            <p:ph type="pic"/>
          </p:nvPr>
        </p:nvSpPr>
        <p:spPr>
          <a:xfrm rot="0">
            <a:off x="5183505" y="987425"/>
            <a:ext cx="6172835" cy="4874260"/>
          </a:xfrm>
          <a:prstGeom prst="rect"/>
          <a:noFill/>
          <a:ln w="0">
            <a:noFill/>
            <a:prstDash/>
          </a:ln>
        </p:spPr>
      </p:sp>
      <p:sp>
        <p:nvSpPr>
          <p:cNvPr id="4" name="Rect 0"/>
          <p:cNvSpPr txBox="1">
            <a:spLocks/>
          </p:cNvSpPr>
          <p:nvPr>
            <p:ph type="body"/>
          </p:nvPr>
        </p:nvSpPr>
        <p:spPr>
          <a:xfrm rot="0">
            <a:off x="840105" y="2057400"/>
            <a:ext cx="3932555" cy="3812540"/>
          </a:xfrm>
          <a:prstGeom prst="rect"/>
          <a:noFill/>
          <a:ln w="0">
            <a:noFill/>
            <a:prstDash/>
          </a:ln>
        </p:spPr>
        <p:txBody>
          <a:bodyPr wrap="square" lIns="91440" tIns="45720" rIns="91440" bIns="45720" vert="horz" anchor="t">
            <a:noAutofit/>
          </a:bodyPr>
          <a:lstStyle/>
          <a:p>
            <a:pPr marL="254000" indent="-254000" algn="just" defTabSz="914400" eaLnBrk="1" latinLnBrk="0" hangingPunct="1">
              <a:lnSpc>
                <a:spcPct val="150000"/>
              </a:lnSpc>
              <a:spcBef>
                <a:spcPts val="0"/>
              </a:spcBef>
              <a:spcAft>
                <a:spcPts val="0"/>
              </a:spcAft>
            </a:pPr>
            <a:r>
              <a:rPr lang="en-US" altLang="zh-CN" sz="1800">
                <a:solidFill>
                  <a:schemeClr val="tx1"/>
                </a:solidFill>
                <a:latin typeface="微软雅黑" charset="0"/>
                <a:ea typeface="微软雅黑" charset="0"/>
                <a:cs typeface="+mn-cs"/>
              </a:rPr>
              <a:t>单击此处编辑母版文本样式</a:t>
            </a:r>
            <a:endParaRPr lang="ko-KR" altLang="en-US" sz="1800">
              <a:solidFill>
                <a:schemeClr val="tx1"/>
              </a:solidFill>
              <a:latin typeface="微软雅黑" charset="0"/>
              <a:ea typeface="微软雅黑" charset="0"/>
              <a:cs typeface="+mn-cs"/>
            </a:endParaRPr>
          </a:p>
        </p:txBody>
      </p:sp>
      <p:sp>
        <p:nvSpPr>
          <p:cNvPr id="5" name="Rect 0"/>
          <p:cNvSpPr txBox="1">
            <a:spLocks/>
          </p:cNvSpPr>
          <p:nvPr>
            <p:ph type="dt"/>
          </p:nvPr>
        </p:nvSpPr>
        <p:spPr>
          <a:xfrm rot="0">
            <a:off x="838200" y="6356350"/>
            <a:ext cx="27438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r>
              <a:rPr lang="zh-CN" altLang="en-US" sz="3200" b="1">
                <a:latin typeface="微软雅黑" charset="0"/>
                <a:ea typeface="微软雅黑" charset="0"/>
                <a:cs typeface="+mn-ea"/>
              </a:rPr>
              <a:t>D</a:t>
            </a:r>
            <a:r>
              <a:rPr sz="2400">
                <a:solidFill>
                  <a:srgbClr val="002060"/>
                </a:solidFill>
                <a:latin typeface="微软雅黑" charset="0"/>
                <a:ea typeface="微软雅黑" charset="0"/>
                <a:cs typeface="+mn-ea"/>
              </a:rPr>
              <a:t>2019/6/13</a:t>
            </a:r>
            <a:r>
              <a:rPr sz="2400">
                <a:solidFill>
                  <a:srgbClr val="002060"/>
                </a:solidFill>
                <a:latin typeface="微软雅黑" charset="0"/>
                <a:ea typeface="微软雅黑" charset="0"/>
                <a:cs typeface="+mn-ea"/>
              </a:rPr>
              <a:t>D</a:t>
            </a:r>
          </a:p>
        </p:txBody>
      </p:sp>
      <p:sp>
        <p:nvSpPr>
          <p:cNvPr id="6" name="Rect 0"/>
          <p:cNvSpPr txBox="1">
            <a:spLocks/>
          </p:cNvSpPr>
          <p:nvPr>
            <p:ph type="ftr"/>
          </p:nvPr>
        </p:nvSpPr>
        <p:spPr>
          <a:xfrm rot="0">
            <a:off x="4038600" y="6356350"/>
            <a:ext cx="41154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p>
        </p:txBody>
      </p:sp>
      <p:sp>
        <p:nvSpPr>
          <p:cNvPr id="7" name="Rect 0"/>
          <p:cNvSpPr txBox="1">
            <a:spLocks/>
          </p:cNvSpPr>
          <p:nvPr>
            <p:ph type="sldNum"/>
          </p:nvPr>
        </p:nvSpPr>
        <p:spPr>
          <a:xfrm rot="0">
            <a:off x="8610600" y="6356350"/>
            <a:ext cx="27438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r>
              <a:rPr lang="zh-CN" altLang="en-US" sz="3200" b="1">
                <a:latin typeface="微软雅黑" charset="0"/>
                <a:ea typeface="微软雅黑" charset="0"/>
                <a:cs typeface="+mn-ea"/>
              </a:rPr>
              <a:t>E</a:t>
            </a:r>
            <a:r>
              <a:rPr sz="2400">
                <a:solidFill>
                  <a:srgbClr val="002060"/>
                </a:solidFill>
                <a:latin typeface="微软雅黑" charset="0"/>
                <a:ea typeface="微软雅黑" charset="0"/>
                <a:cs typeface="+mn-ea"/>
              </a:rPr>
              <a:t>‹#›</a:t>
            </a:r>
            <a:r>
              <a:rPr sz="2400">
                <a:solidFill>
                  <a:srgbClr val="002060"/>
                </a:solidFill>
                <a:latin typeface="微软雅黑" charset="0"/>
                <a:ea typeface="微软雅黑" charset="0"/>
                <a:cs typeface="+mn-ea"/>
              </a:rPr>
              <a:t>E</a:t>
            </a:r>
          </a:p>
        </p:txBody>
      </p:sp>
      <p:pic>
        <p:nvPicPr>
          <p:cNvPr id="8" name="图片 7" descr="C:/Users/lenovo/AppData/Roaming/JisuOffice/ETemp/13020_14323528/fImage119127688467.png"/>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rot="0">
            <a:off x="10133330" y="40640"/>
            <a:ext cx="2059305" cy="854710"/>
          </a:xfrm>
          <a:prstGeom prst="rect"/>
          <a:noFill/>
          <a:ln w="0">
            <a:noFill/>
            <a:prstDash/>
          </a:ln>
        </p:spPr>
      </p:pic>
      <p:cxnSp>
        <p:nvCxnSpPr>
          <p:cNvPr id="9" name="形状 8"/>
          <p:cNvCxnSpPr/>
          <p:nvPr/>
        </p:nvCxnSpPr>
        <p:spPr>
          <a:xfrm rot="0">
            <a:off x="5080" y="450850"/>
            <a:ext cx="10133965" cy="635"/>
          </a:xfrm>
          <a:prstGeom prst="line"/>
          <a:ln w="28575" cap="flat" cmpd="sng">
            <a:solidFill>
              <a:srgbClr val="5B9BD5">
                <a:alpha val="100000"/>
              </a:srgbClr>
            </a:solidFill>
            <a:prstDash/>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cSld name="标题和竖排文字">
    <p:spTree>
      <p:nvGrpSpPr>
        <p:cNvPr id="1" name=""/>
        <p:cNvGrpSpPr/>
        <p:nvPr/>
      </p:nvGrpSpPr>
      <p:grpSpPr>
        <a:xfrm>
          <a:off x="0" y="0"/>
          <a:ext cx="0" cy="0"/>
          <a:chOff x="0" y="0"/>
          <a:chExt cx="0" cy="0"/>
        </a:xfrm>
      </p:grpSpPr>
      <p:sp>
        <p:nvSpPr>
          <p:cNvPr id="2" name="Rect 0"/>
          <p:cNvSpPr txBox="1">
            <a:spLocks/>
          </p:cNvSpPr>
          <p:nvPr>
            <p:ph type="title"/>
          </p:nvPr>
        </p:nvSpPr>
        <p:spPr>
          <a:xfrm rot="0">
            <a:off x="838200" y="365125"/>
            <a:ext cx="10516235" cy="1326515"/>
          </a:xfrm>
          <a:prstGeom prst="rect"/>
          <a:noFill/>
          <a:ln w="0">
            <a:noFill/>
            <a:prstDash/>
          </a:ln>
        </p:spPr>
        <p:txBody>
          <a:bodyPr wrap="square" lIns="91440" tIns="45720" rIns="91440" bIns="45720" vert="horz" anchor="ctr">
            <a:noAutofit/>
          </a:bodyPr>
          <a:lstStyle/>
          <a:p>
            <a:pPr marL="0" indent="0" algn="l" defTabSz="914400" eaLnBrk="1" latinLnBrk="0" hangingPunct="1">
              <a:lnSpc>
                <a:spcPct val="100000"/>
              </a:lnSpc>
              <a:spcBef>
                <a:spcPts val="0"/>
              </a:spcBef>
              <a:spcAft>
                <a:spcPts val="0"/>
              </a:spcAft>
              <a:buFontTx/>
              <a:buNone/>
            </a:pPr>
            <a:r>
              <a:rPr sz="1800">
                <a:solidFill>
                  <a:schemeClr val="tx1"/>
                </a:solidFill>
                <a:latin typeface="微软雅黑" charset="0"/>
                <a:ea typeface="微软雅黑" charset="0"/>
                <a:cs typeface="+mn-cs"/>
              </a:rPr>
              <a:t>单击此处编辑母版标题样式</a:t>
            </a:r>
            <a:endParaRPr lang="ko-KR" altLang="en-US" sz="1800">
              <a:solidFill>
                <a:schemeClr val="tx1"/>
              </a:solidFill>
              <a:latin typeface="微软雅黑" charset="0"/>
              <a:ea typeface="微软雅黑" charset="0"/>
              <a:cs typeface="+mn-cs"/>
            </a:endParaRPr>
          </a:p>
        </p:txBody>
      </p:sp>
      <p:sp>
        <p:nvSpPr>
          <p:cNvPr id="3" name="Rect 0"/>
          <p:cNvSpPr txBox="1">
            <a:spLocks/>
          </p:cNvSpPr>
          <p:nvPr>
            <p:ph type="body" orient="vert"/>
          </p:nvPr>
        </p:nvSpPr>
        <p:spPr>
          <a:xfrm rot="0">
            <a:off x="838200" y="1825625"/>
            <a:ext cx="10516235" cy="4352290"/>
          </a:xfrm>
          <a:prstGeom prst="rect"/>
          <a:noFill/>
          <a:ln w="0">
            <a:noFill/>
            <a:prstDash/>
          </a:ln>
        </p:spPr>
        <p:txBody>
          <a:bodyPr wrap="square" lIns="91440" tIns="45720" rIns="91440" bIns="45720" vert="eaVert" anchor="t">
            <a:noAutofit/>
          </a:bodyPr>
          <a:lstStyle/>
          <a:p>
            <a:pPr marL="0" indent="0" algn="l"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单击此处编辑母版文本样式</a:t>
            </a:r>
            <a:endParaRPr lang="ko-KR" altLang="en-US" sz="1800">
              <a:solidFill>
                <a:schemeClr val="tx1"/>
              </a:solidFill>
              <a:latin typeface="微软雅黑" charset="0"/>
              <a:ea typeface="微软雅黑" charset="0"/>
              <a:cs typeface="+mn-cs"/>
            </a:endParaRPr>
          </a:p>
          <a:p>
            <a:pPr marL="0" indent="0" algn="l" defTabSz="914400" eaLnBrk="1" latinLnBrk="0" hangingPunct="1">
              <a:lnSpc>
                <a:spcPct val="100000"/>
              </a:lnSpc>
              <a:spcBef>
                <a:spcPts val="0"/>
              </a:spcBef>
              <a:spcAft>
                <a:spcPts val="0"/>
              </a:spcAft>
              <a:buFontTx/>
              <a:buNone/>
            </a:pPr>
            <a:fld id="{B9320F77-B9A0-41C5-862A-B4B631284C64}" type="slidenum"/>
            <a:fld id="{B9320F77-B9A0-41C5-862A-B4B631284C64}" type="slidenum"/>
            <a:fld id="{B9320F77-B9A0-41C5-862A-B4B631284C64}" type="slidenum"/>
            <a:fld id="{B9320F77-B9A0-41C5-862A-B4B631284C64}" type="datetime1">
              <a:rPr lang="zh-CN" altLang="en-US" sz="1800">
                <a:solidFill>
                  <a:schemeClr val="tx1"/>
                </a:solidFill>
                <a:latin typeface="微软雅黑" charset="0"/>
                <a:ea typeface="微软雅黑" charset="0"/>
                <a:cs typeface="+mn-cs"/>
              </a:rPr>
              <a:t>第三级</a:t>
            </a:fld>
            <a:endParaRPr lang="ko-KR" altLang="en-US" sz="1800">
              <a:solidFill>
                <a:schemeClr val="tx1"/>
              </a:solidFill>
              <a:latin typeface="微软雅黑" charset="0"/>
              <a:ea typeface="微软雅黑" charset="0"/>
              <a:cs typeface="+mn-cs"/>
            </a:endParaRPr>
          </a:p>
        </p:txBody>
      </p:sp>
      <p:sp>
        <p:nvSpPr>
          <p:cNvPr id="4" name="Rect 0"/>
          <p:cNvSpPr txBox="1">
            <a:spLocks/>
          </p:cNvSpPr>
          <p:nvPr>
            <p:ph type="dt"/>
          </p:nvPr>
        </p:nvSpPr>
        <p:spPr>
          <a:xfrm rot="0">
            <a:off x="838200" y="6356350"/>
            <a:ext cx="27438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r>
              <a:rPr lang="zh-CN" altLang="en-US" sz="3200" b="1">
                <a:latin typeface="微软雅黑" charset="0"/>
                <a:ea typeface="微软雅黑" charset="0"/>
                <a:cs typeface="+mn-ea"/>
              </a:rPr>
              <a:t>F</a:t>
            </a:r>
            <a:r>
              <a:rPr sz="2400">
                <a:solidFill>
                  <a:srgbClr val="002060"/>
                </a:solidFill>
                <a:latin typeface="微软雅黑" charset="0"/>
                <a:ea typeface="微软雅黑" charset="0"/>
                <a:cs typeface="+mn-ea"/>
              </a:rPr>
              <a:t>2019/6/13</a:t>
            </a:r>
            <a:r>
              <a:rPr sz="2400">
                <a:solidFill>
                  <a:srgbClr val="002060"/>
                </a:solidFill>
                <a:latin typeface="微软雅黑" charset="0"/>
                <a:ea typeface="微软雅黑" charset="0"/>
                <a:cs typeface="+mn-ea"/>
              </a:rPr>
              <a:t>F</a:t>
            </a:r>
          </a:p>
        </p:txBody>
      </p:sp>
      <p:sp>
        <p:nvSpPr>
          <p:cNvPr id="5" name="Rect 0"/>
          <p:cNvSpPr txBox="1">
            <a:spLocks/>
          </p:cNvSpPr>
          <p:nvPr>
            <p:ph type="ftr"/>
          </p:nvPr>
        </p:nvSpPr>
        <p:spPr>
          <a:xfrm rot="0">
            <a:off x="4038600" y="6356350"/>
            <a:ext cx="41154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p>
        </p:txBody>
      </p:sp>
      <p:sp>
        <p:nvSpPr>
          <p:cNvPr id="6" name="Rect 0"/>
          <p:cNvSpPr txBox="1">
            <a:spLocks/>
          </p:cNvSpPr>
          <p:nvPr>
            <p:ph type="sldNum"/>
          </p:nvPr>
        </p:nvSpPr>
        <p:spPr>
          <a:xfrm rot="0">
            <a:off x="8610600" y="6356350"/>
            <a:ext cx="27438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r>
              <a:rPr lang="zh-CN" altLang="en-US" sz="3200" b="1">
                <a:latin typeface="微软雅黑" charset="0"/>
                <a:ea typeface="微软雅黑" charset="0"/>
                <a:cs typeface="+mn-ea"/>
              </a:rPr>
              <a:t>G</a:t>
            </a:r>
            <a:r>
              <a:rPr sz="2400">
                <a:solidFill>
                  <a:srgbClr val="002060"/>
                </a:solidFill>
                <a:latin typeface="微软雅黑" charset="0"/>
                <a:ea typeface="微软雅黑" charset="0"/>
                <a:cs typeface="+mn-ea"/>
              </a:rPr>
              <a:t>‹#›</a:t>
            </a:r>
            <a:r>
              <a:rPr sz="2400">
                <a:solidFill>
                  <a:srgbClr val="002060"/>
                </a:solidFill>
                <a:latin typeface="微软雅黑" charset="0"/>
                <a:ea typeface="微软雅黑" charset="0"/>
                <a:cs typeface="+mn-ea"/>
              </a:rPr>
              <a:t>G</a:t>
            </a:r>
          </a:p>
        </p:txBody>
      </p:sp>
      <p:pic>
        <p:nvPicPr>
          <p:cNvPr id="7" name="图片 6" descr="C:/Users/lenovo/AppData/Roaming/JisuOffice/ETemp/13020_14323528/fImage119127706334.png"/>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rot="0">
            <a:off x="10133330" y="40640"/>
            <a:ext cx="2059305" cy="854710"/>
          </a:xfrm>
          <a:prstGeom prst="rect"/>
          <a:noFill/>
          <a:ln w="0">
            <a:noFill/>
            <a:prstDash/>
          </a:ln>
        </p:spPr>
      </p:pic>
      <p:cxnSp>
        <p:nvCxnSpPr>
          <p:cNvPr id="8" name="形状 7"/>
          <p:cNvCxnSpPr/>
          <p:nvPr/>
        </p:nvCxnSpPr>
        <p:spPr>
          <a:xfrm rot="0">
            <a:off x="5080" y="450850"/>
            <a:ext cx="10133965" cy="635"/>
          </a:xfrm>
          <a:prstGeom prst="line"/>
          <a:ln w="28575" cap="flat" cmpd="sng">
            <a:solidFill>
              <a:srgbClr val="5B9BD5">
                <a:alpha val="100000"/>
              </a:srgbClr>
            </a:solidFill>
            <a:prstDash/>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cSld name="垂直排列标题与 文本">
    <p:spTree>
      <p:nvGrpSpPr>
        <p:cNvPr id="1" name=""/>
        <p:cNvGrpSpPr/>
        <p:nvPr/>
      </p:nvGrpSpPr>
      <p:grpSpPr>
        <a:xfrm>
          <a:off x="0" y="0"/>
          <a:ext cx="0" cy="0"/>
          <a:chOff x="0" y="0"/>
          <a:chExt cx="0" cy="0"/>
        </a:xfrm>
      </p:grpSpPr>
      <p:sp>
        <p:nvSpPr>
          <p:cNvPr id="2" name="Rect 0"/>
          <p:cNvSpPr txBox="1">
            <a:spLocks/>
          </p:cNvSpPr>
          <p:nvPr>
            <p:ph type="title" orient="vert"/>
          </p:nvPr>
        </p:nvSpPr>
        <p:spPr>
          <a:xfrm rot="0">
            <a:off x="8724900" y="365125"/>
            <a:ext cx="2629535" cy="5812790"/>
          </a:xfrm>
          <a:prstGeom prst="rect"/>
          <a:noFill/>
          <a:ln w="0">
            <a:noFill/>
            <a:prstDash/>
          </a:ln>
        </p:spPr>
        <p:txBody>
          <a:bodyPr wrap="square" lIns="91440" tIns="45720" rIns="91440" bIns="45720" vert="eaVert" anchor="ctr">
            <a:noAutofit/>
          </a:bodyPr>
          <a:lstStyle/>
          <a:p>
            <a:pPr marL="0" indent="0" algn="l" defTabSz="914400" eaLnBrk="1" latinLnBrk="0" hangingPunct="1">
              <a:lnSpc>
                <a:spcPct val="100000"/>
              </a:lnSpc>
              <a:spcBef>
                <a:spcPts val="0"/>
              </a:spcBef>
              <a:spcAft>
                <a:spcPts val="0"/>
              </a:spcAft>
              <a:buFontTx/>
              <a:buNone/>
            </a:pPr>
            <a:r>
              <a:rPr sz="1800">
                <a:solidFill>
                  <a:schemeClr val="tx1"/>
                </a:solidFill>
                <a:latin typeface="微软雅黑" charset="0"/>
                <a:ea typeface="微软雅黑" charset="0"/>
                <a:cs typeface="+mn-cs"/>
              </a:rPr>
              <a:t>单击此处编辑母版标题样式</a:t>
            </a:r>
            <a:endParaRPr lang="ko-KR" altLang="en-US" sz="1800">
              <a:solidFill>
                <a:schemeClr val="tx1"/>
              </a:solidFill>
              <a:latin typeface="微软雅黑" charset="0"/>
              <a:ea typeface="微软雅黑" charset="0"/>
              <a:cs typeface="+mn-cs"/>
            </a:endParaRPr>
          </a:p>
        </p:txBody>
      </p:sp>
      <p:sp>
        <p:nvSpPr>
          <p:cNvPr id="3" name="Rect 0"/>
          <p:cNvSpPr txBox="1">
            <a:spLocks/>
          </p:cNvSpPr>
          <p:nvPr>
            <p:ph type="body" orient="vert"/>
          </p:nvPr>
        </p:nvSpPr>
        <p:spPr>
          <a:xfrm rot="0">
            <a:off x="838200" y="365125"/>
            <a:ext cx="7734935" cy="5812790"/>
          </a:xfrm>
          <a:prstGeom prst="rect"/>
          <a:noFill/>
          <a:ln w="0">
            <a:noFill/>
            <a:prstDash/>
          </a:ln>
        </p:spPr>
        <p:txBody>
          <a:bodyPr wrap="square" lIns="91440" tIns="45720" rIns="91440" bIns="45720" vert="eaVert" anchor="t">
            <a:noAutofit/>
          </a:bodyPr>
          <a:lstStyle/>
          <a:p>
            <a:pPr marL="0" indent="0" algn="l"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单击此处编辑母版文本样式</a:t>
            </a:r>
            <a:endParaRPr lang="ko-KR" altLang="en-US" sz="1800">
              <a:solidFill>
                <a:schemeClr val="tx1"/>
              </a:solidFill>
              <a:latin typeface="微软雅黑" charset="0"/>
              <a:ea typeface="微软雅黑" charset="0"/>
              <a:cs typeface="+mn-cs"/>
            </a:endParaRPr>
          </a:p>
          <a:p>
            <a:pPr marL="0" indent="0" algn="l" defTabSz="914400" eaLnBrk="1" latinLnBrk="0" hangingPunct="1">
              <a:lnSpc>
                <a:spcPct val="100000"/>
              </a:lnSpc>
              <a:spcBef>
                <a:spcPts val="0"/>
              </a:spcBef>
              <a:spcAft>
                <a:spcPts val="0"/>
              </a:spcAft>
              <a:buFontTx/>
              <a:buNone/>
            </a:pPr>
            <a:fld id="{B9320F77-B9A0-41C5-862A-B4B631284C64}" type="slidenum"/>
            <a:fld id="{B9320F77-B9A0-41C5-862A-B4B631284C64}" type="slidenum"/>
            <a:fld id="{B9320F77-B9A0-41C5-862A-B4B631284C64}" type="slidenum"/>
            <a:fld id="{B9320F77-B9A0-41C5-862A-B4B631284C64}" type="datetime1">
              <a:rPr lang="zh-CN" altLang="en-US" sz="1800">
                <a:solidFill>
                  <a:schemeClr val="tx1"/>
                </a:solidFill>
                <a:latin typeface="微软雅黑" charset="0"/>
                <a:ea typeface="微软雅黑" charset="0"/>
                <a:cs typeface="+mn-cs"/>
              </a:rPr>
              <a:t>第三级</a:t>
            </a:fld>
            <a:endParaRPr lang="ko-KR" altLang="en-US" sz="1800">
              <a:solidFill>
                <a:schemeClr val="tx1"/>
              </a:solidFill>
              <a:latin typeface="微软雅黑" charset="0"/>
              <a:ea typeface="微软雅黑" charset="0"/>
              <a:cs typeface="+mn-cs"/>
            </a:endParaRPr>
          </a:p>
        </p:txBody>
      </p:sp>
      <p:sp>
        <p:nvSpPr>
          <p:cNvPr id="4" name="Rect 0"/>
          <p:cNvSpPr txBox="1">
            <a:spLocks/>
          </p:cNvSpPr>
          <p:nvPr>
            <p:ph type="dt"/>
          </p:nvPr>
        </p:nvSpPr>
        <p:spPr>
          <a:xfrm rot="0">
            <a:off x="838200" y="6356350"/>
            <a:ext cx="27438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r>
              <a:rPr lang="zh-CN" altLang="en-US" sz="3200" b="1">
                <a:latin typeface="微软雅黑" charset="0"/>
                <a:ea typeface="微软雅黑" charset="0"/>
                <a:cs typeface="+mn-ea"/>
              </a:rPr>
              <a:t>H</a:t>
            </a:r>
            <a:r>
              <a:rPr sz="2400">
                <a:solidFill>
                  <a:srgbClr val="002060"/>
                </a:solidFill>
                <a:latin typeface="微软雅黑" charset="0"/>
                <a:ea typeface="微软雅黑" charset="0"/>
                <a:cs typeface="+mn-ea"/>
              </a:rPr>
              <a:t>2019/6/13</a:t>
            </a:r>
            <a:r>
              <a:rPr sz="2400">
                <a:solidFill>
                  <a:srgbClr val="002060"/>
                </a:solidFill>
                <a:latin typeface="微软雅黑" charset="0"/>
                <a:ea typeface="微软雅黑" charset="0"/>
                <a:cs typeface="+mn-ea"/>
              </a:rPr>
              <a:t>H</a:t>
            </a:r>
          </a:p>
        </p:txBody>
      </p:sp>
      <p:sp>
        <p:nvSpPr>
          <p:cNvPr id="5" name="Rect 0"/>
          <p:cNvSpPr txBox="1">
            <a:spLocks/>
          </p:cNvSpPr>
          <p:nvPr>
            <p:ph type="ftr"/>
          </p:nvPr>
        </p:nvSpPr>
        <p:spPr>
          <a:xfrm rot="0">
            <a:off x="4038600" y="6356350"/>
            <a:ext cx="41154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p>
        </p:txBody>
      </p:sp>
      <p:sp>
        <p:nvSpPr>
          <p:cNvPr id="6" name="Rect 0"/>
          <p:cNvSpPr txBox="1">
            <a:spLocks/>
          </p:cNvSpPr>
          <p:nvPr>
            <p:ph type="sldNum"/>
          </p:nvPr>
        </p:nvSpPr>
        <p:spPr>
          <a:xfrm rot="0">
            <a:off x="8610600" y="6356350"/>
            <a:ext cx="2743835" cy="365760"/>
          </a:xfrm>
          <a:prstGeom prst="rect"/>
          <a:noFill/>
          <a:ln w="0">
            <a:noFill/>
            <a:prstDash/>
          </a:ln>
        </p:spPr>
        <p:txBody>
          <a:bodyPr wrap="square" lIns="91440" tIns="45720" rIns="91440" bIns="45720" vert="horz" anchor="ctr">
            <a:noAutofit/>
          </a:bodyPr>
          <a:lstStyle/>
          <a:p>
            <a:pPr marL="1828800" indent="0" defTabSz="508000">
              <a:lnSpc>
                <a:spcPct val="100000"/>
              </a:lnSpc>
              <a:spcBef>
                <a:spcPts val="0"/>
              </a:spcBef>
              <a:spcAft>
                <a:spcPts val="0"/>
              </a:spcAft>
              <a:buFontTx/>
              <a:buNone/>
            </a:pPr>
            <a:r>
              <a:rPr lang="zh-CN" altLang="en-US" sz="3200" b="1">
                <a:latin typeface="微软雅黑" charset="0"/>
                <a:ea typeface="微软雅黑" charset="0"/>
                <a:cs typeface="+mn-ea"/>
              </a:rPr>
              <a:t>I</a:t>
            </a:r>
            <a:r>
              <a:rPr sz="2400">
                <a:solidFill>
                  <a:srgbClr val="002060"/>
                </a:solidFill>
                <a:latin typeface="微软雅黑" charset="0"/>
                <a:ea typeface="微软雅黑" charset="0"/>
                <a:cs typeface="+mn-ea"/>
              </a:rPr>
              <a:t>‹#›</a:t>
            </a:r>
            <a:r>
              <a:rPr sz="2400">
                <a:solidFill>
                  <a:srgbClr val="002060"/>
                </a:solidFill>
                <a:latin typeface="微软雅黑" charset="0"/>
                <a:ea typeface="微软雅黑" charset="0"/>
                <a:cs typeface="+mn-ea"/>
              </a:rPr>
              <a:t>I</a:t>
            </a:r>
          </a:p>
        </p:txBody>
      </p:sp>
      <p:pic>
        <p:nvPicPr>
          <p:cNvPr id="7" name="图片 6" descr="C:/Users/lenovo/AppData/Roaming/JisuOffice/ETemp/13020_14323528/fImage119127726500.png"/>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rot="0">
            <a:off x="10133330" y="40640"/>
            <a:ext cx="2059305" cy="854710"/>
          </a:xfrm>
          <a:prstGeom prst="rect"/>
          <a:noFill/>
          <a:ln w="0">
            <a:noFill/>
            <a:prstDash/>
          </a:ln>
        </p:spPr>
      </p:pic>
      <p:cxnSp>
        <p:nvCxnSpPr>
          <p:cNvPr id="8" name="形状 7"/>
          <p:cNvCxnSpPr/>
          <p:nvPr/>
        </p:nvCxnSpPr>
        <p:spPr>
          <a:xfrm rot="0">
            <a:off x="5080" y="450850"/>
            <a:ext cx="10133965" cy="635"/>
          </a:xfrm>
          <a:prstGeom prst="line"/>
          <a:ln w="28575" cap="flat" cmpd="sng">
            <a:solidFill>
              <a:srgbClr val="5B9BD5">
                <a:alpha val="100000"/>
              </a:srgbClr>
            </a:solidFill>
            <a:prstDash/>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2" name="图片 1" descr="C:/Users/lenovo/AppData/Roaming/JisuOffice/ETemp/13020_14323528/fImage105577749169.jpeg"/>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rot="0">
            <a:off x="11082655" y="6010275"/>
            <a:ext cx="1109980" cy="848360"/>
          </a:xfrm>
          <a:prstGeom prst="rect"/>
          <a:noFill/>
          <a:ln w="0">
            <a:noFill/>
            <a:prstDash/>
          </a:ln>
        </p:spPr>
      </p:pic>
      <p:pic>
        <p:nvPicPr>
          <p:cNvPr id="3" name="图片 2" descr="C:/Users/lenovo/AppData/Roaming/JisuOffice/ETemp/13020_14323528/fImage119127755724.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rot="0">
            <a:off x="10133330" y="40640"/>
            <a:ext cx="2059305" cy="854710"/>
          </a:xfrm>
          <a:prstGeom prst="rect"/>
          <a:noFill/>
          <a:ln w="0">
            <a:noFill/>
            <a:prstDash/>
          </a:ln>
        </p:spPr>
      </p:pic>
      <p:cxnSp>
        <p:nvCxnSpPr>
          <p:cNvPr id="4" name="形状 3"/>
          <p:cNvCxnSpPr/>
          <p:nvPr/>
        </p:nvCxnSpPr>
        <p:spPr>
          <a:xfrm rot="0">
            <a:off x="5080" y="450850"/>
            <a:ext cx="10133965" cy="635"/>
          </a:xfrm>
          <a:prstGeom prst="line"/>
          <a:ln w="28575" cap="flat" cmpd="sng">
            <a:solidFill>
              <a:srgbClr val="5B9BD5">
                <a:alpha val="100000"/>
              </a:srgbClr>
            </a:solidFill>
            <a:prstDash/>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5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2020/10/20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Rect 0"/>
          <p:cNvSpPr txBox="1">
            <a:spLocks/>
          </p:cNvSpPr>
          <p:nvPr>
            <p:ph type="title"/>
          </p:nvPr>
        </p:nvSpPr>
        <p:spPr>
          <a:xfrm rot="0">
            <a:off x="624205" y="692150"/>
            <a:ext cx="10973435" cy="510540"/>
          </a:xfrm>
          <a:prstGeom prst="rect"/>
          <a:noFill/>
          <a:ln w="0">
            <a:noFill/>
            <a:prstDash/>
          </a:ln>
        </p:spPr>
        <p:txBody>
          <a:bodyPr wrap="square" lIns="91440" tIns="45720" rIns="91440" bIns="45720" vert="horz" anchor="ctr">
            <a:noAutofit/>
          </a:bodyPr>
          <a:lstStyle/>
          <a:p>
            <a:pPr marL="0" indent="0" algn="l" defTabSz="914400" eaLnBrk="1" latinLnBrk="0" hangingPunct="1">
              <a:lnSpc>
                <a:spcPct val="100000"/>
              </a:lnSpc>
              <a:spcBef>
                <a:spcPts val="0"/>
              </a:spcBef>
              <a:spcAft>
                <a:spcPts val="0"/>
              </a:spcAft>
              <a:buFontTx/>
              <a:buNone/>
            </a:pPr>
            <a:r>
              <a:rPr sz="1800">
                <a:solidFill>
                  <a:schemeClr val="tx1"/>
                </a:solidFill>
                <a:latin typeface="微软雅黑" charset="0"/>
                <a:ea typeface="微软雅黑" charset="0"/>
                <a:cs typeface="+mn-cs"/>
              </a:rPr>
              <a:t>单击此处编辑母版标题样式</a:t>
            </a:r>
            <a:endParaRPr lang="ko-KR" altLang="en-US" sz="1800">
              <a:solidFill>
                <a:schemeClr val="tx1"/>
              </a:solidFill>
              <a:latin typeface="微软雅黑" charset="0"/>
              <a:ea typeface="微软雅黑" charset="0"/>
              <a:cs typeface="+mn-cs"/>
            </a:endParaRPr>
          </a:p>
        </p:txBody>
      </p:sp>
      <p:sp>
        <p:nvSpPr>
          <p:cNvPr id="3" name="Rect 0"/>
          <p:cNvSpPr txBox="1">
            <a:spLocks/>
          </p:cNvSpPr>
          <p:nvPr>
            <p:ph type="dt"/>
          </p:nvPr>
        </p:nvSpPr>
        <p:spPr>
          <a:xfrm rot="0">
            <a:off x="838200" y="6356350"/>
            <a:ext cx="2743835" cy="365760"/>
          </a:xfrm>
          <a:prstGeom prst="rect"/>
          <a:noFill/>
          <a:ln w="0" cap="flat" cmpd="sng">
            <a:prstDash/>
          </a:ln>
        </p:spPr>
        <p:txBody>
          <a:bodyPr wrap="square" lIns="91440" tIns="45720" rIns="91440" bIns="45720" vert="horz" anchor="ctr">
            <a:noAutofit/>
          </a:bodyPr>
          <a:lstStyle/>
          <a:p>
            <a:pPr marL="0" indent="0" algn="ctr" defTabSz="914400" eaLnBrk="1" latinLnBrk="0" hangingPunct="1">
              <a:lnSpc>
                <a:spcPct val="200000"/>
              </a:lnSpc>
              <a:spcBef>
                <a:spcPts val="0"/>
              </a:spcBef>
              <a:spcAft>
                <a:spcPts val="0"/>
              </a:spcAft>
              <a:buFontTx/>
              <a:buNone/>
            </a:pPr>
          </a:p>
        </p:txBody>
      </p:sp>
      <p:sp>
        <p:nvSpPr>
          <p:cNvPr id="4" name="Rect 0"/>
          <p:cNvSpPr txBox="1">
            <a:spLocks/>
          </p:cNvSpPr>
          <p:nvPr>
            <p:ph type="ftr"/>
          </p:nvPr>
        </p:nvSpPr>
        <p:spPr>
          <a:xfrm rot="0">
            <a:off x="4038600" y="6356350"/>
            <a:ext cx="4115435" cy="365760"/>
          </a:xfrm>
          <a:prstGeom prst="rect"/>
          <a:noFill/>
          <a:ln w="0" cap="flat" cmpd="sng">
            <a:prstDash/>
          </a:ln>
        </p:spPr>
        <p:txBody>
          <a:bodyPr wrap="square" lIns="91440" tIns="45720" rIns="91440" bIns="45720" vert="horz" anchor="ctr">
            <a:noAutofit/>
          </a:bodyPr>
          <a:lstStyle/>
          <a:p>
            <a:pPr marL="0" indent="0" algn="ctr" defTabSz="914400" eaLnBrk="1" latinLnBrk="0" hangingPunct="1">
              <a:lnSpc>
                <a:spcPct val="200000"/>
              </a:lnSpc>
              <a:spcBef>
                <a:spcPts val="0"/>
              </a:spcBef>
              <a:spcAft>
                <a:spcPts val="0"/>
              </a:spcAft>
              <a:buFontTx/>
              <a:buNone/>
            </a:pPr>
          </a:p>
        </p:txBody>
      </p:sp>
      <p:sp>
        <p:nvSpPr>
          <p:cNvPr id="5" name="Rect 0"/>
          <p:cNvSpPr txBox="1">
            <a:spLocks/>
          </p:cNvSpPr>
          <p:nvPr>
            <p:ph type="sldNum"/>
          </p:nvPr>
        </p:nvSpPr>
        <p:spPr>
          <a:xfrm rot="0">
            <a:off x="8610600" y="6356350"/>
            <a:ext cx="2743835" cy="365760"/>
          </a:xfrm>
          <a:prstGeom prst="rect"/>
          <a:noFill/>
          <a:ln w="0" cap="flat" cmpd="sng">
            <a:prstDash/>
          </a:ln>
        </p:spPr>
        <p:txBody>
          <a:bodyPr wrap="square" lIns="91440" tIns="45720" rIns="91440" bIns="45720" vert="horz" anchor="ctr">
            <a:noAutofit/>
          </a:bodyPr>
          <a:lstStyle/>
          <a:p>
            <a:pPr marL="0" indent="0" algn="ctr" defTabSz="914400" eaLnBrk="1" latinLnBrk="0" hangingPunct="1">
              <a:lnSpc>
                <a:spcPct val="200000"/>
              </a:lnSpc>
              <a:spcBef>
                <a:spcPts val="0"/>
              </a:spcBef>
              <a:spcAft>
                <a:spcPts val="0"/>
              </a:spcAft>
              <a:buFontTx/>
              <a:buNone/>
            </a:pPr>
            <a:r>
              <a:rPr lang="zh-CN" altLang="en-US" sz="3200" b="1">
                <a:latin typeface="微软雅黑" charset="0"/>
                <a:ea typeface="微软雅黑" charset="0"/>
                <a:cs typeface="+mn-ea"/>
              </a:rPr>
              <a:t/>
            </a:r>
            <a:r>
              <a:rPr sz="2400">
                <a:solidFill>
                  <a:srgbClr val="002060"/>
                </a:solidFill>
                <a:latin typeface="微软雅黑" charset="0"/>
                <a:ea typeface="微软雅黑" charset="0"/>
                <a:cs typeface="+mn-ea"/>
              </a:rPr>
              <a:t>‹#›</a:t>
            </a:r>
            <a:r>
              <a:rPr sz="2400">
                <a:solidFill>
                  <a:srgbClr val="002060"/>
                </a:solidFill>
                <a:latin typeface="微软雅黑" charset="0"/>
                <a:ea typeface="微软雅黑" charset="0"/>
                <a:cs typeface="+mn-ea"/>
              </a:rPr>
              <a:t/>
            </a:r>
          </a:p>
        </p:txBody>
      </p:sp>
      <p:pic>
        <p:nvPicPr>
          <p:cNvPr id="6" name="图片 5" descr="C:/Users/lenovo/AppData/Roaming/JisuOffice/ETemp/13020_14323528/fImage119127771478.png"/>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rot="0">
            <a:off x="10133330" y="40640"/>
            <a:ext cx="2059305" cy="854710"/>
          </a:xfrm>
          <a:prstGeom prst="rect"/>
          <a:noFill/>
          <a:ln w="0">
            <a:noFill/>
            <a:prstDash/>
          </a:ln>
        </p:spPr>
      </p:pic>
      <p:cxnSp>
        <p:nvCxnSpPr>
          <p:cNvPr id="7" name="形状 6"/>
          <p:cNvCxnSpPr/>
          <p:nvPr/>
        </p:nvCxnSpPr>
        <p:spPr>
          <a:xfrm rot="0">
            <a:off x="5080" y="450850"/>
            <a:ext cx="10133965" cy="635"/>
          </a:xfrm>
          <a:prstGeom prst="line"/>
          <a:ln w="28575" cap="flat" cmpd="sng">
            <a:solidFill>
              <a:srgbClr val="5B9BD5">
                <a:alpha val="100000"/>
              </a:srgbClr>
            </a:solidFill>
            <a:prstDash/>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2020/10/20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11" name="矩形 10"/>
          <p:cNvSpPr/>
          <p:nvPr userDrawn="1"/>
        </p:nvSpPr>
        <p:spPr>
          <a:xfrm>
            <a:off x="6749810" y="6430009"/>
            <a:ext cx="966254"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xmlns:p14="http://schemas.microsoft.com/office/powerpoint/2010/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77825" y="280670"/>
            <a:ext cx="9422130" cy="478790"/>
          </a:xfrm>
        </p:spPr>
        <p:txBody>
          <a:bodyPr>
            <a:normAutofit/>
          </a:bodyPr>
          <a:lstStyle>
            <a:lvl1pPr>
              <a:defRPr sz="2400"/>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835" cy="365760"/>
          </a:xfrm>
        </p:spPr>
        <p:txBody>
          <a:bodyPr/>
          <a:lstStyle/>
          <a:p>
            <a:fld id="{D997B5FA-0921-464F-AAE1-844C04324D75}" type="datetimeFigureOut">
              <a:rPr lang="zh-CN" altLang="en-US" smtClean="0"/>
              <a:t>2020/10/20</a:t>
            </a:fld>
            <a:endParaRPr lang="zh-CN" altLang="en-US"/>
          </a:p>
        </p:txBody>
      </p:sp>
      <p:sp>
        <p:nvSpPr>
          <p:cNvPr id="4" name="页脚占位符 3"/>
          <p:cNvSpPr>
            <a:spLocks noGrp="1"/>
          </p:cNvSpPr>
          <p:nvPr>
            <p:ph type="ftr" sz="quarter" idx="11"/>
          </p:nvPr>
        </p:nvSpPr>
        <p:spPr>
          <a:xfrm>
            <a:off x="4038600" y="6356350"/>
            <a:ext cx="4115435" cy="365760"/>
          </a:xfrm>
        </p:spPr>
        <p:txBody>
          <a:bodyPr/>
          <a:lstStyle/>
          <a:p>
            <a:endParaRPr lang="zh-CN" altLang="en-US"/>
          </a:p>
        </p:txBody>
      </p:sp>
      <p:sp>
        <p:nvSpPr>
          <p:cNvPr id="5" name="灯片编号占位符 4"/>
          <p:cNvSpPr>
            <a:spLocks noGrp="1"/>
          </p:cNvSpPr>
          <p:nvPr>
            <p:ph type="sldNum" sz="quarter" idx="12"/>
          </p:nvPr>
        </p:nvSpPr>
        <p:spPr>
          <a:xfrm>
            <a:off x="8610600" y="6356350"/>
            <a:ext cx="2743835" cy="365760"/>
          </a:xfrm>
        </p:spPr>
        <p:txBody>
          <a:bodyPr/>
          <a:lstStyle/>
          <a:p>
            <a:fld id="{565CE74E-AB26-4998-AD42-012C4C1AD076}" type="slidenum">
              <a:rPr lang="zh-CN" altLang="en-US" smtClean="0"/>
              <a:t>‹#›</a:t>
            </a:fld>
            <a:endParaRPr lang="zh-CN" altLang="en-US"/>
          </a:p>
        </p:txBody>
      </p:sp>
      <p:pic>
        <p:nvPicPr>
          <p:cNvPr id="7" name="图片 6">
            <a:extLst>
              <a:ext uri="{FF2B5EF4-FFF2-40B4-BE49-F238E27FC236}">
                <a16:creationId xmlns:a16="http://schemas.microsoft.com/office/drawing/2014/main" id="{277EC83A-14E5-4ACF-9DF8-F0ACDB242789}"/>
              </a:ext>
            </a:extLst>
          </p:cNvPr>
          <p:cNvPicPr>
            <a:picLocks noChangeAspect="1"/>
          </p:cNvPicPr>
          <p:nvPr userDrawn="1">
            <p:custDataLst>
              <p:tags r:id="rId1"/>
            </p:custDataLst>
          </p:nvPr>
        </p:nvPicPr>
        <p:blipFill>
          <a:blip r:embed="rId3"/>
          <a:stretch>
            <a:fillRect/>
          </a:stretch>
        </p:blipFill>
        <p:spPr>
          <a:xfrm>
            <a:off x="9688830" y="0"/>
            <a:ext cx="2392680" cy="1016635"/>
          </a:xfrm>
          <a:prstGeom prst="rect">
            <a:avLst/>
          </a:prstGeom>
        </p:spPr>
      </p:pic>
      <p:cxnSp>
        <p:nvCxnSpPr>
          <p:cNvPr id="9" name="直接连接符 8">
            <a:extLst>
              <a:ext uri="{FF2B5EF4-FFF2-40B4-BE49-F238E27FC236}">
                <a16:creationId xmlns:a16="http://schemas.microsoft.com/office/drawing/2014/main" id="{B428C0E9-9DBA-42E9-9F6F-115B298E10B0}"/>
              </a:ext>
            </a:extLst>
          </p:cNvPr>
          <p:cNvCxnSpPr>
            <a:cxnSpLocks/>
          </p:cNvCxnSpPr>
          <p:nvPr userDrawn="1"/>
        </p:nvCxnSpPr>
        <p:spPr>
          <a:xfrm>
            <a:off x="377825" y="887730"/>
            <a:ext cx="11464925" cy="0"/>
          </a:xfrm>
          <a:prstGeom prst="line">
            <a:avLst/>
          </a:prstGeom>
          <a:ln w="19050">
            <a:solidFill>
              <a:srgbClr val="06326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2020/10/20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2020/10/20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2020/10/20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Relationships xmlns="http://schemas.openxmlformats.org/package/2006/relationships"><Relationship Id="rId1" Type="http://schemas.openxmlformats.org/officeDocument/2006/relationships/slideLayout" Target="../slideLayouts/slideLayout1.xml"></Relationship><Relationship Id="rId2" Type="http://schemas.openxmlformats.org/officeDocument/2006/relationships/slideLayout" Target="../slideLayouts/slideLayout2.xml"></Relationship><Relationship Id="rId3" Type="http://schemas.openxmlformats.org/officeDocument/2006/relationships/slideLayout" Target="../slideLayouts/slideLayout3.xml"></Relationship><Relationship Id="rId4" Type="http://schemas.openxmlformats.org/officeDocument/2006/relationships/slideLayout" Target="../slideLayouts/slideLayout4.xml"></Relationship><Relationship Id="rId5" Type="http://schemas.openxmlformats.org/officeDocument/2006/relationships/slideLayout" Target="../slideLayouts/slideLayout5.xml"></Relationship><Relationship Id="rId6" Type="http://schemas.openxmlformats.org/officeDocument/2006/relationships/slideLayout" Target="../slideLayouts/slideLayout6.xml"></Relationship><Relationship Id="rId7" Type="http://schemas.openxmlformats.org/officeDocument/2006/relationships/slideLayout" Target="../slideLayouts/slideLayout7.xml"></Relationship><Relationship Id="rId8" Type="http://schemas.openxmlformats.org/officeDocument/2006/relationships/slideLayout" Target="../slideLayouts/slideLayout8.xml"></Relationship><Relationship Id="rId9" Type="http://schemas.openxmlformats.org/officeDocument/2006/relationships/slideLayout" Target="../slideLayouts/slideLayout9.xml"></Relationship><Relationship Id="rId10" Type="http://schemas.openxmlformats.org/officeDocument/2006/relationships/slideLayout" Target="../slideLayouts/slideLayout10.xml"></Relationship><Relationship Id="rId11" Type="http://schemas.openxmlformats.org/officeDocument/2006/relationships/slideLayout" Target="../slideLayouts/slideLayout11.xml"></Relationship><Relationship Id="rId12" Type="http://schemas.openxmlformats.org/officeDocument/2006/relationships/slideLayout" Target="../slideLayouts/slideLayout12.xml"></Relationship><Relationship Id="rId13" Type="http://schemas.openxmlformats.org/officeDocument/2006/relationships/theme" Target="../theme/theme1.xml"></Relationship></Relationships>
</file>

<file path=ppt/slideMasters/_rels/slideMaster2.xml.rels><?xml version="1.0" encoding="UTF-8"?>
<Relationships xmlns="http://schemas.openxmlformats.org/package/2006/relationships"><Relationship Id="rId1" Type="http://schemas.openxmlformats.org/officeDocument/2006/relationships/slideLayout" Target="../slideLayouts/slideLayout13.xml"></Relationship><Relationship Id="rId2" Type="http://schemas.openxmlformats.org/officeDocument/2006/relationships/slideLayout" Target="../slideLayouts/slideLayout14.xml"></Relationship><Relationship Id="rId3" Type="http://schemas.openxmlformats.org/officeDocument/2006/relationships/slideLayout" Target="../slideLayouts/slideLayout15.xml"></Relationship><Relationship Id="rId4" Type="http://schemas.openxmlformats.org/officeDocument/2006/relationships/slideLayout" Target="../slideLayouts/slideLayout16.xml"></Relationship><Relationship Id="rId5" Type="http://schemas.openxmlformats.org/officeDocument/2006/relationships/slideLayout" Target="../slideLayouts/slideLayout17.xml"></Relationship><Relationship Id="rId6" Type="http://schemas.openxmlformats.org/officeDocument/2006/relationships/theme" Target="../theme/theme2.xml"></Relationship></Relationships>
</file>

<file path=ppt/slideMasters/_rels/slideMaster3.xml.rels><?xml version="1.0" encoding="UTF-8"?>
<Relationships xmlns="http://schemas.openxmlformats.org/package/2006/relationships"><Relationship Id="rId1" Type="http://schemas.openxmlformats.org/officeDocument/2006/relationships/slideLayout" Target="../slideLayouts/slideLayout18.xml"></Relationship><Relationship Id="rId2" Type="http://schemas.openxmlformats.org/officeDocument/2006/relationships/slideLayout" Target="../slideLayouts/slideLayout19.xml"></Relationship><Relationship Id="rId3" Type="http://schemas.openxmlformats.org/officeDocument/2006/relationships/slideLayout" Target="../slideLayouts/slideLayout20.xml"></Relationship><Relationship Id="rId4" Type="http://schemas.openxmlformats.org/officeDocument/2006/relationships/slideLayout" Target="../slideLayouts/slideLayout21.xml"></Relationship><Relationship Id="rId5" Type="http://schemas.openxmlformats.org/officeDocument/2006/relationships/slideLayout" Target="../slideLayouts/slideLayout22.xml"></Relationship><Relationship Id="rId6" Type="http://schemas.openxmlformats.org/officeDocument/2006/relationships/theme" Target="../theme/theme3.xml"></Relationship></Relationships>
</file>

<file path=ppt/slideMasters/_rels/slideMaster4.xml.rels><?xml version="1.0" encoding="UTF-8"?>
<Relationships xmlns="http://schemas.openxmlformats.org/package/2006/relationships"><Relationship Id="rId1" Type="http://schemas.openxmlformats.org/officeDocument/2006/relationships/slideLayout" Target="../slideLayouts/slideLayout23.xml"></Relationship><Relationship Id="rId2" Type="http://schemas.openxmlformats.org/officeDocument/2006/relationships/slideLayout" Target="../slideLayouts/slideLayout24.xml"></Relationship><Relationship Id="rId3" Type="http://schemas.openxmlformats.org/officeDocument/2006/relationships/slideLayout" Target="../slideLayouts/slideLayout25.xml"></Relationship><Relationship Id="rId4" Type="http://schemas.openxmlformats.org/officeDocument/2006/relationships/slideLayout" Target="../slideLayouts/slideLayout26.xml"></Relationship><Relationship Id="rId5" Type="http://schemas.openxmlformats.org/officeDocument/2006/relationships/slideLayout" Target="../slideLayouts/slideLayout27.xml"></Relationship><Relationship Id="rId6" Type="http://schemas.openxmlformats.org/officeDocument/2006/relationships/theme" Target="../theme/theme4.xml"></Relationship></Relationships>
</file>

<file path=ppt/slideMasters/_rels/slideMaster5.xml.rels><?xml version="1.0" encoding="UTF-8"?>
<Relationships xmlns="http://schemas.openxmlformats.org/package/2006/relationships"><Relationship Id="rId1" Type="http://schemas.openxmlformats.org/officeDocument/2006/relationships/slideLayout" Target="../slideLayouts/slideLayout28.xml"></Relationship><Relationship Id="rId2" Type="http://schemas.openxmlformats.org/officeDocument/2006/relationships/slideLayout" Target="../slideLayouts/slideLayout29.xml"></Relationship><Relationship Id="rId3" Type="http://schemas.openxmlformats.org/officeDocument/2006/relationships/slideLayout" Target="../slideLayouts/slideLayout30.xml"></Relationship><Relationship Id="rId4" Type="http://schemas.openxmlformats.org/officeDocument/2006/relationships/slideLayout" Target="../slideLayouts/slideLayout31.xml"></Relationship><Relationship Id="rId5" Type="http://schemas.openxmlformats.org/officeDocument/2006/relationships/slideLayout" Target="../slideLayouts/slideLayout32.xml"></Relationship><Relationship Id="rId6" Type="http://schemas.openxmlformats.org/officeDocument/2006/relationships/slideLayout" Target="../slideLayouts/slideLayout33.xml"></Relationship><Relationship Id="rId7" Type="http://schemas.openxmlformats.org/officeDocument/2006/relationships/slideLayout" Target="../slideLayouts/slideLayout34.xml"></Relationship><Relationship Id="rId8" Type="http://schemas.openxmlformats.org/officeDocument/2006/relationships/slideLayout" Target="../slideLayouts/slideLayout35.xml"></Relationship><Relationship Id="rId9" Type="http://schemas.openxmlformats.org/officeDocument/2006/relationships/slideLayout" Target="../slideLayouts/slideLayout36.xml"></Relationship><Relationship Id="rId10" Type="http://schemas.openxmlformats.org/officeDocument/2006/relationships/slideLayout" Target="../slideLayouts/slideLayout37.xml"></Relationship><Relationship Id="rId11" Type="http://schemas.openxmlformats.org/officeDocument/2006/relationships/slideLayout" Target="../slideLayouts/slideLayout38.xml"></Relationship><Relationship Id="rId12" Type="http://schemas.openxmlformats.org/officeDocument/2006/relationships/slideLayout" Target="../slideLayouts/slideLayout39.xml"></Relationship><Relationship Id="rId13" Type="http://schemas.openxmlformats.org/officeDocument/2006/relationships/slideLayout" Target="../slideLayouts/slideLayout40.xml"></Relationship><Relationship Id="rId14" Type="http://schemas.openxmlformats.org/officeDocument/2006/relationships/theme" Target="../theme/theme5.xml"></Relationship></Relationships>
</file>

<file path=ppt/slideMasters/slideMaster1.xml><?xml version="1.0" encoding="utf-8"?>
<p:sldMaster xmlns:a="http://schemas.openxmlformats.org/drawingml/2006/main" xmlns:r="http://schemas.openxmlformats.org/officeDocument/2006/relationships" xmlns:p="http://schemas.openxmlformats.org/presentationml/2006/main" xmlns:p14="http://schemas.microsoft.com/office/powerpoint/2010/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88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655"/>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ExtraLight" panose="02020200000000000000" charset="-122"/>
                <a:ea typeface="思源宋体 CN ExtraLight" panose="02020200000000000000" charset="-122"/>
              </a:defRPr>
            </a:lvl1pPr>
          </a:lstStyle>
          <a:p>
            <a:fld id="{D997B5FA-0921-464F-AAE1-844C04324D75}" type="datetimeFigureOut">
              <a:rPr lang="zh-CN" altLang="en-US" smtClean="0"/>
              <a:t>2020/10/20</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ExtraLight" panose="02020200000000000000" charset="-122"/>
                <a:ea typeface="思源宋体 CN ExtraLight" panose="02020200000000000000"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ExtraLight" panose="02020200000000000000" charset="-122"/>
                <a:ea typeface="思源宋体 CN ExtraLight" panose="02020200000000000000" charset="-122"/>
              </a:defRPr>
            </a:lvl1pPr>
          </a:lstStyle>
          <a:p>
            <a:fld id="{565CE74E-AB26-4998-AD42-012C4C1AD076}"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Lst>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宋体 CN ExtraLight" panose="02020200000000000000" charset="-122"/>
          <a:ea typeface="思源宋体 CN ExtraLight" panose="02020200000000000000"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ExtraLight" panose="02020200000000000000" charset="-122"/>
          <a:ea typeface="思源宋体 CN ExtraLight" panose="020202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ExtraLight" panose="02020200000000000000" charset="-122"/>
          <a:ea typeface="思源宋体 CN ExtraLight" panose="020202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ExtraLight" panose="02020200000000000000" charset="-122"/>
          <a:ea typeface="思源宋体 CN ExtraLight" panose="020202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ExtraLight" panose="02020200000000000000" charset="-122"/>
          <a:ea typeface="思源宋体 CN ExtraLight" panose="020202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ExtraLight" panose="02020200000000000000" charset="-122"/>
          <a:ea typeface="思源宋体 CN ExtraLight" panose="020202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alpha val="89882"/>
          </a:schemeClr>
        </a:solidFill>
      </p:bgPr>
    </p:bg>
    <p:spTree>
      <p:nvGrpSpPr>
        <p:cNvPr id="1" name=""/>
        <p:cNvGrpSpPr/>
        <p:nvPr/>
      </p:nvGrpSpPr>
      <p:grpSpPr>
        <a:xfrm>
          <a:off x="0" y="0"/>
          <a:ext cx="0" cy="0"/>
          <a:chOff x="0" y="0"/>
          <a:chExt cx="0" cy="0"/>
        </a:xfrm>
      </p:grpSpPr>
      <p:sp>
        <p:nvSpPr>
          <p:cNvPr id="2" name="Rect 0"/>
          <p:cNvSpPr txBox="1">
            <a:spLocks/>
          </p:cNvSpPr>
          <p:nvPr>
            <p:ph type="title"/>
          </p:nvPr>
        </p:nvSpPr>
        <p:spPr>
          <a:xfrm rot="0">
            <a:off x="838200" y="66040"/>
            <a:ext cx="10516235" cy="600075"/>
          </a:xfrm>
          <a:prstGeom prst="rect"/>
        </p:spPr>
        <p:txBody>
          <a:bodyPr wrap="square" lIns="91440" tIns="45720" rIns="91440" bIns="45720" vert="horz" anchor="ctr">
            <a:normAutofit fontScale="100000" lnSpcReduction="0"/>
          </a:bodyPr>
          <a:lstStyle/>
          <a:p>
            <a:pPr marL="0" indent="0" defTabSz="508000">
              <a:lnSpc>
                <a:spcPct val="100000"/>
              </a:lnSpc>
              <a:spcBef>
                <a:spcPts val="0"/>
              </a:spcBef>
              <a:spcAft>
                <a:spcPts val="0"/>
              </a:spcAft>
              <a:buFontTx/>
              <a:buNone/>
            </a:pPr>
            <a:r>
              <a:rPr lang="zh-CN" altLang="en-US" sz="4400"/>
              <a:t>单击此处编辑母版标题样式</a:t>
            </a:r>
          </a:p>
        </p:txBody>
      </p:sp>
      <p:sp>
        <p:nvSpPr>
          <p:cNvPr id="3" name="Rect 0"/>
          <p:cNvSpPr txBox="1">
            <a:spLocks/>
          </p:cNvSpPr>
          <p:nvPr>
            <p:ph type="body"/>
          </p:nvPr>
        </p:nvSpPr>
        <p:spPr>
          <a:xfrm rot="0">
            <a:off x="838200" y="914400"/>
            <a:ext cx="10516235" cy="5263515"/>
          </a:xfrm>
          <a:prstGeom prst="rect"/>
        </p:spPr>
        <p:txBody>
          <a:bodyPr wrap="square" lIns="91440" tIns="45720" rIns="91440" bIns="45720" vert="horz" anchor="t">
            <a:normAutofit fontScale="100000" lnSpcReduction="0"/>
          </a:bodyPr>
          <a:lstStyle/>
          <a:p>
            <a:pPr marL="228600" indent="-228600" defTabSz="508000">
              <a:lnSpc>
                <a:spcPct val="100000"/>
              </a:lnSpc>
              <a:spcBef>
                <a:spcPts val="1000"/>
              </a:spcBef>
              <a:spcAft>
                <a:spcPts val="0"/>
              </a:spcAft>
              <a:buFontTx/>
              <a:buNone/>
            </a:pPr>
            <a:r>
              <a:rPr lang="zh-CN" altLang="en-US" sz="2800"/>
              <a:t>编辑母版文本样式</a:t>
            </a:r>
          </a:p>
          <a:p>
            <a:pPr marL="685800" indent="-228600" defTabSz="508000">
              <a:lnSpc>
                <a:spcPct val="100000"/>
              </a:lnSpc>
              <a:spcBef>
                <a:spcPts val="500"/>
              </a:spcBef>
              <a:spcAft>
                <a:spcPts val="0"/>
              </a:spcAft>
              <a:buFontTx/>
              <a:buNone/>
            </a:pPr>
            <a:r>
              <a:rPr lang="zh-CN" altLang="en-US" sz="2400"/>
              <a:t>第二级</a:t>
            </a:r>
          </a:p>
          <a:p>
            <a:pPr marL="1143000" indent="-228600" defTabSz="508000">
              <a:lnSpc>
                <a:spcPct val="100000"/>
              </a:lnSpc>
              <a:spcBef>
                <a:spcPts val="500"/>
              </a:spcBef>
              <a:spcAft>
                <a:spcPts val="0"/>
              </a:spcAft>
              <a:buFontTx/>
              <a:buNone/>
            </a:pPr>
            <a:r>
              <a:rPr lang="zh-CN" altLang="en-US" sz="2000"/>
              <a:t>第三级</a:t>
            </a:r>
          </a:p>
          <a:p>
            <a:pPr marL="1600200" indent="-228600" defTabSz="508000">
              <a:lnSpc>
                <a:spcPct val="100000"/>
              </a:lnSpc>
              <a:spcBef>
                <a:spcPts val="500"/>
              </a:spcBef>
              <a:spcAft>
                <a:spcPts val="0"/>
              </a:spcAft>
              <a:buFontTx/>
              <a:buNone/>
            </a:pPr>
            <a:r>
              <a:rPr lang="zh-CN" altLang="en-US" sz="1800"/>
              <a:t>第四级</a:t>
            </a:r>
          </a:p>
          <a:p>
            <a:pPr marL="2057400" indent="-228600" defTabSz="508000">
              <a:lnSpc>
                <a:spcPct val="100000"/>
              </a:lnSpc>
              <a:spcBef>
                <a:spcPts val="500"/>
              </a:spcBef>
              <a:spcAft>
                <a:spcPts val="0"/>
              </a:spcAft>
              <a:buFontTx/>
              <a:buNone/>
            </a:pPr>
            <a:fld id="{B9320F77-B9A0-41C5-862A-B4B631284C64}" type="slidenum"/>
            <a:fld id="{B9320F77-B9A0-41C5-862A-B4B631284C64}" type="slidenum">
              <a:rPr lang="zh-CN" altLang="en-US" sz="1200"/>
              <a:t>第五级</a:t>
            </a:fld>
          </a:p>
        </p:txBody>
      </p:sp>
      <p:sp>
        <p:nvSpPr>
          <p:cNvPr id="4" name="Rect 0"/>
          <p:cNvSpPr txBox="1">
            <a:spLocks/>
          </p:cNvSpPr>
          <p:nvPr>
            <p:ph type="dt"/>
          </p:nvPr>
        </p:nvSpPr>
        <p:spPr>
          <a:xfrm rot="0">
            <a:off x="838200" y="6356350"/>
            <a:ext cx="2743835" cy="365760"/>
          </a:xfrm>
          <a:prstGeom prst="rect"/>
        </p:spPr>
        <p:txBody>
          <a:bodyPr wrap="square" lIns="91440" tIns="45720" rIns="91440" bIns="45720" vert="horz" anchor="ctr">
            <a:noAutofit/>
          </a:bodyPr>
          <a:lstStyle/>
          <a:p>
            <a:pPr/>
            <a:r>
              <a:rPr sz="2800">
                <a:solidFill>
                  <a:schemeClr val="tx1"/>
                </a:solidFill>
                <a:latin typeface="Arial" charset="0"/>
              </a:rPr>
              <a:t/>
            </a:r>
            <a:r>
              <a:rPr sz="2400">
                <a:solidFill>
                  <a:schemeClr val="tx1"/>
                </a:solidFill>
                <a:latin typeface="Arial" charset="0"/>
              </a:rPr>
              <a:t/>
            </a:r>
          </a:p>
        </p:txBody>
      </p:sp>
      <p:sp>
        <p:nvSpPr>
          <p:cNvPr id="5" name="Rect 0"/>
          <p:cNvSpPr txBox="1">
            <a:spLocks/>
          </p:cNvSpPr>
          <p:nvPr>
            <p:ph type="ftr"/>
          </p:nvPr>
        </p:nvSpPr>
        <p:spPr>
          <a:xfrm rot="0">
            <a:off x="4038600" y="6356350"/>
            <a:ext cx="4115435" cy="365760"/>
          </a:xfrm>
          <a:prstGeom prst="rect"/>
        </p:spPr>
        <p:txBody>
          <a:bodyPr wrap="square" lIns="91440" tIns="45720" rIns="91440" bIns="45720" vert="horz" anchor="ctr">
            <a:noAutofit/>
          </a:bodyPr>
          <a:lstStyle/>
          <a:p>
            <a:pPr>
              <a:defRPr/>
            </a:pPr>
            <a:endParaRPr lang="ko-KR" altLang="en-US"/>
          </a:p>
        </p:txBody>
      </p:sp>
      <p:sp>
        <p:nvSpPr>
          <p:cNvPr id="6" name="Rect 0"/>
          <p:cNvSpPr txBox="1">
            <a:spLocks/>
          </p:cNvSpPr>
          <p:nvPr>
            <p:ph type="sldNum"/>
          </p:nvPr>
        </p:nvSpPr>
        <p:spPr>
          <a:xfrm rot="0">
            <a:off x="8610600" y="6356350"/>
            <a:ext cx="2743835" cy="365760"/>
          </a:xfrm>
          <a:prstGeom prst="rect"/>
        </p:spPr>
        <p:txBody>
          <a:bodyPr wrap="square" lIns="91440" tIns="45720" rIns="91440" bIns="45720" vert="horz" anchor="ctr">
            <a:noAutofit/>
          </a:bodyPr>
          <a:lstStyle/>
          <a:p>
            <a:pPr/>
            <a:r>
              <a:rPr sz="2800">
                <a:solidFill>
                  <a:schemeClr val="tx1"/>
                </a:solidFill>
                <a:latin typeface="Arial" charset="0"/>
              </a:rPr>
              <a:t/>
            </a:r>
            <a:r>
              <a:rPr sz="2400">
                <a:solidFill>
                  <a:schemeClr val="tx1"/>
                </a:solidFill>
                <a:latin typeface="Arial" charset="0"/>
              </a:rPr>
              <a:t/>
            </a:r>
          </a:p>
        </p:txBody>
      </p:sp>
    </p:spTree>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ctr" marL="0" indent="0" defTabSz="914400" latinLnBrk="1">
        <a:buNone/>
        <a:defRPr lang="ko-KR" smtClean="0" sz="4400" baseline="0">
          <a:solidFill>
            <a:schemeClr val="tx1"/>
          </a:solidFill>
          <a:latin typeface="+mn-lt"/>
          <a:ea typeface="+mn-ea"/>
          <a:cs typeface="+mn-cs"/>
        </a:defRPr>
      </a:lvl1pPr>
    </p:titleStyle>
    <p:bodyStyle>
      <a:lvl1pPr algn="l" marL="342900" indent="-342900" defTabSz="914400" latinLnBrk="1">
        <a:spcBef>
          <a:spcPct val="20000"/>
        </a:spcBef>
        <a:buFont typeface="Arial"/>
        <a:buChar char="•"/>
        <a:defRPr lang="ko-KR" smtClean="0" sz="2800" baseline="0">
          <a:solidFill>
            <a:schemeClr val="tx1"/>
          </a:solidFill>
          <a:latin typeface="+mn-lt"/>
          <a:ea typeface="+mn-ea"/>
          <a:cs typeface="+mn-cs"/>
        </a:defRPr>
      </a:lvl1pPr>
      <a:lvl2pPr lvl="1" marL="742950" indent="-285750" defTabSz="914400" latinLnBrk="1">
        <a:buChar char="-"/>
        <a:defRPr lang="ko-KR" smtClean="0" sz="2400"/>
      </a:lvl2pPr>
      <a:lvl3pPr lvl="2" marL="1143000" indent="-228600" defTabSz="914400" latinLnBrk="1">
        <a:buChar char="●"/>
        <a:defRPr lang="ko-KR" smtClean="0" sz="2000"/>
      </a:lvl3pPr>
      <a:lvl4pPr lvl="3" marL="1600200" indent="-228600" defTabSz="914400" latinLnBrk="1">
        <a:buChar char="-"/>
        <a:defRPr lang="ko-KR" smtClean="0" sz="1800"/>
      </a:lvl4pPr>
      <a:lvl5pPr lvl="4" marL="2057400" indent="-228600" defTabSz="914400" latinLnBrk="1">
        <a:buChar char="»"/>
        <a:defRPr lang="ko-KR" smtClean="0" sz="1800"/>
      </a:lvl5pPr>
    </p:bodyStyle>
    <p:otherStyle>
      <a:lvl1pPr algn="l" marL="0" indent="0" defTabSz="914400" latinLnBrk="1">
        <a:buNone/>
        <a:defRPr lang="ko-KR" smtClean="0" sz="1800" baseline="0">
          <a:solidFill>
            <a:schemeClr val="tx1"/>
          </a:solidFill>
          <a:latin typeface="+mn-lt"/>
          <a:ea typeface="+mn-ea"/>
          <a:cs typeface="+mn-cs"/>
        </a:defRPr>
      </a:lvl1pPr>
      <a:lvl2pPr lvl="1" marL="457200" indent="0" defTabSz="914400" latinLnBrk="1">
        <a:defRPr lang="ko-KR" smtClean="0"/>
      </a:lvl2pPr>
      <a:lvl3pPr lvl="2" marL="914400" indent="0" defTabSz="914400" latinLnBrk="1">
        <a:defRPr lang="ko-KR" smtClean="0"/>
      </a:lvl3pPr>
      <a:lvl4pPr lvl="3" marL="1371600" indent="0" defTabSz="914400" latinLnBrk="1">
        <a:defRPr lang="ko-KR" smtClean="0"/>
      </a:lvl4pPr>
      <a:lvl5pPr lvl="4" marL="1828800" indent="0" defTabSz="914400" latinLnBrk="1">
        <a:defRPr lang="ko-KR" smtClean="0"/>
      </a:lvl5pPr>
    </p:otherStyle>
  </p:txStyles>
  <p:timing>
    <p:tnLst>
      <p:par>
        <p:cTn id="1" dur="indefinite" restart="never" nodeType="tmRoot"/>
      </p:par>
    </p:tnLst>
  </p:timing>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alpha val="89882"/>
          </a:schemeClr>
        </a:solidFill>
      </p:bgPr>
    </p:bg>
    <p:spTree>
      <p:nvGrpSpPr>
        <p:cNvPr id="1" name=""/>
        <p:cNvGrpSpPr/>
        <p:nvPr/>
      </p:nvGrpSpPr>
      <p:grpSpPr>
        <a:xfrm>
          <a:off x="0" y="0"/>
          <a:ext cx="0" cy="0"/>
          <a:chOff x="0" y="0"/>
          <a:chExt cx="0" cy="0"/>
        </a:xfrm>
      </p:grpSpPr>
      <p:sp>
        <p:nvSpPr>
          <p:cNvPr id="2" name="Rect 0"/>
          <p:cNvSpPr txBox="1">
            <a:spLocks/>
          </p:cNvSpPr>
          <p:nvPr>
            <p:ph type="title"/>
          </p:nvPr>
        </p:nvSpPr>
        <p:spPr>
          <a:xfrm rot="0">
            <a:off x="838200" y="66040"/>
            <a:ext cx="10516235" cy="600075"/>
          </a:xfrm>
          <a:prstGeom prst="rect"/>
        </p:spPr>
        <p:txBody>
          <a:bodyPr wrap="square" lIns="91440" tIns="45720" rIns="91440" bIns="45720" vert="horz" anchor="ctr">
            <a:normAutofit fontScale="100000" lnSpcReduction="0"/>
          </a:bodyPr>
          <a:lstStyle/>
          <a:p>
            <a:pPr marL="0" indent="0" defTabSz="508000">
              <a:lnSpc>
                <a:spcPct val="100000"/>
              </a:lnSpc>
              <a:spcBef>
                <a:spcPts val="0"/>
              </a:spcBef>
              <a:spcAft>
                <a:spcPts val="0"/>
              </a:spcAft>
              <a:buFontTx/>
              <a:buNone/>
            </a:pPr>
            <a:r>
              <a:rPr lang="zh-CN" altLang="en-US" sz="4400"/>
              <a:t>单击此处编辑母版标题样式</a:t>
            </a:r>
          </a:p>
        </p:txBody>
      </p:sp>
      <p:sp>
        <p:nvSpPr>
          <p:cNvPr id="3" name="Rect 0"/>
          <p:cNvSpPr txBox="1">
            <a:spLocks/>
          </p:cNvSpPr>
          <p:nvPr>
            <p:ph type="body"/>
          </p:nvPr>
        </p:nvSpPr>
        <p:spPr>
          <a:xfrm rot="0">
            <a:off x="838200" y="914400"/>
            <a:ext cx="10516235" cy="5263515"/>
          </a:xfrm>
          <a:prstGeom prst="rect"/>
        </p:spPr>
        <p:txBody>
          <a:bodyPr wrap="square" lIns="91440" tIns="45720" rIns="91440" bIns="45720" vert="horz" anchor="t">
            <a:normAutofit fontScale="100000" lnSpcReduction="0"/>
          </a:bodyPr>
          <a:lstStyle/>
          <a:p>
            <a:pPr marL="228600" indent="-228600" defTabSz="508000">
              <a:lnSpc>
                <a:spcPct val="100000"/>
              </a:lnSpc>
              <a:spcBef>
                <a:spcPts val="1000"/>
              </a:spcBef>
              <a:spcAft>
                <a:spcPts val="0"/>
              </a:spcAft>
              <a:buFontTx/>
              <a:buNone/>
            </a:pPr>
            <a:r>
              <a:rPr lang="zh-CN" altLang="en-US" sz="2800"/>
              <a:t>编辑母版文本样式</a:t>
            </a:r>
          </a:p>
          <a:p>
            <a:pPr marL="685800" indent="-228600" defTabSz="508000">
              <a:lnSpc>
                <a:spcPct val="100000"/>
              </a:lnSpc>
              <a:spcBef>
                <a:spcPts val="500"/>
              </a:spcBef>
              <a:spcAft>
                <a:spcPts val="0"/>
              </a:spcAft>
              <a:buFontTx/>
              <a:buNone/>
            </a:pPr>
            <a:r>
              <a:rPr lang="zh-CN" altLang="en-US" sz="2400"/>
              <a:t>第二级</a:t>
            </a:r>
          </a:p>
          <a:p>
            <a:pPr marL="1143000" indent="-228600" defTabSz="508000">
              <a:lnSpc>
                <a:spcPct val="100000"/>
              </a:lnSpc>
              <a:spcBef>
                <a:spcPts val="500"/>
              </a:spcBef>
              <a:spcAft>
                <a:spcPts val="0"/>
              </a:spcAft>
              <a:buFontTx/>
              <a:buNone/>
            </a:pPr>
            <a:r>
              <a:rPr lang="zh-CN" altLang="en-US" sz="2000"/>
              <a:t>第三级</a:t>
            </a:r>
          </a:p>
          <a:p>
            <a:pPr marL="1600200" indent="-228600" defTabSz="508000">
              <a:lnSpc>
                <a:spcPct val="100000"/>
              </a:lnSpc>
              <a:spcBef>
                <a:spcPts val="500"/>
              </a:spcBef>
              <a:spcAft>
                <a:spcPts val="0"/>
              </a:spcAft>
              <a:buFontTx/>
              <a:buNone/>
            </a:pPr>
            <a:r>
              <a:rPr lang="zh-CN" altLang="en-US" sz="1800"/>
              <a:t>第四级</a:t>
            </a:r>
          </a:p>
          <a:p>
            <a:pPr marL="2057400" indent="-228600" defTabSz="508000">
              <a:lnSpc>
                <a:spcPct val="100000"/>
              </a:lnSpc>
              <a:spcBef>
                <a:spcPts val="500"/>
              </a:spcBef>
              <a:spcAft>
                <a:spcPts val="0"/>
              </a:spcAft>
              <a:buFontTx/>
              <a:buNone/>
            </a:pPr>
            <a:fld id="{B9320F77-B9A0-41C5-862A-B4B631284C64}" type="slidenum"/>
            <a:fld id="{B9320F77-B9A0-41C5-862A-B4B631284C64}" type="slidenum">
              <a:rPr lang="zh-CN" altLang="en-US" sz="1200"/>
              <a:t>第五级</a:t>
            </a:fld>
          </a:p>
        </p:txBody>
      </p:sp>
      <p:sp>
        <p:nvSpPr>
          <p:cNvPr id="4" name="Rect 0"/>
          <p:cNvSpPr txBox="1">
            <a:spLocks/>
          </p:cNvSpPr>
          <p:nvPr>
            <p:ph type="dt"/>
          </p:nvPr>
        </p:nvSpPr>
        <p:spPr>
          <a:xfrm rot="0">
            <a:off x="838200" y="6356350"/>
            <a:ext cx="2743835" cy="365760"/>
          </a:xfrm>
          <a:prstGeom prst="rect"/>
        </p:spPr>
        <p:txBody>
          <a:bodyPr wrap="square" lIns="91440" tIns="45720" rIns="91440" bIns="45720" vert="horz" anchor="ctr">
            <a:noAutofit/>
          </a:bodyPr>
          <a:lstStyle/>
          <a:p>
            <a:pPr/>
            <a:r>
              <a:rPr sz="2800">
                <a:solidFill>
                  <a:schemeClr val="tx1"/>
                </a:solidFill>
                <a:latin typeface="Arial" charset="0"/>
              </a:rPr>
              <a:t/>
            </a:r>
            <a:r>
              <a:rPr sz="2400">
                <a:solidFill>
                  <a:schemeClr val="tx1"/>
                </a:solidFill>
                <a:latin typeface="Arial" charset="0"/>
              </a:rPr>
              <a:t/>
            </a:r>
          </a:p>
        </p:txBody>
      </p:sp>
      <p:sp>
        <p:nvSpPr>
          <p:cNvPr id="5" name="Rect 0"/>
          <p:cNvSpPr txBox="1">
            <a:spLocks/>
          </p:cNvSpPr>
          <p:nvPr>
            <p:ph type="ftr"/>
          </p:nvPr>
        </p:nvSpPr>
        <p:spPr>
          <a:xfrm rot="0">
            <a:off x="4038600" y="6356350"/>
            <a:ext cx="4115435" cy="365760"/>
          </a:xfrm>
          <a:prstGeom prst="rect"/>
        </p:spPr>
        <p:txBody>
          <a:bodyPr wrap="square" lIns="91440" tIns="45720" rIns="91440" bIns="45720" vert="horz" anchor="ctr">
            <a:noAutofit/>
          </a:bodyPr>
          <a:lstStyle/>
          <a:p>
            <a:pPr>
              <a:defRPr/>
            </a:pPr>
            <a:endParaRPr lang="ko-KR" altLang="en-US"/>
          </a:p>
        </p:txBody>
      </p:sp>
      <p:sp>
        <p:nvSpPr>
          <p:cNvPr id="6" name="Rect 0"/>
          <p:cNvSpPr txBox="1">
            <a:spLocks/>
          </p:cNvSpPr>
          <p:nvPr>
            <p:ph type="sldNum"/>
          </p:nvPr>
        </p:nvSpPr>
        <p:spPr>
          <a:xfrm rot="0">
            <a:off x="8610600" y="6356350"/>
            <a:ext cx="2743835" cy="365760"/>
          </a:xfrm>
          <a:prstGeom prst="rect"/>
        </p:spPr>
        <p:txBody>
          <a:bodyPr wrap="square" lIns="91440" tIns="45720" rIns="91440" bIns="45720" vert="horz" anchor="ctr">
            <a:noAutofit/>
          </a:bodyPr>
          <a:lstStyle/>
          <a:p>
            <a:pPr/>
            <a:r>
              <a:rPr sz="2800">
                <a:solidFill>
                  <a:schemeClr val="tx1"/>
                </a:solidFill>
                <a:latin typeface="Arial" charset="0"/>
              </a:rPr>
              <a:t/>
            </a:r>
            <a:r>
              <a:rPr sz="2400">
                <a:solidFill>
                  <a:schemeClr val="tx1"/>
                </a:solidFill>
                <a:latin typeface="Arial" charset="0"/>
              </a:rPr>
              <a:t/>
            </a:r>
          </a:p>
        </p:txBody>
      </p:sp>
    </p:spTree>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ctr" marL="0" indent="0" defTabSz="914400" latinLnBrk="1">
        <a:buNone/>
        <a:defRPr lang="ko-KR" smtClean="0" sz="4400" baseline="0">
          <a:solidFill>
            <a:schemeClr val="tx1"/>
          </a:solidFill>
          <a:latin typeface="+mn-lt"/>
          <a:ea typeface="+mn-ea"/>
          <a:cs typeface="+mn-cs"/>
        </a:defRPr>
      </a:lvl1pPr>
    </p:titleStyle>
    <p:bodyStyle>
      <a:lvl1pPr algn="l" marL="342900" indent="-342900" defTabSz="914400" latinLnBrk="1">
        <a:spcBef>
          <a:spcPct val="20000"/>
        </a:spcBef>
        <a:buFont typeface="Arial"/>
        <a:buChar char="•"/>
        <a:defRPr lang="ko-KR" smtClean="0" sz="2800" baseline="0">
          <a:solidFill>
            <a:schemeClr val="tx1"/>
          </a:solidFill>
          <a:latin typeface="+mn-lt"/>
          <a:ea typeface="+mn-ea"/>
          <a:cs typeface="+mn-cs"/>
        </a:defRPr>
      </a:lvl1pPr>
      <a:lvl2pPr lvl="1" marL="742950" indent="-285750" defTabSz="914400" latinLnBrk="1">
        <a:buChar char="-"/>
        <a:defRPr lang="ko-KR" smtClean="0" sz="2400"/>
      </a:lvl2pPr>
      <a:lvl3pPr lvl="2" marL="1143000" indent="-228600" defTabSz="914400" latinLnBrk="1">
        <a:buChar char="●"/>
        <a:defRPr lang="ko-KR" smtClean="0" sz="2000"/>
      </a:lvl3pPr>
      <a:lvl4pPr lvl="3" marL="1600200" indent="-228600" defTabSz="914400" latinLnBrk="1">
        <a:buChar char="-"/>
        <a:defRPr lang="ko-KR" smtClean="0" sz="1800"/>
      </a:lvl4pPr>
      <a:lvl5pPr lvl="4" marL="2057400" indent="-228600" defTabSz="914400" latinLnBrk="1">
        <a:buChar char="»"/>
        <a:defRPr lang="ko-KR" smtClean="0" sz="1800"/>
      </a:lvl5pPr>
    </p:bodyStyle>
    <p:otherStyle>
      <a:lvl1pPr algn="l" marL="0" indent="0" defTabSz="914400" latinLnBrk="1">
        <a:buNone/>
        <a:defRPr lang="ko-KR" smtClean="0" sz="1800" baseline="0">
          <a:solidFill>
            <a:schemeClr val="tx1"/>
          </a:solidFill>
          <a:latin typeface="+mn-lt"/>
          <a:ea typeface="+mn-ea"/>
          <a:cs typeface="+mn-cs"/>
        </a:defRPr>
      </a:lvl1pPr>
      <a:lvl2pPr lvl="1" marL="457200" indent="0" defTabSz="914400" latinLnBrk="1">
        <a:defRPr lang="ko-KR" smtClean="0"/>
      </a:lvl2pPr>
      <a:lvl3pPr lvl="2" marL="914400" indent="0" defTabSz="914400" latinLnBrk="1">
        <a:defRPr lang="ko-KR" smtClean="0"/>
      </a:lvl3pPr>
      <a:lvl4pPr lvl="3" marL="1371600" indent="0" defTabSz="914400" latinLnBrk="1">
        <a:defRPr lang="ko-KR" smtClean="0"/>
      </a:lvl4pPr>
      <a:lvl5pPr lvl="4" marL="1828800" indent="0" defTabSz="914400" latinLnBrk="1">
        <a:defRPr lang="ko-KR" smtClean="0"/>
      </a:lvl5pPr>
    </p:otherStyle>
  </p:txStyles>
  <p:timing>
    <p:tnLst>
      <p:par>
        <p:cTn id="1" dur="indefinite" restart="never" nodeType="tmRoot"/>
      </p:par>
    </p:tnLst>
  </p:timing>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 0"/>
          <p:cNvSpPr txBox="1">
            <a:spLocks/>
          </p:cNvSpPr>
          <p:nvPr>
            <p:ph type="title"/>
          </p:nvPr>
        </p:nvSpPr>
        <p:spPr>
          <a:xfrm rot="0">
            <a:off x="608965" y="274320"/>
            <a:ext cx="10973435" cy="1143635"/>
          </a:xfrm>
          <a:prstGeom prst="rect"/>
        </p:spPr>
        <p:txBody>
          <a:bodyPr wrap="square" lIns="91440" tIns="45720" rIns="91440" bIns="45720" vert="horz" anchor="ctr">
            <a:normAutofit fontScale="100000" lnSpcReduction="0"/>
          </a:bodyPr>
          <a:lstStyle/>
          <a:p>
            <a:pPr/>
            <a:r>
              <a:rPr lang="zh-CN" altLang="en-US" sz="1800">
                <a:solidFill>
                  <a:schemeClr val="tx1"/>
                </a:solidFill>
                <a:latin typeface="微软雅黑" charset="0"/>
                <a:ea typeface="微软雅黑" charset="0"/>
                <a:cs typeface="+mn-cs"/>
              </a:rPr>
              <a:t>单击此处编辑母版标题样式                                                                               </a:t>
            </a:r>
            <a:r>
              <a:rPr sz="1800">
                <a:solidFill>
                  <a:schemeClr val="tx1"/>
                </a:solidFill>
                <a:latin typeface="微软雅黑" charset="0"/>
                <a:ea typeface="微软雅黑" charset="0"/>
                <a:cs typeface="+mn-cs"/>
              </a:rPr>
              <a:t>国家重点研发计划项目</a:t>
            </a:r>
          </a:p>
        </p:txBody>
      </p:sp>
      <p:sp>
        <p:nvSpPr>
          <p:cNvPr id="3" name="Rect 0"/>
          <p:cNvSpPr txBox="1">
            <a:spLocks/>
          </p:cNvSpPr>
          <p:nvPr>
            <p:ph type="body"/>
          </p:nvPr>
        </p:nvSpPr>
        <p:spPr>
          <a:xfrm rot="0">
            <a:off x="608965" y="1600200"/>
            <a:ext cx="10973435" cy="4525645"/>
          </a:xfrm>
          <a:prstGeom prst="rect"/>
        </p:spPr>
        <p:txBody>
          <a:bodyPr wrap="square" lIns="91440" tIns="45720" rIns="91440" bIns="45720" vert="horz" anchor="t">
            <a:normAutofit fontScale="100000" lnSpcReduction="0"/>
          </a:bodyPr>
          <a:lstStyle/>
          <a:p>
            <a:pPr marL="1600200" indent="-228600" algn="l" defTabSz="914400" eaLnBrk="1" latinLnBrk="0" hangingPunct="1">
              <a:lnSpc>
                <a:spcPct val="100000"/>
              </a:lnSpc>
              <a:spcBef>
                <a:spcPts val="500"/>
              </a:spcBef>
              <a:spcAft>
                <a:spcPts val="0"/>
              </a:spcAft>
            </a:pPr>
            <a:r>
              <a:rPr sz="1800">
                <a:solidFill>
                  <a:schemeClr val="tx1"/>
                </a:solidFill>
                <a:latin typeface="微软雅黑" charset="0"/>
                <a:ea typeface="微软雅黑" charset="0"/>
                <a:cs typeface="+mn-cs"/>
              </a:rPr>
              <a:t>•	</a:t>
            </a:r>
            <a:r>
              <a:rPr sz="1800">
                <a:solidFill>
                  <a:schemeClr val="tx1"/>
                </a:solidFill>
                <a:latin typeface="微软雅黑" charset="0"/>
                <a:ea typeface="微软雅黑" charset="0"/>
                <a:cs typeface="+mn-cs"/>
              </a:rPr>
              <a:t>–	</a:t>
            </a:r>
            <a:r>
              <a:rPr sz="1800">
                <a:solidFill>
                  <a:schemeClr val="tx1"/>
                </a:solidFill>
                <a:latin typeface="微软雅黑" charset="0"/>
                <a:ea typeface="微软雅黑" charset="0"/>
                <a:cs typeface="+mn-cs"/>
              </a:rPr>
              <a:t>•	</a:t>
            </a:r>
            <a:r>
              <a:rPr lang="zh-CN" altLang="en-US" sz="1800">
                <a:solidFill>
                  <a:schemeClr val="tx1"/>
                </a:solidFill>
                <a:latin typeface="微软雅黑" charset="0"/>
                <a:ea typeface="微软雅黑" charset="0"/>
                <a:cs typeface="+mn-cs"/>
              </a:rPr>
              <a:t>–	四级</a:t>
            </a:r>
            <a:endParaRPr lang="ko-KR" altLang="en-US" sz="1800">
              <a:solidFill>
                <a:schemeClr val="tx1"/>
              </a:solidFill>
              <a:latin typeface="微软雅黑" charset="0"/>
              <a:ea typeface="微软雅黑" charset="0"/>
              <a:cs typeface="+mn-cs"/>
            </a:endParaRPr>
          </a:p>
          <a:p>
            <a:pPr marL="1600200" indent="-228600" algn="l" defTabSz="914400" eaLnBrk="1" latinLnBrk="0" hangingPunct="1">
              <a:lnSpc>
                <a:spcPct val="100000"/>
              </a:lnSpc>
              <a:spcBef>
                <a:spcPts val="500"/>
              </a:spcBef>
              <a:spcAft>
                <a:spcPts val="0"/>
              </a:spcAft>
            </a:pPr>
            <a:r>
              <a:rPr lang="zh-CN" altLang="en-US" sz="1800">
                <a:solidFill>
                  <a:schemeClr val="tx1"/>
                </a:solidFill>
                <a:latin typeface="微软雅黑" charset="0"/>
                <a:ea typeface="微软雅黑" charset="0"/>
                <a:cs typeface="+mn-cs"/>
              </a:rPr>
              <a:t>»	五级</a:t>
            </a:r>
            <a:endParaRPr lang="ko-KR" altLang="en-US" sz="1800">
              <a:solidFill>
                <a:schemeClr val="tx1"/>
              </a:solidFill>
              <a:latin typeface="微软雅黑" charset="0"/>
              <a:ea typeface="微软雅黑" charset="0"/>
              <a:cs typeface="+mn-cs"/>
            </a:endParaRPr>
          </a:p>
        </p:txBody>
      </p:sp>
      <p:sp>
        <p:nvSpPr>
          <p:cNvPr id="4" name="Rect 0"/>
          <p:cNvSpPr txBox="1">
            <a:spLocks/>
          </p:cNvSpPr>
          <p:nvPr>
            <p:ph type="dt"/>
          </p:nvPr>
        </p:nvSpPr>
        <p:spPr>
          <a:xfrm rot="0">
            <a:off x="608965" y="6356350"/>
            <a:ext cx="2845435" cy="365125"/>
          </a:xfrm>
          <a:prstGeom prst="rect"/>
        </p:spPr>
        <p:txBody>
          <a:bodyPr wrap="square" lIns="91440" tIns="45720" rIns="91440" bIns="45720" vert="horz" anchor="ctr">
            <a:noAutofit/>
          </a:bodyPr>
          <a:lstStyle/>
          <a:p>
            <a:pPr marL="0" indent="0" algn="l"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
            </a:r>
            <a:r>
              <a:rPr sz="1800">
                <a:solidFill>
                  <a:schemeClr val="tx1"/>
                </a:solidFill>
                <a:latin typeface="微软雅黑" charset="0"/>
                <a:ea typeface="微软雅黑" charset="0"/>
                <a:cs typeface="+mn-cs"/>
              </a:rPr>
              <a:t/>
            </a:r>
            <a:fld id="{B9320F77-B9A0-41C5-862A-B4B631284C64}" type="datetime1"/>
            <a:endParaRPr lang="ko-KR" altLang="en-US" sz="1800">
              <a:solidFill>
                <a:schemeClr val="tx1"/>
              </a:solidFill>
              <a:latin typeface="微软雅黑" charset="0"/>
              <a:ea typeface="微软雅黑" charset="0"/>
              <a:cs typeface="+mn-cs"/>
            </a:endParaRPr>
          </a:p>
        </p:txBody>
      </p:sp>
      <p:sp>
        <p:nvSpPr>
          <p:cNvPr id="5" name="Rect 0"/>
          <p:cNvSpPr txBox="1">
            <a:spLocks/>
          </p:cNvSpPr>
          <p:nvPr>
            <p:ph type="ftr"/>
          </p:nvPr>
        </p:nvSpPr>
        <p:spPr>
          <a:xfrm rot="0">
            <a:off x="4165600" y="6356350"/>
            <a:ext cx="3861435" cy="365125"/>
          </a:xfrm>
          <a:prstGeom prst="rect"/>
        </p:spPr>
        <p:txBody>
          <a:bodyPr wrap="square" lIns="91440" tIns="45720" rIns="91440" bIns="45720" vert="horz" anchor="ctr">
            <a:noAutofit/>
          </a:bodyPr>
          <a:lstStyle/>
          <a:p>
            <a:pPr marL="0" indent="0" algn="l" defTabSz="914400" eaLnBrk="1" latinLnBrk="0" hangingPunct="1">
              <a:lnSpc>
                <a:spcPct val="100000"/>
              </a:lnSpc>
              <a:spcBef>
                <a:spcPts val="0"/>
              </a:spcBef>
              <a:spcAft>
                <a:spcPts val="0"/>
              </a:spcAft>
              <a:buFontTx/>
              <a:buNone/>
            </a:pPr>
            <a:fld id="{B9320F77-B9A0-41C5-862A-B4B631284C64}" type="datetime1"/>
            <a:endParaRPr lang="ko-KR" altLang="en-US" sz="1800">
              <a:solidFill>
                <a:schemeClr val="tx1"/>
              </a:solidFill>
              <a:latin typeface="微软雅黑" charset="0"/>
              <a:ea typeface="微软雅黑" charset="0"/>
              <a:cs typeface="+mn-cs"/>
            </a:endParaRPr>
          </a:p>
        </p:txBody>
      </p:sp>
      <p:sp>
        <p:nvSpPr>
          <p:cNvPr id="6" name="Rect 0"/>
          <p:cNvSpPr txBox="1">
            <a:spLocks/>
          </p:cNvSpPr>
          <p:nvPr>
            <p:ph type="sldNum"/>
          </p:nvPr>
        </p:nvSpPr>
        <p:spPr>
          <a:xfrm rot="0">
            <a:off x="8737600" y="6356350"/>
            <a:ext cx="2845435" cy="365125"/>
          </a:xfrm>
          <a:prstGeom prst="rect"/>
        </p:spPr>
        <p:txBody>
          <a:bodyPr wrap="square" lIns="91440" tIns="45720" rIns="91440" bIns="45720" vert="horz" anchor="ctr">
            <a:noAutofit/>
          </a:bodyPr>
          <a:lstStyle/>
          <a:p>
            <a:pPr marL="0" indent="0" algn="l" defTabSz="914400" eaLnBrk="1" latinLnBrk="0" hangingPunct="1">
              <a:lnSpc>
                <a:spcPct val="100000"/>
              </a:lnSpc>
              <a:spcBef>
                <a:spcPts val="0"/>
              </a:spcBef>
              <a:spcAft>
                <a:spcPts val="0"/>
              </a:spcAft>
              <a:buFontTx/>
              <a:buNone/>
            </a:pPr>
            <a:r>
              <a:rPr lang="zh-CN" altLang="en-US" sz="1800">
                <a:solidFill>
                  <a:schemeClr val="tx1"/>
                </a:solidFill>
                <a:latin typeface="微软雅黑" charset="0"/>
                <a:ea typeface="微软雅黑" charset="0"/>
                <a:cs typeface="+mn-cs"/>
              </a:rPr>
              <a:t/>
            </a:r>
            <a:r>
              <a:rPr sz="1800">
                <a:solidFill>
                  <a:schemeClr val="tx1"/>
                </a:solidFill>
                <a:latin typeface="微软雅黑" charset="0"/>
                <a:ea typeface="微软雅黑" charset="0"/>
                <a:cs typeface="+mn-cs"/>
              </a:rPr>
              <a:t/>
            </a:r>
            <a:fld id="{B9320F77-B9A0-41C5-862A-B4B631284C64}" type="datetime1"/>
            <a:endParaRPr lang="ko-KR" altLang="en-US" sz="1800">
              <a:solidFill>
                <a:schemeClr val="tx1"/>
              </a:solidFill>
              <a:latin typeface="微软雅黑" charset="0"/>
              <a:ea typeface="微软雅黑" charset="0"/>
              <a:cs typeface="+mn-cs"/>
            </a:endParaRPr>
          </a:p>
        </p:txBody>
      </p:sp>
      <p:sp>
        <p:nvSpPr>
          <p:cNvPr id="7" name="文本框 6"/>
          <p:cNvSpPr txBox="1">
            <a:spLocks/>
          </p:cNvSpPr>
          <p:nvPr/>
        </p:nvSpPr>
        <p:spPr>
          <a:xfrm rot="0">
            <a:off x="654685" y="582295"/>
            <a:ext cx="3444875" cy="368935"/>
          </a:xfrm>
          <a:prstGeom prst="rect"/>
          <a:noFill/>
        </p:spPr>
        <p:txBody>
          <a:bodyPr wrap="square" lIns="91440" tIns="45720" rIns="91440" bIns="45720" vert="horz" anchor="t">
            <a:spAutoFit/>
          </a:bodyPr>
          <a:lstStyle/>
          <a:p>
            <a:pPr marL="0" indent="0" algn="l" defTabSz="913765" eaLnBrk="1" latinLnBrk="0" hangingPunct="1">
              <a:lnSpc>
                <a:spcPct val="100000"/>
              </a:lnSpc>
              <a:spcBef>
                <a:spcPts val="0"/>
              </a:spcBef>
              <a:spcAft>
                <a:spcPts val="0"/>
              </a:spcAft>
              <a:buFontTx/>
              <a:buNone/>
            </a:pPr>
            <a:r>
              <a:rPr sz="1800" b="1">
                <a:solidFill>
                  <a:srgbClr val="000000"/>
                </a:solidFill>
                <a:latin typeface="Calibri" charset="0"/>
                <a:ea typeface="宋体" charset="0"/>
              </a:rPr>
              <a:t>国家重点研发计划项目</a:t>
            </a:r>
            <a:endParaRPr lang="ko-KR" altLang="en-US" sz="1800" b="1">
              <a:solidFill>
                <a:srgbClr val="000000"/>
              </a:solidFill>
              <a:latin typeface="Calibri" charset="0"/>
              <a:ea typeface="宋体" charset="0"/>
            </a:endParaRPr>
          </a:p>
        </p:txBody>
      </p:sp>
    </p:spTree>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ctr" marL="0" indent="0" defTabSz="914400" latinLnBrk="1">
        <a:buNone/>
        <a:defRPr lang="ko-KR" smtClean="0" sz="4400" baseline="0">
          <a:solidFill>
            <a:schemeClr val="tx1"/>
          </a:solidFill>
          <a:latin typeface="+mn-lt"/>
          <a:ea typeface="+mn-ea"/>
          <a:cs typeface="+mn-cs"/>
        </a:defRPr>
      </a:lvl1pPr>
    </p:titleStyle>
    <p:bodyStyle>
      <a:lvl1pPr algn="l" marL="342900" indent="-342900" defTabSz="914400" latinLnBrk="1">
        <a:spcBef>
          <a:spcPct val="20000"/>
        </a:spcBef>
        <a:buFont typeface="Arial"/>
        <a:buChar char="•"/>
        <a:defRPr lang="ko-KR" smtClean="0" sz="2800" baseline="0">
          <a:solidFill>
            <a:schemeClr val="tx1"/>
          </a:solidFill>
          <a:latin typeface="+mn-lt"/>
          <a:ea typeface="+mn-ea"/>
          <a:cs typeface="+mn-cs"/>
        </a:defRPr>
      </a:lvl1pPr>
      <a:lvl2pPr lvl="1" marL="742950" indent="-285750" defTabSz="914400" latinLnBrk="1">
        <a:buChar char="-"/>
        <a:defRPr lang="ko-KR" smtClean="0" sz="2400"/>
      </a:lvl2pPr>
      <a:lvl3pPr lvl="2" marL="1143000" indent="-228600" defTabSz="914400" latinLnBrk="1">
        <a:buChar char="●"/>
        <a:defRPr lang="ko-KR" smtClean="0" sz="2000"/>
      </a:lvl3pPr>
      <a:lvl4pPr lvl="3" marL="1600200" indent="-228600" defTabSz="914400" latinLnBrk="1">
        <a:buChar char="-"/>
        <a:defRPr lang="ko-KR" smtClean="0" sz="1800"/>
      </a:lvl4pPr>
      <a:lvl5pPr lvl="4" marL="2057400" indent="-228600" defTabSz="914400" latinLnBrk="1">
        <a:buChar char="»"/>
        <a:defRPr lang="ko-KR" smtClean="0" sz="1800"/>
      </a:lvl5pPr>
    </p:bodyStyle>
    <p:otherStyle>
      <a:lvl1pPr algn="l" marL="0" indent="0" defTabSz="914400" latinLnBrk="1">
        <a:buNone/>
        <a:defRPr lang="ko-KR" smtClean="0" sz="1800" baseline="0">
          <a:solidFill>
            <a:schemeClr val="tx1"/>
          </a:solidFill>
          <a:latin typeface="+mn-lt"/>
          <a:ea typeface="+mn-ea"/>
          <a:cs typeface="+mn-cs"/>
        </a:defRPr>
      </a:lvl1pPr>
      <a:lvl2pPr lvl="1" marL="457200" indent="0" defTabSz="914400" latinLnBrk="1">
        <a:defRPr lang="ko-KR" smtClean="0"/>
      </a:lvl2pPr>
      <a:lvl3pPr lvl="2" marL="914400" indent="0" defTabSz="914400" latinLnBrk="1">
        <a:defRPr lang="ko-KR" smtClean="0"/>
      </a:lvl3pPr>
      <a:lvl4pPr lvl="3" marL="1371600" indent="0" defTabSz="914400" latinLnBrk="1">
        <a:defRPr lang="ko-KR" smtClean="0"/>
      </a:lvl4pPr>
      <a:lvl5pPr lvl="4" marL="1828800" indent="0" defTabSz="914400" latinLnBrk="1">
        <a:defRPr lang="ko-KR" smtClean="0"/>
      </a:lvl5pPr>
    </p:otherStyle>
  </p:txStyles>
  <p:timing>
    <p:tnLst>
      <p:par>
        <p:cTn id="1" dur="indefinite" restart="never" nodeType="tmRoot"/>
      </p:par>
    </p:tnLst>
  </p:timing>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gradFill rotWithShape="1">
          <a:gsLst>
            <a:gs pos="0">
              <a:srgbClr val="E6E6E5"/>
            </a:gs>
            <a:gs pos="100000">
              <a:schemeClr val="bg1"/>
            </a:gs>
          </a:gsLst>
          <a:lin ang="13500000" scaled="1"/>
        </a:gradFill>
      </p:bgPr>
    </p:bg>
    <p:spTree>
      <p:nvGrpSpPr>
        <p:cNvPr id="1" name=""/>
        <p:cNvGrpSpPr/>
        <p:nvPr/>
      </p:nvGrpSpPr>
      <p:grpSpPr>
        <a:xfrm>
          <a:off x="0" y="0"/>
          <a:ext cx="0" cy="0"/>
          <a:chOff x="0" y="0"/>
          <a:chExt cx="0" cy="0"/>
        </a:xfrm>
      </p:grpSpPr>
      <p:sp>
        <p:nvSpPr>
          <p:cNvPr id="1026" name="Rect 0"/>
          <p:cNvSpPr txBox="1">
            <a:spLocks/>
          </p:cNvSpPr>
          <p:nvPr>
            <p:ph type="title"/>
          </p:nvPr>
        </p:nvSpPr>
        <p:spPr>
          <a:xfrm rot="0">
            <a:off x="838200" y="365125"/>
            <a:ext cx="10516235" cy="1326515"/>
          </a:xfrm>
          <a:prstGeom prst="rect"/>
          <a:noFill/>
          <a:ln w="0">
            <a:noFill/>
            <a:prstDash/>
          </a:ln>
        </p:spPr>
        <p:txBody>
          <a:bodyPr wrap="square" lIns="91440" tIns="45720" rIns="91440" bIns="45720" vert="horz" anchor="ctr">
            <a:noAutofit/>
          </a:bodyPr>
          <a:lstStyle/>
          <a:p>
            <a:pPr marL="0" indent="0" defTabSz="508000">
              <a:lnSpc>
                <a:spcPct val="100000"/>
              </a:lnSpc>
              <a:spcBef>
                <a:spcPts val="0"/>
              </a:spcBef>
              <a:spcAft>
                <a:spcPts val="0"/>
              </a:spcAft>
              <a:buFontTx/>
              <a:buNone/>
            </a:pPr>
            <a:r>
              <a:rPr lang="zh-CN" altLang="en-US" sz="4400"/>
              <a:t>单击此处编辑母版标题样式</a:t>
            </a:r>
          </a:p>
        </p:txBody>
      </p:sp>
      <p:sp>
        <p:nvSpPr>
          <p:cNvPr id="1027" name="Rect 0"/>
          <p:cNvSpPr txBox="1">
            <a:spLocks/>
          </p:cNvSpPr>
          <p:nvPr>
            <p:ph type="body"/>
          </p:nvPr>
        </p:nvSpPr>
        <p:spPr>
          <a:xfrm rot="0">
            <a:off x="838200" y="1825625"/>
            <a:ext cx="10516235" cy="4352290"/>
          </a:xfrm>
          <a:prstGeom prst="rect"/>
          <a:noFill/>
          <a:ln w="0">
            <a:noFill/>
            <a:prstDash/>
          </a:ln>
        </p:spPr>
        <p:txBody>
          <a:bodyPr wrap="square" lIns="91440" tIns="45720" rIns="91440" bIns="45720" vert="horz" anchor="t">
            <a:noAutofit/>
          </a:bodyPr>
          <a:lstStyle/>
          <a:p>
            <a:pPr marL="228600" indent="-228600" defTabSz="508000">
              <a:lnSpc>
                <a:spcPct val="100000"/>
              </a:lnSpc>
              <a:spcBef>
                <a:spcPts val="1000"/>
              </a:spcBef>
              <a:spcAft>
                <a:spcPts val="0"/>
              </a:spcAft>
              <a:buFontTx/>
              <a:buNone/>
            </a:pPr>
            <a:r>
              <a:rPr lang="zh-CN" altLang="en-US" sz="2800"/>
              <a:t>单击此处编辑母版文本样式</a:t>
            </a:r>
          </a:p>
          <a:p>
            <a:pPr marL="685800" indent="-228600" defTabSz="508000">
              <a:lnSpc>
                <a:spcPct val="100000"/>
              </a:lnSpc>
              <a:spcBef>
                <a:spcPts val="500"/>
              </a:spcBef>
              <a:spcAft>
                <a:spcPts val="0"/>
              </a:spcAft>
              <a:buFontTx/>
              <a:buNone/>
            </a:pPr>
            <a:r>
              <a:rPr lang="zh-CN" altLang="en-US" sz="2400"/>
              <a:t>第二级</a:t>
            </a:r>
          </a:p>
          <a:p>
            <a:pPr marL="1143000" indent="-228600" defTabSz="508000">
              <a:lnSpc>
                <a:spcPct val="100000"/>
              </a:lnSpc>
              <a:spcBef>
                <a:spcPts val="500"/>
              </a:spcBef>
              <a:spcAft>
                <a:spcPts val="0"/>
              </a:spcAft>
              <a:buFontTx/>
              <a:buNone/>
            </a:pPr>
            <a:r>
              <a:rPr lang="zh-CN" altLang="en-US" sz="2000"/>
              <a:t>第三级</a:t>
            </a:r>
          </a:p>
          <a:p>
            <a:pPr marL="1600200" indent="-228600" defTabSz="508000">
              <a:lnSpc>
                <a:spcPct val="100000"/>
              </a:lnSpc>
              <a:spcBef>
                <a:spcPts val="500"/>
              </a:spcBef>
              <a:spcAft>
                <a:spcPts val="0"/>
              </a:spcAft>
              <a:buFontTx/>
              <a:buNone/>
            </a:pPr>
            <a:r>
              <a:rPr lang="zh-CN" altLang="en-US" sz="1800"/>
              <a:t>第四级</a:t>
            </a:r>
          </a:p>
          <a:p>
            <a:pPr marL="2057400" indent="-228600" defTabSz="508000">
              <a:lnSpc>
                <a:spcPct val="100000"/>
              </a:lnSpc>
              <a:spcBef>
                <a:spcPts val="500"/>
              </a:spcBef>
              <a:spcAft>
                <a:spcPts val="0"/>
              </a:spcAft>
              <a:buFontTx/>
              <a:buNone/>
            </a:pPr>
            <a:r>
              <a:rPr lang="zh-CN" altLang="en-US" sz="1800"/>
              <a:t>第五级</a:t>
            </a:r>
          </a:p>
        </p:txBody>
      </p:sp>
      <p:sp>
        <p:nvSpPr>
          <p:cNvPr id="1028" name="Rect 0"/>
          <p:cNvSpPr txBox="1">
            <a:spLocks/>
          </p:cNvSpPr>
          <p:nvPr>
            <p:ph type="dt"/>
          </p:nvPr>
        </p:nvSpPr>
        <p:spPr>
          <a:xfrm rot="0">
            <a:off x="838200" y="6356350"/>
            <a:ext cx="2743835" cy="365760"/>
          </a:xfrm>
          <a:prstGeom prst="rect"/>
          <a:noFill/>
          <a:ln w="0">
            <a:noFill/>
            <a:prstDash/>
          </a:ln>
        </p:spPr>
        <p:txBody>
          <a:bodyPr wrap="square" lIns="91440" tIns="45720" rIns="91440" bIns="45720" vert="horz" anchor="ctr">
            <a:noAutofit/>
          </a:bodyPr>
          <a:lstStyle/>
          <a:p>
            <a:pPr marL="0" indent="0" algn="ctr" defTabSz="508000">
              <a:lnSpc>
                <a:spcPct val="100000"/>
              </a:lnSpc>
              <a:spcBef>
                <a:spcPts val="0"/>
              </a:spcBef>
              <a:spcAft>
                <a:spcPts val="0"/>
              </a:spcAft>
              <a:buFontTx/>
              <a:buNone/>
            </a:pPr>
            <a:fld id="{B9320F77-B9A0-41C5-862A-B4B631284C64}" type="datetime1"/>
            <a:r>
              <a:rPr sz="2800">
                <a:solidFill>
                  <a:schemeClr val="tx1"/>
                </a:solidFill>
                <a:latin typeface="Arial" charset="0"/>
              </a:rPr>
              <a:t>//</a:t>
            </a:r>
          </a:p>
        </p:txBody>
      </p:sp>
      <p:sp>
        <p:nvSpPr>
          <p:cNvPr id="1029" name="Rect 0"/>
          <p:cNvSpPr txBox="1">
            <a:spLocks/>
          </p:cNvSpPr>
          <p:nvPr>
            <p:ph type="ftr"/>
          </p:nvPr>
        </p:nvSpPr>
        <p:spPr>
          <a:xfrm rot="0">
            <a:off x="4038600" y="6356350"/>
            <a:ext cx="4115435" cy="365760"/>
          </a:xfrm>
          <a:prstGeom prst="rect"/>
          <a:noFill/>
          <a:ln w="0">
            <a:noFill/>
            <a:prstDash/>
          </a:ln>
        </p:spPr>
        <p:txBody>
          <a:bodyPr wrap="square" lIns="91440" tIns="45720" rIns="91440" bIns="45720" vert="horz" anchor="ctr">
            <a:noAutofit/>
          </a:bodyPr>
          <a:lstStyle/>
          <a:p>
            <a:pPr marL="0" indent="0" algn="ctr" defTabSz="508000">
              <a:lnSpc>
                <a:spcPct val="100000"/>
              </a:lnSpc>
              <a:spcBef>
                <a:spcPts val="0"/>
              </a:spcBef>
              <a:spcAft>
                <a:spcPts val="0"/>
              </a:spcAft>
              <a:buFontTx/>
              <a:buNone/>
            </a:pPr>
          </a:p>
        </p:txBody>
      </p:sp>
      <p:sp>
        <p:nvSpPr>
          <p:cNvPr id="1030" name="Rect 0"/>
          <p:cNvSpPr txBox="1">
            <a:spLocks/>
          </p:cNvSpPr>
          <p:nvPr>
            <p:ph type="sldNum"/>
          </p:nvPr>
        </p:nvSpPr>
        <p:spPr>
          <a:xfrm rot="0">
            <a:off x="8610600" y="6356350"/>
            <a:ext cx="2743835" cy="365760"/>
          </a:xfrm>
          <a:prstGeom prst="rect"/>
          <a:noFill/>
          <a:ln w="0">
            <a:noFill/>
            <a:prstDash/>
          </a:ln>
        </p:spPr>
        <p:txBody>
          <a:bodyPr wrap="square" lIns="91440" tIns="45720" rIns="91440" bIns="45720" vert="horz" anchor="ctr">
            <a:noAutofit/>
          </a:bodyPr>
          <a:lstStyle/>
          <a:p>
            <a:pPr marL="0" indent="0" algn="ctr" defTabSz="508000">
              <a:lnSpc>
                <a:spcPct val="100000"/>
              </a:lnSpc>
              <a:spcBef>
                <a:spcPts val="0"/>
              </a:spcBef>
              <a:spcAft>
                <a:spcPts val="0"/>
              </a:spcAft>
              <a:buFontTx/>
              <a:buNone/>
            </a:pPr>
            <a:fld id="{B9320F77-B9A0-41C5-862A-B4B631284C64}" type="slidenum">
              <a:rPr sz="2800">
                <a:solidFill>
                  <a:schemeClr val="tx1"/>
                </a:solidFill>
                <a:latin typeface="Arial" charset="0"/>
              </a:rPr>
              <a:t>‹#›</a:t>
            </a:fld>
          </a:p>
        </p:txBody>
      </p:sp>
    </p:spTree>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ctr" marL="0" indent="0" defTabSz="914400" latinLnBrk="1">
        <a:buNone/>
        <a:defRPr lang="ko-KR" smtClean="0" sz="4400" baseline="0">
          <a:solidFill>
            <a:schemeClr val="tx1"/>
          </a:solidFill>
          <a:latin typeface="+mn-lt"/>
          <a:ea typeface="+mn-ea"/>
          <a:cs typeface="+mn-cs"/>
        </a:defRPr>
      </a:lvl1pPr>
    </p:titleStyle>
    <p:bodyStyle>
      <a:lvl1pPr algn="l" marL="342900" indent="-342900" defTabSz="914400" latinLnBrk="1">
        <a:spcBef>
          <a:spcPct val="20000"/>
        </a:spcBef>
        <a:buFont typeface="Arial"/>
        <a:buChar char="•"/>
        <a:defRPr lang="ko-KR" smtClean="0" sz="2800" baseline="0">
          <a:solidFill>
            <a:schemeClr val="tx1"/>
          </a:solidFill>
          <a:latin typeface="+mn-lt"/>
          <a:ea typeface="+mn-ea"/>
          <a:cs typeface="+mn-cs"/>
        </a:defRPr>
      </a:lvl1pPr>
      <a:lvl2pPr lvl="1" marL="742950" indent="-285750" defTabSz="914400" latinLnBrk="1">
        <a:buChar char="-"/>
        <a:defRPr lang="ko-KR" smtClean="0" sz="2400"/>
      </a:lvl2pPr>
      <a:lvl3pPr lvl="2" marL="1143000" indent="-228600" defTabSz="914400" latinLnBrk="1">
        <a:buChar char="●"/>
        <a:defRPr lang="ko-KR" smtClean="0" sz="2000"/>
      </a:lvl3pPr>
      <a:lvl4pPr lvl="3" marL="1600200" indent="-228600" defTabSz="914400" latinLnBrk="1">
        <a:buChar char="-"/>
        <a:defRPr lang="ko-KR" smtClean="0" sz="1800"/>
      </a:lvl4pPr>
      <a:lvl5pPr lvl="4" marL="2057400" indent="-228600" defTabSz="914400" latinLnBrk="1">
        <a:buChar char="»"/>
        <a:defRPr lang="ko-KR" smtClean="0" sz="1800"/>
      </a:lvl5pPr>
    </p:bodyStyle>
    <p:otherStyle>
      <a:lvl1pPr algn="l" marL="0" indent="0" defTabSz="914400" latinLnBrk="1">
        <a:buNone/>
        <a:defRPr lang="ko-KR" smtClean="0" sz="1800" baseline="0">
          <a:solidFill>
            <a:schemeClr val="tx1"/>
          </a:solidFill>
          <a:latin typeface="+mn-lt"/>
          <a:ea typeface="+mn-ea"/>
          <a:cs typeface="+mn-cs"/>
        </a:defRPr>
      </a:lvl1pPr>
      <a:lvl2pPr lvl="1" marL="457200" indent="0" defTabSz="914400" latinLnBrk="1">
        <a:defRPr lang="ko-KR" smtClean="0"/>
      </a:lvl2pPr>
      <a:lvl3pPr lvl="2" marL="914400" indent="0" defTabSz="914400" latinLnBrk="1">
        <a:defRPr lang="ko-KR" smtClean="0"/>
      </a:lvl3pPr>
      <a:lvl4pPr lvl="3" marL="1371600" indent="0" defTabSz="914400" latinLnBrk="1">
        <a:defRPr lang="ko-KR" smtClean="0"/>
      </a:lvl4pPr>
      <a:lvl5pPr lvl="4" marL="1828800" indent="0" defTabSz="914400" latinLnBrk="1">
        <a:defRPr lang="ko-KR" smtClean="0"/>
      </a:lvl5pPr>
    </p:otherStyle>
  </p:txStyles>
  <p:timing>
    <p:tnLst>
      <p:par>
        <p:cTn id="1" dur="indefinite" restart="never" nodeType="tmRoot"/>
      </p:par>
    </p:tnLst>
  </p:timing>
</p:sldMaster>
</file>

<file path=ppt/slides/_rels/slide1.xml.rels><?xml version="1.0" encoding="UTF-8"?>
<Relationships xmlns="http://schemas.openxmlformats.org/package/2006/relationships"><Relationship Id="rId2" Type="http://schemas.openxmlformats.org/officeDocument/2006/relationships/image" Target="../media/image2.jfif"></Relationship><Relationship Id="rId3" Type="http://schemas.openxmlformats.org/officeDocument/2006/relationships/slideLayout" Target="../slideLayouts/slideLayout7.xml"></Relationship></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Relationships>
</file>

<file path=ppt/slides/_rels/slide11.xml.rels><?xml version="1.0" encoding="UTF-8"?>
<Relationships xmlns="http://schemas.openxmlformats.org/package/2006/relationships"><Relationship Id="rId3" Type="http://schemas.openxmlformats.org/officeDocument/2006/relationships/image" Target="../media/image11.png"></Relationship><Relationship Id="rId2" Type="http://schemas.openxmlformats.org/officeDocument/2006/relationships/notesSlide" Target="../notesSlides/notesSlide11.xml"></Relationship><Relationship Id="rId5" Type="http://schemas.openxmlformats.org/officeDocument/2006/relationships/image" Target="../media/image13.png"></Relationship><Relationship Id="rId4" Type="http://schemas.openxmlformats.org/officeDocument/2006/relationships/image" Target="../media/image12.png"></Relationship><Relationship Id="rId6" Type="http://schemas.openxmlformats.org/officeDocument/2006/relationships/slideLayout" Target="../slideLayouts/slideLayout6.xml"></Relationship></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Relationships>
</file>

<file path=ppt/slides/_rels/slide15.xml.rels><?xml version="1.0" encoding="UTF-8"?>
<Relationships xmlns="http://schemas.openxmlformats.org/package/2006/relationships"><Relationship Id="rId2" Type="http://schemas.openxmlformats.org/officeDocument/2006/relationships/notesSlide" Target="../notesSlides/notesSlide15.xml"></Relationship><Relationship Id="rId3" Type="http://schemas.openxmlformats.org/officeDocument/2006/relationships/slideLayout" Target="../slideLayouts/slideLayout12.xml"></Relationship></Relationships>
</file>

<file path=ppt/slides/_rels/slide16.xml.rels><?xml version="1.0" encoding="UTF-8"?>
<Relationships xmlns="http://schemas.openxmlformats.org/package/2006/relationships"><Relationship Id="rId2" Type="http://schemas.openxmlformats.org/officeDocument/2006/relationships/image" Target="../media/image14.png"></Relationship><Relationship Id="rId3" Type="http://schemas.openxmlformats.org/officeDocument/2006/relationships/slideLayout" Target="../slideLayouts/slideLayout6.xml"></Relationship></Relationships>
</file>

<file path=ppt/slides/_rels/slide17.xml.rels><?xml version="1.0" encoding="UTF-8"?>
<Relationships xmlns="http://schemas.openxmlformats.org/package/2006/relationships"><Relationship Id="rId8" Type="http://schemas.openxmlformats.org/officeDocument/2006/relationships/tags" Target="../tags/tag16.xml"></Relationship><Relationship Id="rId13" Type="http://schemas.openxmlformats.org/officeDocument/2006/relationships/notesSlide" Target="../notesSlides/notesSlide17.xml"></Relationship><Relationship Id="rId18" Type="http://schemas.openxmlformats.org/officeDocument/2006/relationships/image" Target="../media/image19.jpeg"></Relationship><Relationship Id="rId3" Type="http://schemas.openxmlformats.org/officeDocument/2006/relationships/tags" Target="../tags/tag11.xml"></Relationship><Relationship Id="rId7" Type="http://schemas.openxmlformats.org/officeDocument/2006/relationships/tags" Target="../tags/tag15.xml"></Relationship><Relationship Id="rId17" Type="http://schemas.openxmlformats.org/officeDocument/2006/relationships/image" Target="../media/image18.jpeg"></Relationship><Relationship Id="rId2" Type="http://schemas.openxmlformats.org/officeDocument/2006/relationships/tags" Target="../tags/tag10.xml"></Relationship><Relationship Id="rId16" Type="http://schemas.openxmlformats.org/officeDocument/2006/relationships/image" Target="../media/image17.jpeg"></Relationship><Relationship Id="rId20" Type="http://schemas.openxmlformats.org/officeDocument/2006/relationships/image" Target="../media/image21.jpeg"></Relationship><Relationship Id="rId1" Type="http://schemas.openxmlformats.org/officeDocument/2006/relationships/tags" Target="../tags/tag9.xml"></Relationship><Relationship Id="rId6" Type="http://schemas.openxmlformats.org/officeDocument/2006/relationships/tags" Target="../tags/tag14.xml"></Relationship><Relationship Id="rId11" Type="http://schemas.openxmlformats.org/officeDocument/2006/relationships/tags" Target="../tags/tag19.xml"></Relationship><Relationship Id="rId5" Type="http://schemas.openxmlformats.org/officeDocument/2006/relationships/tags" Target="../tags/tag13.xml"></Relationship><Relationship Id="rId15" Type="http://schemas.openxmlformats.org/officeDocument/2006/relationships/image" Target="../media/image16.jpeg"></Relationship><Relationship Id="rId10" Type="http://schemas.openxmlformats.org/officeDocument/2006/relationships/tags" Target="../tags/tag18.xml"></Relationship><Relationship Id="rId19" Type="http://schemas.openxmlformats.org/officeDocument/2006/relationships/image" Target="../media/image20.jpeg"></Relationship><Relationship Id="rId4" Type="http://schemas.openxmlformats.org/officeDocument/2006/relationships/tags" Target="../tags/tag12.xml"></Relationship><Relationship Id="rId9" Type="http://schemas.openxmlformats.org/officeDocument/2006/relationships/tags" Target="../tags/tag17.xml"></Relationship><Relationship Id="rId14" Type="http://schemas.openxmlformats.org/officeDocument/2006/relationships/image" Target="../media/image15.jpeg"></Relationship><Relationship Id="rId21" Type="http://schemas.openxmlformats.org/officeDocument/2006/relationships/slideLayout" Target="../slideLayouts/slideLayout6.xml"></Relationship></Relationships>
</file>

<file path=ppt/slides/_rels/slide18.xml.rels><?xml version="1.0" encoding="UTF-8"?>
<Relationships xmlns="http://schemas.openxmlformats.org/package/2006/relationships"><Relationship Id="rId2" Type="http://schemas.openxmlformats.org/officeDocument/2006/relationships/image" Target="../media/image22.png"></Relationship><Relationship Id="rId3" Type="http://schemas.openxmlformats.org/officeDocument/2006/relationships/slideLayout" Target="../slideLayouts/slideLayout6.xml"></Relationship></Relationships>
</file>

<file path=ppt/slides/_rels/slide19.xml.rels><?xml version="1.0" encoding="UTF-8"?>
<Relationships xmlns="http://schemas.openxmlformats.org/package/2006/relationships"><Relationship Id="rId2" Type="http://schemas.openxmlformats.org/officeDocument/2006/relationships/notesSlide" Target="../notesSlides/notesSlide19.xml"></Relationship><Relationship Id="rId3" Type="http://schemas.openxmlformats.org/officeDocument/2006/relationships/image" Target="../media/fImage3304055883837.png"></Relationship><Relationship Id="rId4" Type="http://schemas.openxmlformats.org/officeDocument/2006/relationships/slideLayout" Target="../slideLayouts/slideLayout6.xml"></Relationship></Relationships>
</file>

<file path=ppt/slides/_rels/slide2.xml.rels><?xml version="1.0" encoding="UTF-8"?>
<Relationships xmlns="http://schemas.openxmlformats.org/package/2006/relationships"><Relationship Id="rId3" Type="http://schemas.openxmlformats.org/officeDocument/2006/relationships/image" Target="../media/fImage228135733837.png"></Relationship><Relationship Id="rId4" Type="http://schemas.openxmlformats.org/officeDocument/2006/relationships/image" Target="../media/fImage1936957433.png"></Relationship><Relationship Id="rId5" Type="http://schemas.openxmlformats.org/officeDocument/2006/relationships/image" Target="../media/fImage171845752027.png"></Relationship><Relationship Id="rId6" Type="http://schemas.openxmlformats.org/officeDocument/2006/relationships/image" Target="../media/fImage257065763321.png"></Relationship><Relationship Id="rId7" Type="http://schemas.openxmlformats.org/officeDocument/2006/relationships/image" Target="../media/fImage212525777553.png"></Relationship><Relationship Id="rId8" Type="http://schemas.openxmlformats.org/officeDocument/2006/relationships/image" Target="../media/fImage227255781108.png"></Relationship><Relationship Id="rId9" Type="http://schemas.openxmlformats.org/officeDocument/2006/relationships/slideLayout" Target="../slideLayouts/slideLayout6.xml"></Relationship></Relationships>
</file>

<file path=ppt/slides/_rels/slide20.xml.rels><?xml version="1.0" encoding="UTF-8"?>
<Relationships xmlns="http://schemas.openxmlformats.org/package/2006/relationships"><Relationship Id="rId26" Type="http://schemas.openxmlformats.org/officeDocument/2006/relationships/tags" Target="../tags/tag45.xml"></Relationship><Relationship Id="rId21" Type="http://schemas.openxmlformats.org/officeDocument/2006/relationships/tags" Target="../tags/tag40.xml"></Relationship><Relationship Id="rId42" Type="http://schemas.openxmlformats.org/officeDocument/2006/relationships/tags" Target="../tags/tag61.xml"></Relationship><Relationship Id="rId47" Type="http://schemas.openxmlformats.org/officeDocument/2006/relationships/tags" Target="../tags/tag66.xml"></Relationship><Relationship Id="rId63" Type="http://schemas.openxmlformats.org/officeDocument/2006/relationships/tags" Target="../tags/tag82.xml"></Relationship><Relationship Id="rId68" Type="http://schemas.openxmlformats.org/officeDocument/2006/relationships/tags" Target="../tags/tag87.xml"></Relationship><Relationship Id="rId16" Type="http://schemas.openxmlformats.org/officeDocument/2006/relationships/tags" Target="../tags/tag35.xml"></Relationship><Relationship Id="rId11" Type="http://schemas.openxmlformats.org/officeDocument/2006/relationships/tags" Target="../tags/tag30.xml"></Relationship><Relationship Id="rId32" Type="http://schemas.openxmlformats.org/officeDocument/2006/relationships/tags" Target="../tags/tag51.xml"></Relationship><Relationship Id="rId37" Type="http://schemas.openxmlformats.org/officeDocument/2006/relationships/tags" Target="../tags/tag56.xml"></Relationship><Relationship Id="rId53" Type="http://schemas.openxmlformats.org/officeDocument/2006/relationships/tags" Target="../tags/tag72.xml"></Relationship><Relationship Id="rId58" Type="http://schemas.openxmlformats.org/officeDocument/2006/relationships/tags" Target="../tags/tag77.xml"></Relationship><Relationship Id="rId74" Type="http://schemas.openxmlformats.org/officeDocument/2006/relationships/tags" Target="../tags/tag93.xml"></Relationship><Relationship Id="rId5" Type="http://schemas.openxmlformats.org/officeDocument/2006/relationships/tags" Target="../tags/tag24.xml"></Relationship><Relationship Id="rId61" Type="http://schemas.openxmlformats.org/officeDocument/2006/relationships/tags" Target="../tags/tag80.xml"></Relationship><Relationship Id="rId19" Type="http://schemas.openxmlformats.org/officeDocument/2006/relationships/tags" Target="../tags/tag38.xml"></Relationship><Relationship Id="rId14" Type="http://schemas.openxmlformats.org/officeDocument/2006/relationships/tags" Target="../tags/tag33.xml"></Relationship><Relationship Id="rId22" Type="http://schemas.openxmlformats.org/officeDocument/2006/relationships/tags" Target="../tags/tag41.xml"></Relationship><Relationship Id="rId27" Type="http://schemas.openxmlformats.org/officeDocument/2006/relationships/tags" Target="../tags/tag46.xml"></Relationship><Relationship Id="rId30" Type="http://schemas.openxmlformats.org/officeDocument/2006/relationships/tags" Target="../tags/tag49.xml"></Relationship><Relationship Id="rId35" Type="http://schemas.openxmlformats.org/officeDocument/2006/relationships/tags" Target="../tags/tag54.xml"></Relationship><Relationship Id="rId43" Type="http://schemas.openxmlformats.org/officeDocument/2006/relationships/tags" Target="../tags/tag62.xml"></Relationship><Relationship Id="rId48" Type="http://schemas.openxmlformats.org/officeDocument/2006/relationships/tags" Target="../tags/tag67.xml"></Relationship><Relationship Id="rId56" Type="http://schemas.openxmlformats.org/officeDocument/2006/relationships/tags" Target="../tags/tag75.xml"></Relationship><Relationship Id="rId64" Type="http://schemas.openxmlformats.org/officeDocument/2006/relationships/tags" Target="../tags/tag83.xml"></Relationship><Relationship Id="rId69" Type="http://schemas.openxmlformats.org/officeDocument/2006/relationships/tags" Target="../tags/tag88.xml"></Relationship><Relationship Id="rId77" Type="http://schemas.openxmlformats.org/officeDocument/2006/relationships/tags" Target="../tags/tag96.xml"></Relationship><Relationship Id="rId8" Type="http://schemas.openxmlformats.org/officeDocument/2006/relationships/tags" Target="../tags/tag27.xml"></Relationship><Relationship Id="rId51" Type="http://schemas.openxmlformats.org/officeDocument/2006/relationships/tags" Target="../tags/tag70.xml"></Relationship><Relationship Id="rId72" Type="http://schemas.openxmlformats.org/officeDocument/2006/relationships/tags" Target="../tags/tag91.xml"></Relationship><Relationship Id="rId80" Type="http://schemas.openxmlformats.org/officeDocument/2006/relationships/notesSlide" Target="../notesSlides/notesSlide20.xml"></Relationship><Relationship Id="rId3" Type="http://schemas.openxmlformats.org/officeDocument/2006/relationships/tags" Target="../tags/tag22.xml"></Relationship><Relationship Id="rId12" Type="http://schemas.openxmlformats.org/officeDocument/2006/relationships/tags" Target="../tags/tag31.xml"></Relationship><Relationship Id="rId17" Type="http://schemas.openxmlformats.org/officeDocument/2006/relationships/tags" Target="../tags/tag36.xml"></Relationship><Relationship Id="rId25" Type="http://schemas.openxmlformats.org/officeDocument/2006/relationships/tags" Target="../tags/tag44.xml"></Relationship><Relationship Id="rId33" Type="http://schemas.openxmlformats.org/officeDocument/2006/relationships/tags" Target="../tags/tag52.xml"></Relationship><Relationship Id="rId38" Type="http://schemas.openxmlformats.org/officeDocument/2006/relationships/tags" Target="../tags/tag57.xml"></Relationship><Relationship Id="rId46" Type="http://schemas.openxmlformats.org/officeDocument/2006/relationships/tags" Target="../tags/tag65.xml"></Relationship><Relationship Id="rId59" Type="http://schemas.openxmlformats.org/officeDocument/2006/relationships/tags" Target="../tags/tag78.xml"></Relationship><Relationship Id="rId67" Type="http://schemas.openxmlformats.org/officeDocument/2006/relationships/tags" Target="../tags/tag86.xml"></Relationship><Relationship Id="rId20" Type="http://schemas.openxmlformats.org/officeDocument/2006/relationships/tags" Target="../tags/tag39.xml"></Relationship><Relationship Id="rId41" Type="http://schemas.openxmlformats.org/officeDocument/2006/relationships/tags" Target="../tags/tag60.xml"></Relationship><Relationship Id="rId54" Type="http://schemas.openxmlformats.org/officeDocument/2006/relationships/tags" Target="../tags/tag73.xml"></Relationship><Relationship Id="rId62" Type="http://schemas.openxmlformats.org/officeDocument/2006/relationships/tags" Target="../tags/tag81.xml"></Relationship><Relationship Id="rId70" Type="http://schemas.openxmlformats.org/officeDocument/2006/relationships/tags" Target="../tags/tag89.xml"></Relationship><Relationship Id="rId75" Type="http://schemas.openxmlformats.org/officeDocument/2006/relationships/tags" Target="../tags/tag94.xml"></Relationship><Relationship Id="rId1" Type="http://schemas.openxmlformats.org/officeDocument/2006/relationships/tags" Target="../tags/tag20.xml"></Relationship><Relationship Id="rId6" Type="http://schemas.openxmlformats.org/officeDocument/2006/relationships/tags" Target="../tags/tag25.xml"></Relationship><Relationship Id="rId15" Type="http://schemas.openxmlformats.org/officeDocument/2006/relationships/tags" Target="../tags/tag34.xml"></Relationship><Relationship Id="rId23" Type="http://schemas.openxmlformats.org/officeDocument/2006/relationships/tags" Target="../tags/tag42.xml"></Relationship><Relationship Id="rId28" Type="http://schemas.openxmlformats.org/officeDocument/2006/relationships/tags" Target="../tags/tag47.xml"></Relationship><Relationship Id="rId36" Type="http://schemas.openxmlformats.org/officeDocument/2006/relationships/tags" Target="../tags/tag55.xml"></Relationship><Relationship Id="rId49" Type="http://schemas.openxmlformats.org/officeDocument/2006/relationships/tags" Target="../tags/tag68.xml"></Relationship><Relationship Id="rId57" Type="http://schemas.openxmlformats.org/officeDocument/2006/relationships/tags" Target="../tags/tag76.xml"></Relationship><Relationship Id="rId10" Type="http://schemas.openxmlformats.org/officeDocument/2006/relationships/tags" Target="../tags/tag29.xml"></Relationship><Relationship Id="rId31" Type="http://schemas.openxmlformats.org/officeDocument/2006/relationships/tags" Target="../tags/tag50.xml"></Relationship><Relationship Id="rId44" Type="http://schemas.openxmlformats.org/officeDocument/2006/relationships/tags" Target="../tags/tag63.xml"></Relationship><Relationship Id="rId52" Type="http://schemas.openxmlformats.org/officeDocument/2006/relationships/tags" Target="../tags/tag71.xml"></Relationship><Relationship Id="rId60" Type="http://schemas.openxmlformats.org/officeDocument/2006/relationships/tags" Target="../tags/tag79.xml"></Relationship><Relationship Id="rId65" Type="http://schemas.openxmlformats.org/officeDocument/2006/relationships/tags" Target="../tags/tag84.xml"></Relationship><Relationship Id="rId73" Type="http://schemas.openxmlformats.org/officeDocument/2006/relationships/tags" Target="../tags/tag92.xml"></Relationship><Relationship Id="rId78" Type="http://schemas.openxmlformats.org/officeDocument/2006/relationships/tags" Target="../tags/tag97.xml"></Relationship><Relationship Id="rId81" Type="http://schemas.openxmlformats.org/officeDocument/2006/relationships/image" Target="../media/image23.jpeg"></Relationship><Relationship Id="rId4" Type="http://schemas.openxmlformats.org/officeDocument/2006/relationships/tags" Target="../tags/tag23.xml"></Relationship><Relationship Id="rId9" Type="http://schemas.openxmlformats.org/officeDocument/2006/relationships/tags" Target="../tags/tag28.xml"></Relationship><Relationship Id="rId13" Type="http://schemas.openxmlformats.org/officeDocument/2006/relationships/tags" Target="../tags/tag32.xml"></Relationship><Relationship Id="rId18" Type="http://schemas.openxmlformats.org/officeDocument/2006/relationships/tags" Target="../tags/tag37.xml"></Relationship><Relationship Id="rId39" Type="http://schemas.openxmlformats.org/officeDocument/2006/relationships/tags" Target="../tags/tag58.xml"></Relationship><Relationship Id="rId34" Type="http://schemas.openxmlformats.org/officeDocument/2006/relationships/tags" Target="../tags/tag53.xml"></Relationship><Relationship Id="rId50" Type="http://schemas.openxmlformats.org/officeDocument/2006/relationships/tags" Target="../tags/tag69.xml"></Relationship><Relationship Id="rId55" Type="http://schemas.openxmlformats.org/officeDocument/2006/relationships/tags" Target="../tags/tag74.xml"></Relationship><Relationship Id="rId76" Type="http://schemas.openxmlformats.org/officeDocument/2006/relationships/tags" Target="../tags/tag95.xml"></Relationship><Relationship Id="rId7" Type="http://schemas.openxmlformats.org/officeDocument/2006/relationships/tags" Target="../tags/tag26.xml"></Relationship><Relationship Id="rId71" Type="http://schemas.openxmlformats.org/officeDocument/2006/relationships/tags" Target="../tags/tag90.xml"></Relationship><Relationship Id="rId2" Type="http://schemas.openxmlformats.org/officeDocument/2006/relationships/tags" Target="../tags/tag21.xml"></Relationship><Relationship Id="rId29" Type="http://schemas.openxmlformats.org/officeDocument/2006/relationships/tags" Target="../tags/tag48.xml"></Relationship><Relationship Id="rId24" Type="http://schemas.openxmlformats.org/officeDocument/2006/relationships/tags" Target="../tags/tag43.xml"></Relationship><Relationship Id="rId40" Type="http://schemas.openxmlformats.org/officeDocument/2006/relationships/tags" Target="../tags/tag59.xml"></Relationship><Relationship Id="rId45" Type="http://schemas.openxmlformats.org/officeDocument/2006/relationships/tags" Target="../tags/tag64.xml"></Relationship><Relationship Id="rId66" Type="http://schemas.openxmlformats.org/officeDocument/2006/relationships/tags" Target="../tags/tag85.xml"></Relationship><Relationship Id="rId82" Type="http://schemas.openxmlformats.org/officeDocument/2006/relationships/slideLayout" Target="../slideLayouts/slideLayout6.xml"></Relationship></Relationships>
</file>

<file path=ppt/slides/_rels/slide21.xml.rels><?xml version="1.0" encoding="UTF-8"?>
<Relationships xmlns="http://schemas.openxmlformats.org/package/2006/relationships"><Relationship Id="rId2" Type="http://schemas.openxmlformats.org/officeDocument/2006/relationships/image" Target="../media/image24.png"></Relationship><Relationship Id="rId3" Type="http://schemas.openxmlformats.org/officeDocument/2006/relationships/image" Target="../media/fImage389414803837.png"></Relationship><Relationship Id="rId4" Type="http://schemas.openxmlformats.org/officeDocument/2006/relationships/image" Target="../media/fImage3922153633.png"></Relationship><Relationship Id="rId5" Type="http://schemas.openxmlformats.org/officeDocument/2006/relationships/slideLayout" Target="../slideLayouts/slideLayout6.xml"></Relationship></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Relationships>
</file>

<file path=ppt/slides/_rels/slide25.xml.rels><?xml version="1.0" encoding="UTF-8"?>
<Relationships xmlns="http://schemas.openxmlformats.org/package/2006/relationships"><Relationship Id="rId1" Type="http://schemas.openxmlformats.org/officeDocument/2006/relationships/image" Target="../media/fImage782595603837.png"></Relationship><Relationship Id="rId2" Type="http://schemas.openxmlformats.org/officeDocument/2006/relationships/slideLayout" Target="../slideLayouts/slideLayout6.xml"></Relationship></Relationships>
</file>

<file path=ppt/slides/_rels/slide26.xml.rels><?xml version="1.0" encoding="UTF-8"?>
<Relationships xmlns="http://schemas.openxmlformats.org/package/2006/relationships"><Relationship Id="rId2" Type="http://schemas.openxmlformats.org/officeDocument/2006/relationships/image" Target="../media/fImage419899286619.jpeg"></Relationship><Relationship Id="rId3" Type="http://schemas.openxmlformats.org/officeDocument/2006/relationships/image" Target="../media/fImage184747929787.png"></Relationship><Relationship Id="rId4" Type="http://schemas.openxmlformats.org/officeDocument/2006/relationships/image" Target="../media/fImage1944649301506.png"></Relationship><Relationship Id="rId5" Type="http://schemas.openxmlformats.org/officeDocument/2006/relationships/image" Target="../media/fImage637759319152.jpeg"></Relationship><Relationship Id="rId6" Type="http://schemas.openxmlformats.org/officeDocument/2006/relationships/slideLayout" Target="../slideLayouts/slideLayout6.xml"></Relationship></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Relationship Id="rId2" Type="http://schemas.openxmlformats.org/officeDocument/2006/relationships/image" Target="../media/fImage301167804770.emf"></Relationship></Relationships>
</file>

<file path=ppt/slides/_rels/slide28.xml.rels><?xml version="1.0" encoding="UTF-8"?>
<Relationships xmlns="http://schemas.openxmlformats.org/package/2006/relationships"><Relationship Id="rId3" Type="http://schemas.openxmlformats.org/officeDocument/2006/relationships/image" Target="../media/fImage605128076762.png"></Relationship><Relationship Id="rId4" Type="http://schemas.openxmlformats.org/officeDocument/2006/relationships/slideLayout" Target="../slideLayouts/slideLayout7.xml"></Relationship></Relationships>
</file>

<file path=ppt/slides/_rels/slide3.xml.rels><?xml version="1.0" encoding="UTF-8"?>
<Relationships xmlns="http://schemas.openxmlformats.org/package/2006/relationships"><Relationship Id="rId2" Type="http://schemas.openxmlformats.org/officeDocument/2006/relationships/image" Target="../media/image4.png"></Relationship><Relationship Id="rId3" Type="http://schemas.openxmlformats.org/officeDocument/2006/relationships/slideLayout" Target="../slideLayouts/slideLayout6.xml"></Relationship></Relationships>
</file>

<file path=ppt/slides/_rels/slide4.xml.rels><?xml version="1.0" encoding="UTF-8"?>
<Relationships xmlns="http://schemas.openxmlformats.org/package/2006/relationships"><Relationship Id="rId3" Type="http://schemas.openxmlformats.org/officeDocument/2006/relationships/package" Target="../embeddings/Microsoft_Visio_Drawing.vsdx"></Relationship><Relationship Id="rId1" Type="http://schemas.openxmlformats.org/officeDocument/2006/relationships/vmlDrawing" Target="../drawings/vmlDrawing1.vml"></Relationship><Relationship Id="rId4" Type="http://schemas.openxmlformats.org/officeDocument/2006/relationships/image" Target="../media/image5.emf"></Relationship><Relationship Id="rId5" Type="http://schemas.openxmlformats.org/officeDocument/2006/relationships/slideLayout" Target="../slideLayouts/slideLayout6.xml"></Relationship></Relationships>
</file>

<file path=ppt/slides/_rels/slide5.xml.rels><?xml version="1.0" encoding="UTF-8"?>
<Relationships xmlns="http://schemas.openxmlformats.org/package/2006/relationships"><Relationship Id="rId2" Type="http://schemas.openxmlformats.org/officeDocument/2006/relationships/image" Target="../media/image6.png"></Relationship><Relationship Id="rId3" Type="http://schemas.openxmlformats.org/officeDocument/2006/relationships/slideLayout" Target="../slideLayouts/slideLayout6.xml"></Relationship></Relationships>
</file>

<file path=ppt/slides/_rels/slide6.xml.rels><?xml version="1.0" encoding="UTF-8"?>
<Relationships xmlns="http://schemas.openxmlformats.org/package/2006/relationships"><Relationship Id="rId2" Type="http://schemas.openxmlformats.org/officeDocument/2006/relationships/image" Target="../media/image7.png"></Relationship><Relationship Id="rId3" Type="http://schemas.openxmlformats.org/officeDocument/2006/relationships/image" Target="../media/fImage3560444733837.png"></Relationship><Relationship Id="rId4" Type="http://schemas.openxmlformats.org/officeDocument/2006/relationships/slideLayout" Target="../slideLayouts/slideLayout6.xml"></Relationship></Relationships>
</file>

<file path=ppt/slides/_rels/slide7.xml.rels><?xml version="1.0" encoding="UTF-8"?>
<Relationships xmlns="http://schemas.openxmlformats.org/package/2006/relationships"><Relationship Id="rId2" Type="http://schemas.openxmlformats.org/officeDocument/2006/relationships/image" Target="../media/fImage32862768333.png"></Relationship><Relationship Id="rId3" Type="http://schemas.openxmlformats.org/officeDocument/2006/relationships/slideLayout" Target="../slideLayouts/slideLayout7.xml"></Relationship></Relationships>
</file>

<file path=ppt/slides/_rels/slide8.xml.rels><?xml version="1.0" encoding="UTF-8"?>
<Relationships xmlns="http://schemas.openxmlformats.org/package/2006/relationships"><Relationship Id="rId2" Type="http://schemas.openxmlformats.org/officeDocument/2006/relationships/image" Target="../media/fImage17313390690.png"></Relationship><Relationship Id="rId3" Type="http://schemas.openxmlformats.org/officeDocument/2006/relationships/image" Target="../media/fImage1715779075951.png"></Relationship><Relationship Id="rId4" Type="http://schemas.openxmlformats.org/officeDocument/2006/relationships/slideLayout" Target="../slideLayouts/slideLayout7.xml"></Relationship></Relationships>
</file>

<file path=ppt/slides/_rels/slide9.xml.rels><?xml version="1.0" encoding="UTF-8"?>
<Relationships xmlns="http://schemas.openxmlformats.org/package/2006/relationships"><Relationship Id="rId8" Type="http://schemas.openxmlformats.org/officeDocument/2006/relationships/image" Target="../media/image10.png"></Relationship><Relationship Id="rId3" Type="http://schemas.openxmlformats.org/officeDocument/2006/relationships/tags" Target="../tags/tag8.xml"></Relationship><Relationship Id="rId7" Type="http://schemas.openxmlformats.org/officeDocument/2006/relationships/image" Target="../media/image9.png"></Relationship><Relationship Id="rId2" Type="http://schemas.openxmlformats.org/officeDocument/2006/relationships/tags" Target="../tags/tag7.xml"></Relationship><Relationship Id="rId1" Type="http://schemas.openxmlformats.org/officeDocument/2006/relationships/tags" Target="../tags/tag6.xml"></Relationship><Relationship Id="rId6" Type="http://schemas.microsoft.com/office/2007/relationships/hdphoto" Target="../media/hdphoto1.wdp"></Relationship><Relationship Id="rId5" Type="http://schemas.openxmlformats.org/officeDocument/2006/relationships/image" Target="../media/image8.png"></Relationship><Relationship Id="rId9" Type="http://schemas.microsoft.com/office/2007/relationships/hdphoto" Target="../media/hdphoto1.wdp"></Relationship><Relationship Id="rId10" Type="http://schemas.openxmlformats.org/officeDocument/2006/relationships/hyperlink" Target="http://mp.weixin.qq.com/s?__biz=MzAwMTAxMzkzNg==&amp;mid=2650976607&amp;idx=1&amp;sn=34df90ad35d647efb67ab8b697d6c2a4&amp;chksm=81163080b661b996421ffd0d479afca580ead3771dac295b4162573598911b4adafce26e298c&amp;scene=21#wechat_redirect" TargetMode="External"></Relationship><Relationship Id="rId11" Type="http://schemas.openxmlformats.org/officeDocument/2006/relationships/slideLayout" Target="../slideLayouts/slideLayout2.xml"></Relationship></Relationships>
</file>

<file path=ppt/slides/slide1.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3F0AE09-2279-419C-8C55-E6BD2FED3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7765" y="0"/>
            <a:ext cx="7604760" cy="6858000"/>
          </a:xfrm>
          <a:prstGeom prst="rect">
            <a:avLst/>
          </a:prstGeom>
        </p:spPr>
      </p:pic>
      <p:sp>
        <p:nvSpPr>
          <p:cNvPr id="8" name="直角三角形 7"/>
          <p:cNvSpPr>
            <a:spLocks/>
          </p:cNvSpPr>
          <p:nvPr/>
        </p:nvSpPr>
        <p:spPr>
          <a:xfrm rot="10800000" flipH="1">
            <a:off x="3797300" y="0"/>
            <a:ext cx="4991100" cy="6920865"/>
          </a:xfrm>
          <a:prstGeom prst="rtTriangle"/>
          <a:solidFill>
            <a:schemeClr val="bg1"/>
          </a:solidFill>
          <a:ln w="0">
            <a:noFill/>
            <a:prstDash/>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numCol="1" vert="horz" anchor="ctr">
            <a:noAutofit/>
          </a:bodyPr>
          <a:lstStyle/>
          <a:p>
            <a:pPr marL="0" indent="0" algn="ctr" defTabSz="914400" eaLnBrk="1" latinLnBrk="0" hangingPunct="1">
              <a:lnSpc>
                <a:spcPct val="100000"/>
              </a:lnSpc>
              <a:spcBef>
                <a:spcPts val="0"/>
              </a:spcBef>
              <a:spcAft>
                <a:spcPts val="0"/>
              </a:spcAft>
              <a:buFontTx/>
              <a:buNone/>
            </a:pPr>
            <a:endParaRPr lang="ko-KR" altLang="en-US" sz="1800">
              <a:solidFill>
                <a:srgbClr val="002060"/>
              </a:solidFill>
              <a:latin typeface="微软雅黑" charset="0"/>
              <a:ea typeface="微软雅黑" charset="0"/>
              <a:cs typeface="+mn-ea"/>
            </a:endParaRPr>
          </a:p>
        </p:txBody>
      </p:sp>
      <p:sp>
        <p:nvSpPr>
          <p:cNvPr id="4" name="任意多边形: 形状 3"/>
          <p:cNvSpPr/>
          <p:nvPr/>
        </p:nvSpPr>
        <p:spPr>
          <a:xfrm flipH="1" flipV="1">
            <a:off x="-635" y="6454140"/>
            <a:ext cx="6096635" cy="403860"/>
          </a:xfrm>
          <a:custGeom>
            <a:avLst/>
            <a:gdLst>
              <a:gd name="connsiteX0" fmla="*/ 5156525 w 5156525"/>
              <a:gd name="connsiteY0" fmla="*/ 870916 h 870916"/>
              <a:gd name="connsiteX1" fmla="*/ 138238 w 5156525"/>
              <a:gd name="connsiteY1" fmla="*/ 870916 h 870916"/>
              <a:gd name="connsiteX2" fmla="*/ 0 w 5156525"/>
              <a:gd name="connsiteY2" fmla="*/ 870916 h 870916"/>
              <a:gd name="connsiteX3" fmla="*/ 537944 w 5156525"/>
              <a:gd name="connsiteY3" fmla="*/ 0 h 870916"/>
              <a:gd name="connsiteX4" fmla="*/ 5156525 w 5156525"/>
              <a:gd name="connsiteY4" fmla="*/ 0 h 870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6525" h="870916">
                <a:moveTo>
                  <a:pt x="5156525" y="870916"/>
                </a:moveTo>
                <a:lnTo>
                  <a:pt x="138238" y="870916"/>
                </a:lnTo>
                <a:lnTo>
                  <a:pt x="0" y="870916"/>
                </a:lnTo>
                <a:lnTo>
                  <a:pt x="537944" y="0"/>
                </a:lnTo>
                <a:lnTo>
                  <a:pt x="5156525"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002060"/>
              </a:solidFill>
              <a:cs typeface="+mn-ea"/>
              <a:sym typeface="+mn-lt"/>
            </a:endParaRPr>
          </a:p>
        </p:txBody>
      </p:sp>
      <p:sp>
        <p:nvSpPr>
          <p:cNvPr id="6" name="任意多边形: 形状 5"/>
          <p:cNvSpPr/>
          <p:nvPr/>
        </p:nvSpPr>
        <p:spPr>
          <a:xfrm flipH="1">
            <a:off x="947420" y="0"/>
            <a:ext cx="917575" cy="869950"/>
          </a:xfrm>
          <a:custGeom>
            <a:avLst/>
            <a:gdLst>
              <a:gd name="connsiteX0" fmla="*/ 738791 w 2053034"/>
              <a:gd name="connsiteY0" fmla="*/ 0 h 2127725"/>
              <a:gd name="connsiteX1" fmla="*/ 0 w 2053034"/>
              <a:gd name="connsiteY1" fmla="*/ 0 h 2127725"/>
              <a:gd name="connsiteX2" fmla="*/ 1314243 w 2053034"/>
              <a:gd name="connsiteY2" fmla="*/ 2127725 h 2127725"/>
              <a:gd name="connsiteX3" fmla="*/ 2053034 w 2053034"/>
              <a:gd name="connsiteY3" fmla="*/ 2127725 h 2127725"/>
            </a:gdLst>
            <a:ahLst/>
            <a:cxnLst>
              <a:cxn ang="0">
                <a:pos x="connsiteX0" y="connsiteY0"/>
              </a:cxn>
              <a:cxn ang="0">
                <a:pos x="connsiteX1" y="connsiteY1"/>
              </a:cxn>
              <a:cxn ang="0">
                <a:pos x="connsiteX2" y="connsiteY2"/>
              </a:cxn>
              <a:cxn ang="0">
                <a:pos x="connsiteX3" y="connsiteY3"/>
              </a:cxn>
            </a:cxnLst>
            <a:rect l="l" t="t" r="r" b="b"/>
            <a:pathLst>
              <a:path w="2053034" h="2127725">
                <a:moveTo>
                  <a:pt x="738791" y="0"/>
                </a:moveTo>
                <a:lnTo>
                  <a:pt x="0" y="0"/>
                </a:lnTo>
                <a:lnTo>
                  <a:pt x="1314243" y="2127725"/>
                </a:lnTo>
                <a:lnTo>
                  <a:pt x="2053034" y="2127725"/>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002060"/>
              </a:solidFill>
              <a:cs typeface="+mn-ea"/>
              <a:sym typeface="+mn-lt"/>
            </a:endParaRPr>
          </a:p>
        </p:txBody>
      </p:sp>
      <p:sp>
        <p:nvSpPr>
          <p:cNvPr id="7" name="任意多边形: 形状 6"/>
          <p:cNvSpPr/>
          <p:nvPr/>
        </p:nvSpPr>
        <p:spPr>
          <a:xfrm flipH="1">
            <a:off x="-635" y="0"/>
            <a:ext cx="1411605" cy="1373505"/>
          </a:xfrm>
          <a:custGeom>
            <a:avLst/>
            <a:gdLst>
              <a:gd name="connsiteX0" fmla="*/ 1305661 w 1305661"/>
              <a:gd name="connsiteY0" fmla="*/ 0 h 1373384"/>
              <a:gd name="connsiteX1" fmla="*/ 1295754 w 1305661"/>
              <a:gd name="connsiteY1" fmla="*/ 0 h 1373384"/>
              <a:gd name="connsiteX2" fmla="*/ 993353 w 1305661"/>
              <a:gd name="connsiteY2" fmla="*/ 0 h 1373384"/>
              <a:gd name="connsiteX3" fmla="*/ 865521 w 1305661"/>
              <a:gd name="connsiteY3" fmla="*/ 0 h 1373384"/>
              <a:gd name="connsiteX4" fmla="*/ 840344 w 1305661"/>
              <a:gd name="connsiteY4" fmla="*/ 0 h 1373384"/>
              <a:gd name="connsiteX5" fmla="*/ 666568 w 1305661"/>
              <a:gd name="connsiteY5" fmla="*/ 0 h 1373384"/>
              <a:gd name="connsiteX6" fmla="*/ 455410 w 1305661"/>
              <a:gd name="connsiteY6" fmla="*/ 0 h 1373384"/>
              <a:gd name="connsiteX7" fmla="*/ 153009 w 1305661"/>
              <a:gd name="connsiteY7" fmla="*/ 0 h 1373384"/>
              <a:gd name="connsiteX8" fmla="*/ 0 w 1305661"/>
              <a:gd name="connsiteY8" fmla="*/ 0 h 1373384"/>
              <a:gd name="connsiteX9" fmla="*/ 537943 w 1305661"/>
              <a:gd name="connsiteY9" fmla="*/ 870916 h 1373384"/>
              <a:gd name="connsiteX10" fmla="*/ 690952 w 1305661"/>
              <a:gd name="connsiteY10" fmla="*/ 870916 h 1373384"/>
              <a:gd name="connsiteX11" fmla="*/ 840344 w 1305661"/>
              <a:gd name="connsiteY11" fmla="*/ 870916 h 1373384"/>
              <a:gd name="connsiteX12" fmla="*/ 902110 w 1305661"/>
              <a:gd name="connsiteY12" fmla="*/ 870916 h 1373384"/>
              <a:gd name="connsiteX13" fmla="*/ 986463 w 1305661"/>
              <a:gd name="connsiteY13" fmla="*/ 870916 h 1373384"/>
              <a:gd name="connsiteX14" fmla="*/ 1296825 w 1305661"/>
              <a:gd name="connsiteY14" fmla="*/ 1373384 h 1373384"/>
              <a:gd name="connsiteX15" fmla="*/ 1305661 w 1305661"/>
              <a:gd name="connsiteY15" fmla="*/ 1373384 h 13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05661" h="1373384">
                <a:moveTo>
                  <a:pt x="1305661" y="0"/>
                </a:moveTo>
                <a:lnTo>
                  <a:pt x="1295754" y="0"/>
                </a:lnTo>
                <a:lnTo>
                  <a:pt x="993353" y="0"/>
                </a:lnTo>
                <a:lnTo>
                  <a:pt x="865521" y="0"/>
                </a:lnTo>
                <a:lnTo>
                  <a:pt x="840344" y="0"/>
                </a:lnTo>
                <a:lnTo>
                  <a:pt x="666568" y="0"/>
                </a:lnTo>
                <a:lnTo>
                  <a:pt x="455410" y="0"/>
                </a:lnTo>
                <a:lnTo>
                  <a:pt x="153009" y="0"/>
                </a:lnTo>
                <a:lnTo>
                  <a:pt x="0" y="0"/>
                </a:lnTo>
                <a:lnTo>
                  <a:pt x="537943" y="870916"/>
                </a:lnTo>
                <a:lnTo>
                  <a:pt x="690952" y="870916"/>
                </a:lnTo>
                <a:lnTo>
                  <a:pt x="840344" y="870916"/>
                </a:lnTo>
                <a:lnTo>
                  <a:pt x="902110" y="870916"/>
                </a:lnTo>
                <a:lnTo>
                  <a:pt x="986463" y="870916"/>
                </a:lnTo>
                <a:lnTo>
                  <a:pt x="1296825" y="1373384"/>
                </a:lnTo>
                <a:lnTo>
                  <a:pt x="1305661" y="1373384"/>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002060"/>
              </a:solidFill>
              <a:cs typeface="+mn-ea"/>
              <a:sym typeface="+mn-lt"/>
            </a:endParaRPr>
          </a:p>
        </p:txBody>
      </p:sp>
      <p:sp>
        <p:nvSpPr>
          <p:cNvPr id="11" name="任意多边形: 形状 10"/>
          <p:cNvSpPr/>
          <p:nvPr/>
        </p:nvSpPr>
        <p:spPr>
          <a:xfrm rot="10800000" flipH="1" flipV="1">
            <a:off x="5912485" y="6454140"/>
            <a:ext cx="6287770" cy="403860"/>
          </a:xfrm>
          <a:custGeom>
            <a:avLst/>
            <a:gdLst>
              <a:gd name="connsiteX0" fmla="*/ 5156525 w 5156525"/>
              <a:gd name="connsiteY0" fmla="*/ 870916 h 870916"/>
              <a:gd name="connsiteX1" fmla="*/ 138238 w 5156525"/>
              <a:gd name="connsiteY1" fmla="*/ 870916 h 870916"/>
              <a:gd name="connsiteX2" fmla="*/ 0 w 5156525"/>
              <a:gd name="connsiteY2" fmla="*/ 870916 h 870916"/>
              <a:gd name="connsiteX3" fmla="*/ 537944 w 5156525"/>
              <a:gd name="connsiteY3" fmla="*/ 0 h 870916"/>
              <a:gd name="connsiteX4" fmla="*/ 5156525 w 5156525"/>
              <a:gd name="connsiteY4" fmla="*/ 0 h 870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6525" h="870916">
                <a:moveTo>
                  <a:pt x="5156525" y="870916"/>
                </a:moveTo>
                <a:lnTo>
                  <a:pt x="138238" y="870916"/>
                </a:lnTo>
                <a:lnTo>
                  <a:pt x="0" y="870916"/>
                </a:lnTo>
                <a:lnTo>
                  <a:pt x="537944" y="0"/>
                </a:lnTo>
                <a:lnTo>
                  <a:pt x="5156525"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002060"/>
              </a:solidFill>
              <a:cs typeface="+mn-ea"/>
              <a:sym typeface="+mn-lt"/>
            </a:endParaRPr>
          </a:p>
        </p:txBody>
      </p:sp>
      <p:sp>
        <p:nvSpPr>
          <p:cNvPr id="18" name="矩形 17"/>
          <p:cNvSpPr>
            <a:spLocks/>
          </p:cNvSpPr>
          <p:nvPr/>
        </p:nvSpPr>
        <p:spPr>
          <a:xfrm rot="0">
            <a:off x="71120" y="1464945"/>
            <a:ext cx="7336790" cy="585470"/>
          </a:xfrm>
          <a:prstGeom prst="rect"/>
        </p:spPr>
        <p:txBody>
          <a:bodyPr wrap="square" lIns="91440" tIns="45720" rIns="91440" bIns="45720" numCol="1" vert="horz" anchor="t">
            <a:spAutoFit/>
          </a:bodyPr>
          <a:lstStyle>
            <a:lvl1pPr marL="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1pPr>
            <a:lvl2pPr marL="4572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2pPr>
            <a:lvl3pPr marL="9144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3pPr>
            <a:lvl4pPr marL="13716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4pPr>
            <a:lvl5pPr marL="18288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5pPr>
            <a:lvl6pPr marL="22860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6pPr>
            <a:lvl7pPr marL="27432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7pPr>
            <a:lvl8pPr marL="32004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8pPr>
            <a:lvl9pPr marL="36576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9pPr>
          </a:lstStyle>
          <a:p>
            <a:pPr marL="0" indent="0" algn="l" defTabSz="914400" eaLnBrk="1" latinLnBrk="0" hangingPunct="1">
              <a:lnSpc>
                <a:spcPct val="100000"/>
              </a:lnSpc>
              <a:spcBef>
                <a:spcPts val="0"/>
              </a:spcBef>
              <a:spcAft>
                <a:spcPts val="0"/>
              </a:spcAft>
              <a:buFontTx/>
              <a:buNone/>
            </a:pPr>
            <a:r>
              <a:rPr lang="zh-CN" altLang="en-US" sz="3200" b="1">
                <a:latin typeface="微软雅黑" charset="0"/>
                <a:ea typeface="微软雅黑" charset="0"/>
                <a:cs typeface="+mn-ea"/>
              </a:rPr>
              <a:t>我国通用航空应急救援产业发展的思考</a:t>
            </a:r>
            <a:endParaRPr lang="ko-KR" altLang="en-US" sz="3200" b="1">
              <a:latin typeface="微软雅黑" charset="0"/>
              <a:ea typeface="微软雅黑" charset="0"/>
              <a:cs typeface="+mn-ea"/>
            </a:endParaRPr>
          </a:p>
        </p:txBody>
      </p:sp>
      <p:sp>
        <p:nvSpPr>
          <p:cNvPr id="19" name="矩形 18"/>
          <p:cNvSpPr>
            <a:spLocks/>
          </p:cNvSpPr>
          <p:nvPr/>
        </p:nvSpPr>
        <p:spPr>
          <a:xfrm rot="0">
            <a:off x="1064260" y="2827020"/>
            <a:ext cx="3912235" cy="2861310"/>
          </a:xfrm>
          <a:prstGeom prst="rect"/>
        </p:spPr>
        <p:txBody>
          <a:bodyPr wrap="square" lIns="91440" tIns="45720" rIns="91440" bIns="45720" numCol="1" vert="horz" anchor="t">
            <a:spAutoFit/>
          </a:bodyPr>
          <a:lstStyle>
            <a:lvl1pPr marL="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1pPr>
            <a:lvl2pPr marL="4572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2pPr>
            <a:lvl3pPr marL="9144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3pPr>
            <a:lvl4pPr marL="13716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4pPr>
            <a:lvl5pPr marL="18288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5pPr>
            <a:lvl6pPr marL="22860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6pPr>
            <a:lvl7pPr marL="27432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7pPr>
            <a:lvl8pPr marL="32004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8pPr>
            <a:lvl9pPr marL="36576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9pPr>
          </a:lstStyle>
          <a:p>
            <a:pPr marL="0" indent="0" algn="ctr" defTabSz="914400" eaLnBrk="1" latinLnBrk="0" hangingPunct="1">
              <a:lnSpc>
                <a:spcPct val="200000"/>
              </a:lnSpc>
              <a:spcBef>
                <a:spcPts val="0"/>
              </a:spcBef>
              <a:spcAft>
                <a:spcPts val="0"/>
              </a:spcAft>
              <a:buFontTx/>
              <a:buNone/>
            </a:pPr>
            <a:r>
              <a:rPr sz="2400">
                <a:solidFill>
                  <a:srgbClr val="003A9A"/>
                </a:solidFill>
                <a:latin typeface="微软雅黑" charset="0"/>
                <a:ea typeface="微软雅黑" charset="0"/>
                <a:cs typeface="+mn-ea"/>
              </a:rPr>
              <a:t>北京交通大学</a:t>
            </a:r>
            <a:r>
              <a:rPr sz="2400">
                <a:solidFill>
                  <a:srgbClr val="003A9A"/>
                </a:solidFill>
                <a:latin typeface="微软雅黑" charset="0"/>
                <a:ea typeface="微软雅黑" charset="0"/>
                <a:cs typeface="+mn-ea"/>
              </a:rPr>
              <a:t>  民航运输系</a:t>
            </a:r>
            <a:endParaRPr lang="ko-KR" altLang="en-US" sz="2400">
              <a:solidFill>
                <a:srgbClr val="003A9A"/>
              </a:solidFill>
              <a:latin typeface="微软雅黑" charset="0"/>
              <a:ea typeface="微软雅黑" charset="0"/>
              <a:cs typeface="+mn-ea"/>
            </a:endParaRPr>
          </a:p>
          <a:p>
            <a:pPr marL="0" indent="0" algn="ctr" defTabSz="914400" eaLnBrk="1" latinLnBrk="0" hangingPunct="1">
              <a:lnSpc>
                <a:spcPct val="200000"/>
              </a:lnSpc>
              <a:spcBef>
                <a:spcPts val="0"/>
              </a:spcBef>
              <a:spcAft>
                <a:spcPts val="0"/>
              </a:spcAft>
              <a:buFontTx/>
              <a:buNone/>
            </a:pPr>
            <a:r>
              <a:rPr sz="2400">
                <a:solidFill>
                  <a:srgbClr val="003A9A"/>
                </a:solidFill>
                <a:latin typeface="微软雅黑" charset="0"/>
                <a:ea typeface="微软雅黑" charset="0"/>
                <a:cs typeface="+mn-ea"/>
              </a:rPr>
              <a:t>李艳华</a:t>
            </a:r>
            <a:endParaRPr lang="ko-KR" altLang="en-US" sz="2400">
              <a:solidFill>
                <a:srgbClr val="003A9A"/>
              </a:solidFill>
              <a:latin typeface="微软雅黑" charset="0"/>
              <a:ea typeface="微软雅黑" charset="0"/>
              <a:cs typeface="+mn-ea"/>
            </a:endParaRPr>
          </a:p>
          <a:p>
            <a:pPr marL="0" indent="0" algn="ctr" defTabSz="914400" eaLnBrk="1" latinLnBrk="0" hangingPunct="1">
              <a:lnSpc>
                <a:spcPct val="200000"/>
              </a:lnSpc>
              <a:spcBef>
                <a:spcPts val="0"/>
              </a:spcBef>
              <a:spcAft>
                <a:spcPts val="0"/>
              </a:spcAft>
              <a:buFontTx/>
              <a:buNone/>
            </a:pPr>
            <a:fld id="{B9320F77-B9A0-41C5-862A-B4B631284C64}" type="datetime2">
              <a:rPr lang="zh-CN" altLang="en-US" sz="1800">
                <a:solidFill>
                  <a:srgbClr val="003A9A"/>
                </a:solidFill>
                <a:latin typeface="Calibri" charset="0"/>
                <a:ea typeface="" charset="0"/>
              </a:rPr>
              <a:t>日</a:t>
            </a:fld>
            <a:endParaRPr lang="ko-KR" altLang="en-US" sz="1800">
              <a:solidFill>
                <a:srgbClr val="003A9A"/>
              </a:solidFill>
              <a:latin typeface="Calibri" charset="0"/>
              <a:ea typeface="" charset="0"/>
            </a:endParaRPr>
          </a:p>
          <a:p>
            <a:pPr marL="0" indent="0" algn="ctr" defTabSz="914400" eaLnBrk="1" latinLnBrk="0" hangingPunct="1">
              <a:lnSpc>
                <a:spcPct val="200000"/>
              </a:lnSpc>
              <a:spcBef>
                <a:spcPts val="0"/>
              </a:spcBef>
              <a:spcAft>
                <a:spcPts val="0"/>
              </a:spcAft>
              <a:buFontTx/>
              <a:buNone/>
            </a:pPr>
            <a:r>
              <a:rPr sz="2400" b="1">
                <a:solidFill>
                  <a:srgbClr val="003A9A"/>
                </a:solidFill>
                <a:effectLst>
                  <a:outerShdw sx="100000" sy="100000" blurRad="38100" dist="38100" dir="2700000" rotWithShape="0" algn="ctr">
                    <a:srgbClr val="000000">
                      <a:alpha val="43000"/>
                    </a:srgbClr>
                  </a:outerShdw>
                </a:effectLst>
                <a:latin typeface="Calibri" charset="0"/>
                <a:ea typeface="" charset="0"/>
              </a:rPr>
              <a:t>浙江  横店</a:t>
            </a:r>
            <a:endParaRPr lang="ko-KR" altLang="en-US" sz="2400" b="1">
              <a:solidFill>
                <a:srgbClr val="003A9A"/>
              </a:solidFill>
              <a:latin typeface="Calibri" charset="0"/>
              <a:ea typeface="微软雅黑"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sp>
        <p:nvSpPr>
          <p:cNvPr id="2" name="文本框 1"/>
          <p:cNvSpPr txBox="1">
            <a:spLocks/>
          </p:cNvSpPr>
          <p:nvPr/>
        </p:nvSpPr>
        <p:spPr>
          <a:xfrm rot="0">
            <a:off x="835025" y="1160145"/>
            <a:ext cx="10393045" cy="854710"/>
          </a:xfrm>
          <a:prstGeom prst="rect"/>
          <a:solidFill>
            <a:srgbClr val="DDEBF7"/>
          </a:solidFill>
          <a:ln w="28575" cap="flat" cmpd="sng">
            <a:solidFill>
              <a:srgbClr val="FC6600">
                <a:alpha val="100000"/>
              </a:srgbClr>
            </a:solidFill>
            <a:prstDash val="solid"/>
            <a:round/>
          </a:ln>
        </p:spPr>
        <p:txBody>
          <a:bodyPr wrap="square" lIns="0" tIns="0" rIns="0" bIns="0" numCol="1" vert="horz" anchor="t">
            <a:noAutofit/>
          </a:bodyPr>
          <a:lstStyle/>
          <a:p>
            <a:pPr marL="0" indent="0" algn="l" defTabSz="914400" eaLnBrk="1" latinLnBrk="0" hangingPunct="1">
              <a:lnSpc>
                <a:spcPct val="150000"/>
              </a:lnSpc>
              <a:spcBef>
                <a:spcPts val="0"/>
              </a:spcBef>
              <a:spcAft>
                <a:spcPts val="0"/>
              </a:spcAft>
              <a:buFontTx/>
              <a:buNone/>
            </a:pPr>
            <a:r>
              <a:rPr sz="1800">
                <a:latin typeface="微软雅黑" charset="0"/>
                <a:ea typeface="微软雅黑" charset="0"/>
              </a:rPr>
              <a:t>2019 年 11 月 29日中共中央政治局第十九次集体学习，</a:t>
            </a:r>
            <a:r>
              <a:rPr sz="1800">
                <a:latin typeface="微软雅黑" charset="0"/>
                <a:ea typeface="微软雅黑" charset="0"/>
              </a:rPr>
              <a:t>关于我国应急救援体系和能力建设，</a:t>
            </a:r>
            <a:r>
              <a:rPr sz="1800">
                <a:latin typeface="微软雅黑" charset="0"/>
                <a:ea typeface="微软雅黑" charset="0"/>
              </a:rPr>
              <a:t>习近平总书记指出应急管理是国家治理体系和治理能力重要组成部分。</a:t>
            </a:r>
            <a:endParaRPr lang="ko-KR" altLang="en-US" sz="1800">
              <a:latin typeface="微软雅黑" charset="0"/>
              <a:ea typeface="微软雅黑" charset="0"/>
            </a:endParaRPr>
          </a:p>
        </p:txBody>
      </p:sp>
      <p:sp>
        <p:nvSpPr>
          <p:cNvPr id="3" name="文本框 2"/>
          <p:cNvSpPr txBox="1">
            <a:spLocks/>
          </p:cNvSpPr>
          <p:nvPr/>
        </p:nvSpPr>
        <p:spPr>
          <a:xfrm rot="0">
            <a:off x="3328670" y="2890520"/>
            <a:ext cx="5535295" cy="401955"/>
          </a:xfrm>
          <a:prstGeom prst="rect"/>
          <a:solidFill>
            <a:srgbClr val="DDEBF7"/>
          </a:solidFill>
          <a:ln w="0">
            <a:noFill/>
            <a:prstDash/>
          </a:ln>
        </p:spPr>
        <p:txBody>
          <a:bodyPr wrap="square" lIns="89535" tIns="46355" rIns="89535" bIns="46355" numCol="1" vert="horz" anchor="t">
            <a:spAutoFit/>
          </a:bodyPr>
          <a:lstStyle/>
          <a:p>
            <a:pPr marL="0" indent="0" algn="l" defTabSz="914400" eaLnBrk="1" latinLnBrk="0" hangingPunct="1">
              <a:lnSpc>
                <a:spcPct val="100000"/>
              </a:lnSpc>
              <a:spcBef>
                <a:spcPts val="0"/>
              </a:spcBef>
              <a:spcAft>
                <a:spcPts val="0"/>
              </a:spcAft>
              <a:buFontTx/>
              <a:buNone/>
            </a:pPr>
            <a:r>
              <a:rPr sz="2000" b="1">
                <a:solidFill>
                  <a:schemeClr val="tx1"/>
                </a:solidFill>
                <a:effectLst>
                  <a:outerShdw sx="100000" sy="100000" blurRad="38100" dist="38100" dir="2700000" rotWithShape="0" algn="ctr">
                    <a:srgbClr val="000000">
                      <a:alpha val="42352"/>
                    </a:srgbClr>
                  </a:outerShdw>
                </a:effectLst>
                <a:latin typeface="微软雅黑" charset="0"/>
                <a:ea typeface="微软雅黑" charset="0"/>
              </a:rPr>
              <a:t>为应急产业、应急科技产业发展带来巨大机遇</a:t>
            </a:r>
            <a:endParaRPr lang="ko-KR" altLang="en-US" sz="2000" b="1">
              <a:solidFill>
                <a:schemeClr val="tx1"/>
              </a:solidFill>
              <a:latin typeface="微软雅黑" charset="0"/>
              <a:ea typeface="微软雅黑" charset="0"/>
            </a:endParaRPr>
          </a:p>
        </p:txBody>
      </p:sp>
      <p:sp>
        <p:nvSpPr>
          <p:cNvPr id="4" name="形状 3"/>
          <p:cNvSpPr>
            <a:spLocks/>
          </p:cNvSpPr>
          <p:nvPr/>
        </p:nvSpPr>
        <p:spPr>
          <a:xfrm>
            <a:off x="4833620" y="2192655"/>
            <a:ext cx="2524125" cy="5372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914400" eaLnBrk="1" latinLnBrk="0" hangingPunct="1">
              <a:lnSpc>
                <a:spcPct val="100000"/>
              </a:lnSpc>
              <a:spcBef>
                <a:spcPts val="0"/>
              </a:spcBef>
              <a:spcAft>
                <a:spcPts val="0"/>
              </a:spcAft>
              <a:buFontTx/>
              <a:buNone/>
            </a:pPr>
            <a:endParaRPr lang="ko-KR" altLang="en-US" sz="1800">
              <a:latin typeface="Calibri" charset="0"/>
              <a:ea typeface="宋体" charset="0"/>
            </a:endParaRPr>
          </a:p>
        </p:txBody>
      </p:sp>
      <p:sp>
        <p:nvSpPr>
          <p:cNvPr id="5" name="文本框 4"/>
          <p:cNvSpPr txBox="1">
            <a:spLocks/>
          </p:cNvSpPr>
          <p:nvPr/>
        </p:nvSpPr>
        <p:spPr>
          <a:xfrm>
            <a:off x="984885" y="4318635"/>
            <a:ext cx="10223500" cy="2118995"/>
          </a:xfrm>
          <a:prstGeom prst="rect"/>
          <a:solidFill>
            <a:srgbClr val="DDEBF7"/>
          </a:solidFill>
          <a:ln w="0">
            <a:noFill/>
            <a:prstDash/>
          </a:ln>
        </p:spPr>
        <p:txBody>
          <a:bodyPr wrap="square" lIns="0" tIns="0" rIns="0" bIns="0" numCol="1" vert="horz" anchor="t">
            <a:noAutofit/>
          </a:bodyPr>
          <a:lstStyle/>
          <a:p>
            <a:pPr marL="0" indent="0" algn="l" defTabSz="914400" eaLnBrk="1" latinLnBrk="0" hangingPunct="1">
              <a:lnSpc>
                <a:spcPct val="150000"/>
              </a:lnSpc>
              <a:spcBef>
                <a:spcPts val="0"/>
              </a:spcBef>
              <a:spcAft>
                <a:spcPts val="0"/>
              </a:spcAft>
              <a:buFontTx/>
              <a:buNone/>
            </a:pPr>
            <a:r>
              <a:rPr sz="1800">
                <a:latin typeface="微软雅黑" charset="0"/>
                <a:ea typeface="微软雅黑" charset="0"/>
              </a:rPr>
              <a:t>我国公共安全形势严峻、复杂，防控难度大，仍需大力发展公共安全和应急科技。</a:t>
            </a:r>
            <a:endParaRPr lang="ko-KR" altLang="en-US" sz="1800">
              <a:latin typeface="微软雅黑" charset="0"/>
              <a:ea typeface="微软雅黑" charset="0"/>
            </a:endParaRPr>
          </a:p>
          <a:p>
            <a:pPr marL="0" indent="0" algn="l" defTabSz="914400" eaLnBrk="1" latinLnBrk="0" hangingPunct="1">
              <a:lnSpc>
                <a:spcPct val="150000"/>
              </a:lnSpc>
              <a:spcBef>
                <a:spcPts val="0"/>
              </a:spcBef>
              <a:spcAft>
                <a:spcPts val="0"/>
              </a:spcAft>
              <a:buFontTx/>
              <a:buNone/>
            </a:pPr>
            <a:r>
              <a:rPr sz="1800">
                <a:latin typeface="微软雅黑" charset="0"/>
                <a:ea typeface="微软雅黑" charset="0"/>
              </a:rPr>
              <a:t>从技术发展来看，需要推动应急处置与救援朝着</a:t>
            </a:r>
            <a:r>
              <a:rPr sz="1800" b="1">
                <a:latin typeface="微软雅黑" charset="0"/>
                <a:ea typeface="微软雅黑" charset="0"/>
              </a:rPr>
              <a:t>高精尖技术、多技术集成转化</a:t>
            </a:r>
            <a:r>
              <a:rPr sz="1800">
                <a:latin typeface="微软雅黑" charset="0"/>
                <a:ea typeface="微软雅黑" charset="0"/>
              </a:rPr>
              <a:t>，朝着高机动和成套化方向发展，</a:t>
            </a:r>
            <a:r>
              <a:rPr sz="1800" b="1">
                <a:latin typeface="微软雅黑" charset="0"/>
                <a:ea typeface="微软雅黑" charset="0"/>
              </a:rPr>
              <a:t>研发形成一系列具有自主知识产权的安全与应急装备和产品。</a:t>
            </a:r>
            <a:endParaRPr lang="ko-KR" altLang="en-US" sz="1800">
              <a:latin typeface="微软雅黑" charset="0"/>
              <a:ea typeface="微软雅黑" charset="0"/>
            </a:endParaRPr>
          </a:p>
          <a:p>
            <a:pPr marL="0" indent="0" algn="l" defTabSz="914400" eaLnBrk="1" latinLnBrk="0" hangingPunct="1">
              <a:lnSpc>
                <a:spcPct val="150000"/>
              </a:lnSpc>
              <a:spcBef>
                <a:spcPts val="0"/>
              </a:spcBef>
              <a:spcAft>
                <a:spcPts val="0"/>
              </a:spcAft>
              <a:buFontTx/>
              <a:buNone/>
            </a:pPr>
            <a:r>
              <a:rPr sz="1800">
                <a:latin typeface="微软雅黑" charset="0"/>
                <a:ea typeface="微软雅黑" charset="0"/>
              </a:rPr>
              <a:t>应急产业市场的成熟和稳定需要</a:t>
            </a:r>
            <a:r>
              <a:rPr sz="1800" b="1">
                <a:latin typeface="微软雅黑" charset="0"/>
                <a:ea typeface="微软雅黑" charset="0"/>
              </a:rPr>
              <a:t>政、产、学、研、用多方协作</a:t>
            </a:r>
            <a:r>
              <a:rPr sz="1800">
                <a:latin typeface="微软雅黑" charset="0"/>
                <a:ea typeface="微软雅黑" charset="0"/>
              </a:rPr>
              <a:t>，以及</a:t>
            </a:r>
            <a:r>
              <a:rPr sz="1800" b="1">
                <a:latin typeface="微软雅黑" charset="0"/>
                <a:ea typeface="微软雅黑" charset="0"/>
              </a:rPr>
              <a:t>对自然科学、工程技术和社会人文科学进行综合应用</a:t>
            </a:r>
            <a:r>
              <a:rPr sz="1800">
                <a:latin typeface="微软雅黑" charset="0"/>
                <a:ea typeface="微软雅黑" charset="0"/>
              </a:rPr>
              <a:t>。</a:t>
            </a:r>
            <a:endParaRPr lang="ko-KR" altLang="en-US" sz="1800">
              <a:latin typeface="微软雅黑" charset="0"/>
              <a:ea typeface="微软雅黑" charset="0"/>
            </a:endParaRPr>
          </a:p>
        </p:txBody>
      </p:sp>
      <p:sp>
        <p:nvSpPr>
          <p:cNvPr id="6" name="形状 5"/>
          <p:cNvSpPr>
            <a:spLocks/>
          </p:cNvSpPr>
          <p:nvPr/>
        </p:nvSpPr>
        <p:spPr>
          <a:xfrm>
            <a:off x="4833620" y="3536950"/>
            <a:ext cx="2524125" cy="5372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914400" eaLnBrk="1" latinLnBrk="0" hangingPunct="1">
              <a:lnSpc>
                <a:spcPct val="100000"/>
              </a:lnSpc>
              <a:spcBef>
                <a:spcPts val="0"/>
              </a:spcBef>
              <a:spcAft>
                <a:spcPts val="0"/>
              </a:spcAft>
              <a:buFontTx/>
              <a:buNone/>
            </a:pPr>
            <a:endParaRPr lang="ko-KR" altLang="en-US" sz="1800" dirty="0">
              <a:latin typeface="Calibri" charset="0"/>
              <a:ea typeface="宋体" charset="0"/>
            </a:endParaRPr>
          </a:p>
        </p:txBody>
      </p:sp>
    </p:spTree>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8918575" y="81915"/>
            <a:ext cx="3172460" cy="1348105"/>
          </a:xfrm>
          <a:prstGeom prst="rect">
            <a:avLst/>
          </a:prstGeom>
          <a:noFill/>
        </p:spPr>
      </p:pic>
      <p:pic>
        <p:nvPicPr>
          <p:cNvPr id="6" name="图片 5"/>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6904990" y="2249170"/>
            <a:ext cx="4984115" cy="4468495"/>
          </a:xfrm>
          <a:prstGeom prst="rect">
            <a:avLst/>
          </a:prstGeom>
          <a:noFill/>
        </p:spPr>
      </p:pic>
      <p:sp>
        <p:nvSpPr>
          <p:cNvPr id="8" name="文本框 7"/>
          <p:cNvSpPr txBox="1">
            <a:spLocks/>
          </p:cNvSpPr>
          <p:nvPr/>
        </p:nvSpPr>
        <p:spPr>
          <a:xfrm>
            <a:off x="236220" y="141605"/>
            <a:ext cx="441325" cy="346710"/>
          </a:xfrm>
          <a:prstGeom prst="rect">
            <a:avLst/>
          </a:prstGeom>
          <a:noFill/>
          <a:ln w="0">
            <a:noFill/>
            <a:prstDash/>
          </a:ln>
        </p:spPr>
        <p:txBody>
          <a:bodyPr vert="horz" wrap="square" lIns="89535" tIns="46355" rIns="89535" bIns="46355" anchor="t">
            <a:spAutoFit/>
          </a:bodyPr>
          <a:lstStyle/>
          <a:p>
            <a:pPr marL="0" indent="0" algn="l" defTabSz="914400" eaLnBrk="1" latinLnBrk="0" hangingPunct="1">
              <a:lnSpc>
                <a:spcPct val="100000"/>
              </a:lnSpc>
              <a:spcBef>
                <a:spcPts val="0"/>
              </a:spcBef>
              <a:spcAft>
                <a:spcPts val="0"/>
              </a:spcAft>
              <a:buFontTx/>
              <a:buNone/>
            </a:pPr>
            <a:endParaRPr lang="ko-KR" altLang="en-US" sz="1800">
              <a:latin typeface="Calibri" charset="0"/>
              <a:ea typeface="宋体" charset="0"/>
            </a:endParaRPr>
          </a:p>
        </p:txBody>
      </p:sp>
      <p:grpSp>
        <p:nvGrpSpPr>
          <p:cNvPr id="10" name="组合 9"/>
          <p:cNvGrpSpPr/>
          <p:nvPr/>
        </p:nvGrpSpPr>
        <p:grpSpPr>
          <a:xfrm>
            <a:off x="238760" y="404495"/>
            <a:ext cx="6402705" cy="6604000"/>
            <a:chOff x="238760" y="404495"/>
            <a:chExt cx="6402705" cy="6604000"/>
          </a:xfrm>
        </p:grpSpPr>
        <p:pic>
          <p:nvPicPr>
            <p:cNvPr id="7" name="图片 6" descr="C:/Users/lenovo/AppData/Roaming/JisuOffice/ETemp/9720_12156808/image13.png"/>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rot="0">
              <a:off x="280035" y="404495"/>
              <a:ext cx="6362065" cy="6604635"/>
            </a:xfrm>
            <a:prstGeom prst="rect"/>
            <a:noFill/>
          </p:spPr>
        </p:pic>
        <p:sp>
          <p:nvSpPr>
            <p:cNvPr id="9" name="文本框 8"/>
            <p:cNvSpPr txBox="1">
              <a:spLocks/>
            </p:cNvSpPr>
            <p:nvPr/>
          </p:nvSpPr>
          <p:spPr>
            <a:xfrm rot="0">
              <a:off x="238760" y="429895"/>
              <a:ext cx="465454" cy="321945"/>
            </a:xfrm>
            <a:prstGeom prst="rect"/>
            <a:pattFill prst="pct5">
              <a:fgClr>
                <a:schemeClr val="bg2">
                  <a:lumMod val="85000"/>
                  <a:lumOff val="0"/>
                </a:schemeClr>
              </a:fgClr>
              <a:bgClr>
                <a:schemeClr val="bg1"/>
              </a:bgClr>
            </a:pattFill>
            <a:ln w="0">
              <a:noFill/>
              <a:prstDash/>
            </a:ln>
          </p:spPr>
          <p:txBody>
            <a:bodyPr wrap="square" lIns="89535" tIns="46355" rIns="89535" bIns="46355" numCol="1" vert="horz" anchor="t">
              <a:spAutoFit/>
            </a:bodyPr>
            <a:lstStyle/>
            <a:p>
              <a:pPr marL="0" indent="0" algn="l" defTabSz="914400" eaLnBrk="1" latinLnBrk="0" hangingPunct="1">
                <a:lnSpc>
                  <a:spcPct val="100000"/>
                </a:lnSpc>
                <a:spcBef>
                  <a:spcPts val="0"/>
                </a:spcBef>
                <a:spcAft>
                  <a:spcPts val="0"/>
                </a:spcAft>
                <a:buFontTx/>
                <a:buNone/>
              </a:pPr>
              <a:endParaRPr lang="ko-KR" altLang="en-US" sz="1800">
                <a:latin typeface="Calibri" charset="0"/>
                <a:ea typeface="宋体" charset="0"/>
              </a:endParaRPr>
            </a:p>
          </p:txBody>
        </p:sp>
      </p:grpSp>
      <p:cxnSp>
        <p:nvCxnSpPr>
          <p:cNvPr id="11" name="形状 10"/>
          <p:cNvCxnSpPr/>
          <p:nvPr/>
        </p:nvCxnSpPr>
        <p:spPr>
          <a:xfrm rot="0">
            <a:off x="1267460" y="6009005"/>
            <a:ext cx="1849120" cy="15875"/>
          </a:xfrm>
          <a:prstGeom prst="line"/>
          <a:ln w="6350" cap="flat" cmpd="sng">
            <a:solidFill>
              <a:srgbClr val="FF0000">
                <a:alpha val="100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形状 11"/>
          <p:cNvCxnSpPr/>
          <p:nvPr/>
        </p:nvCxnSpPr>
        <p:spPr>
          <a:xfrm rot="0">
            <a:off x="1264920" y="6527800"/>
            <a:ext cx="2269490" cy="3810"/>
          </a:xfrm>
          <a:prstGeom prst="line"/>
          <a:ln w="6350" cap="flat" cmpd="sng">
            <a:solidFill>
              <a:srgbClr val="FF0000">
                <a:alpha val="100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形状 12"/>
          <p:cNvCxnSpPr/>
          <p:nvPr/>
        </p:nvCxnSpPr>
        <p:spPr>
          <a:xfrm rot="0">
            <a:off x="7285990" y="5287645"/>
            <a:ext cx="2269490" cy="3810"/>
          </a:xfrm>
          <a:prstGeom prst="line"/>
          <a:ln w="6350" cap="flat" cmpd="sng">
            <a:solidFill>
              <a:srgbClr val="FF0000">
                <a:alpha val="100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形状 13"/>
          <p:cNvCxnSpPr/>
          <p:nvPr/>
        </p:nvCxnSpPr>
        <p:spPr>
          <a:xfrm rot="0" flipV="1">
            <a:off x="7372350" y="6351905"/>
            <a:ext cx="1649095" cy="6985"/>
          </a:xfrm>
          <a:prstGeom prst="line"/>
          <a:ln w="6350" cap="flat" cmpd="sng">
            <a:solidFill>
              <a:srgbClr val="FF0000">
                <a:alpha val="100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631190" y="1027430"/>
          <a:ext cx="10928985" cy="4862195"/>
        </p:xfrm>
        <a:graphic>
          <a:graphicData uri="http://schemas.openxmlformats.org/drawingml/2006/table">
            <a:tbl>
              <a:tblPr firstRow="1" bandRow="1">
                <a:tableStyleId>{5C22544A-7EE6-4342-B048-85BDC9FD1C3A}</a:tableStyleId>
              </a:tblPr>
              <a:tblGrid>
                <a:gridCol w="1856105"/>
                <a:gridCol w="2538730"/>
                <a:gridCol w="994410"/>
                <a:gridCol w="5539740"/>
              </a:tblGrid>
              <a:tr h="371475">
                <a:tc>
                  <a:txBody>
                    <a:bodyPr/>
                    <a:lstStyle/>
                    <a:p>
                      <a:pPr marL="0" indent="0" algn="ctr" defTabSz="914400" eaLnBrk="1" latinLnBrk="0" hangingPunct="1">
                        <a:lnSpc>
                          <a:spcPct val="100000"/>
                        </a:lnSpc>
                        <a:spcBef>
                          <a:spcPts val="0"/>
                        </a:spcBef>
                        <a:spcAft>
                          <a:spcPts val="0"/>
                        </a:spcAft>
                        <a:buFontTx/>
                        <a:buNone/>
                      </a:pPr>
                      <a:r>
                        <a:rPr lang="zh-CN" altLang="en-US" sz="1800" kern="1200" b="1">
                          <a:solidFill>
                            <a:srgbClr val="FFFFFF"/>
                          </a:solidFill>
                          <a:latin typeface="微软雅黑" charset="0"/>
                          <a:ea typeface="微软雅黑" charset="0"/>
                          <a:cs typeface="+mn-cs"/>
                        </a:rPr>
                        <a:t>颁发单位</a:t>
                      </a:r>
                      <a:endParaRPr lang="ko-KR" altLang="en-US" sz="1800" kern="1200" b="1">
                        <a:solidFill>
                          <a:srgbClr val="FFFFFF"/>
                        </a:solidFill>
                        <a:latin typeface="微软雅黑" charset="0"/>
                        <a:ea typeface="微软雅黑" charset="0"/>
                        <a:cs typeface="+mn-cs"/>
                      </a:endParaRPr>
                    </a:p>
                  </a:txBody>
                  <a:tcPr marL="91440" marR="91440" marT="45720" marB="45720" anchor="t"/>
                </a:tc>
                <a:tc>
                  <a:txBody>
                    <a:bodyPr/>
                    <a:lstStyle/>
                    <a:p>
                      <a:pPr marL="0" indent="0" algn="ctr" defTabSz="914400" eaLnBrk="1" latinLnBrk="0" hangingPunct="1">
                        <a:lnSpc>
                          <a:spcPct val="100000"/>
                        </a:lnSpc>
                        <a:spcBef>
                          <a:spcPts val="0"/>
                        </a:spcBef>
                        <a:spcAft>
                          <a:spcPts val="0"/>
                        </a:spcAft>
                        <a:buFontTx/>
                        <a:buNone/>
                      </a:pPr>
                      <a:r>
                        <a:rPr lang="zh-CN" altLang="en-US" sz="1800" kern="1200" b="1">
                          <a:solidFill>
                            <a:srgbClr val="FFFFFF"/>
                          </a:solidFill>
                          <a:latin typeface="微软雅黑" charset="0"/>
                          <a:ea typeface="微软雅黑" charset="0"/>
                          <a:cs typeface="+mn-cs"/>
                        </a:rPr>
                        <a:t>文件名</a:t>
                      </a:r>
                      <a:endParaRPr lang="ko-KR" altLang="en-US" sz="1800" kern="1200" b="1">
                        <a:solidFill>
                          <a:srgbClr val="FFFFFF"/>
                        </a:solidFill>
                        <a:latin typeface="微软雅黑" charset="0"/>
                        <a:ea typeface="微软雅黑" charset="0"/>
                        <a:cs typeface="+mn-cs"/>
                      </a:endParaRPr>
                    </a:p>
                  </a:txBody>
                  <a:tcPr marL="91440" marR="91440" marT="45720" marB="45720" anchor="t"/>
                </a:tc>
                <a:tc>
                  <a:txBody>
                    <a:bodyPr/>
                    <a:lstStyle/>
                    <a:p>
                      <a:pPr marL="0" indent="0" algn="ctr" defTabSz="914400" eaLnBrk="1" latinLnBrk="0" hangingPunct="1">
                        <a:lnSpc>
                          <a:spcPct val="100000"/>
                        </a:lnSpc>
                        <a:spcBef>
                          <a:spcPts val="0"/>
                        </a:spcBef>
                        <a:spcAft>
                          <a:spcPts val="0"/>
                        </a:spcAft>
                        <a:buFontTx/>
                        <a:buNone/>
                      </a:pPr>
                      <a:r>
                        <a:rPr lang="zh-CN" altLang="en-US" sz="1800" kern="1200" b="1">
                          <a:solidFill>
                            <a:srgbClr val="FFFFFF"/>
                          </a:solidFill>
                          <a:latin typeface="微软雅黑" charset="0"/>
                          <a:ea typeface="微软雅黑" charset="0"/>
                          <a:cs typeface="+mn-cs"/>
                        </a:rPr>
                        <a:t>时间</a:t>
                      </a:r>
                      <a:endParaRPr lang="ko-KR" altLang="en-US" sz="1800" kern="1200" b="1">
                        <a:solidFill>
                          <a:srgbClr val="FFFFFF"/>
                        </a:solidFill>
                        <a:latin typeface="微软雅黑" charset="0"/>
                        <a:ea typeface="微软雅黑" charset="0"/>
                        <a:cs typeface="+mn-cs"/>
                      </a:endParaRPr>
                    </a:p>
                  </a:txBody>
                  <a:tcPr marL="91440" marR="91440" marT="45720" marB="45720" anchor="t"/>
                </a:tc>
                <a:tc>
                  <a:txBody>
                    <a:bodyPr/>
                    <a:lstStyle/>
                    <a:p>
                      <a:pPr marL="0" indent="0" algn="ctr" defTabSz="914400" eaLnBrk="1" latinLnBrk="0" hangingPunct="1">
                        <a:lnSpc>
                          <a:spcPct val="100000"/>
                        </a:lnSpc>
                        <a:spcBef>
                          <a:spcPts val="0"/>
                        </a:spcBef>
                        <a:spcAft>
                          <a:spcPts val="0"/>
                        </a:spcAft>
                        <a:buFontTx/>
                        <a:buNone/>
                      </a:pPr>
                      <a:r>
                        <a:rPr lang="zh-CN" altLang="en-US" sz="1800" kern="1200" b="1">
                          <a:solidFill>
                            <a:srgbClr val="FFFFFF"/>
                          </a:solidFill>
                          <a:latin typeface="微软雅黑" charset="0"/>
                          <a:ea typeface="微软雅黑" charset="0"/>
                          <a:cs typeface="+mn-cs"/>
                        </a:rPr>
                        <a:t>主要内容</a:t>
                      </a:r>
                      <a:endParaRPr lang="ko-KR" altLang="en-US" sz="1800" kern="1200" b="1">
                        <a:solidFill>
                          <a:srgbClr val="FFFFFF"/>
                        </a:solidFill>
                        <a:latin typeface="微软雅黑" charset="0"/>
                        <a:ea typeface="微软雅黑" charset="0"/>
                        <a:cs typeface="+mn-cs"/>
                      </a:endParaRPr>
                    </a:p>
                  </a:txBody>
                  <a:tcPr marL="91440" marR="91440" marT="45720" marB="45720" anchor="t"/>
                </a:tc>
              </a:tr>
              <a:tr h="830580">
                <a:tc>
                  <a:txBody>
                    <a:bodyPr/>
                    <a:lstStyle/>
                    <a:p>
                      <a:pPr marL="0" indent="0" algn="l" defTabSz="914400" eaLnBrk="1" latinLnBrk="0" hangingPunct="1">
                        <a:lnSpc>
                          <a:spcPct val="100000"/>
                        </a:lnSpc>
                        <a:spcBef>
                          <a:spcPts val="0"/>
                        </a:spcBef>
                        <a:spcAft>
                          <a:spcPts val="0"/>
                        </a:spcAft>
                        <a:buFontTx/>
                        <a:buNone/>
                      </a:pPr>
                      <a:r>
                        <a:rPr lang="zh-CN" altLang="en-US" sz="1600" kern="1200">
                          <a:solidFill>
                            <a:srgbClr val="000000"/>
                          </a:solidFill>
                          <a:latin typeface="微软雅黑" charset="0"/>
                          <a:ea typeface="微软雅黑" charset="0"/>
                          <a:cs typeface="+mn-cs"/>
                        </a:rPr>
                        <a:t>国务院</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a:t>
                      </a:r>
                      <a:r>
                        <a:rPr lang="zh-CN" altLang="en-US" sz="1600" kern="1200">
                          <a:solidFill>
                            <a:srgbClr val="000000"/>
                          </a:solidFill>
                          <a:latin typeface="微软雅黑" charset="0"/>
                          <a:ea typeface="微软雅黑" charset="0"/>
                          <a:cs typeface="+mn-cs"/>
                        </a:rPr>
                        <a:t>中共中央国务院关于推进防灾减灾救灾体制机制改革的意见</a:t>
                      </a:r>
                      <a:r>
                        <a:rPr lang="en-US" altLang="zh-CN" sz="1600" kern="1200">
                          <a:solidFill>
                            <a:srgbClr val="000000"/>
                          </a:solidFill>
                          <a:latin typeface="微软雅黑" charset="0"/>
                          <a:ea typeface="微软雅黑" charset="0"/>
                          <a:cs typeface="+mn-cs"/>
                        </a:rPr>
                        <a:t>》</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2016</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zh-CN" altLang="en-US" sz="1600" kern="1200">
                          <a:solidFill>
                            <a:srgbClr val="000000"/>
                          </a:solidFill>
                          <a:latin typeface="微软雅黑" charset="0"/>
                          <a:ea typeface="微软雅黑" charset="0"/>
                          <a:cs typeface="+mn-cs"/>
                        </a:rPr>
                        <a:t>确立防灾减灾救灾的基本原则，对防灾减灾救灾的规范性文件体系、行业标准、行为准则、平台建设进行指导，倡导建构多方参与的社会化防灾减灾救灾格局。</a:t>
                      </a:r>
                      <a:endParaRPr lang="ko-KR" altLang="en-US" sz="1600" kern="1200">
                        <a:solidFill>
                          <a:srgbClr val="000000"/>
                        </a:solidFill>
                        <a:latin typeface="微软雅黑" charset="0"/>
                        <a:ea typeface="微软雅黑" charset="0"/>
                        <a:cs typeface="+mn-cs"/>
                      </a:endParaRPr>
                    </a:p>
                  </a:txBody>
                  <a:tcPr marL="91440" marR="91440" marT="45720" marB="45720" anchor="t"/>
                </a:tc>
              </a:tr>
              <a:tr h="584200">
                <a:tc>
                  <a:txBody>
                    <a:bodyPr/>
                    <a:lstStyle/>
                    <a:p>
                      <a:pPr marL="0" indent="0" algn="l" defTabSz="914400" eaLnBrk="1" latinLnBrk="0" hangingPunct="1">
                        <a:lnSpc>
                          <a:spcPct val="100000"/>
                        </a:lnSpc>
                        <a:spcBef>
                          <a:spcPts val="0"/>
                        </a:spcBef>
                        <a:spcAft>
                          <a:spcPts val="0"/>
                        </a:spcAft>
                        <a:buFontTx/>
                        <a:buNone/>
                      </a:pPr>
                      <a:r>
                        <a:rPr lang="zh-CN" altLang="en-US" sz="1600" kern="1200">
                          <a:solidFill>
                            <a:srgbClr val="000000"/>
                          </a:solidFill>
                          <a:latin typeface="微软雅黑" charset="0"/>
                          <a:ea typeface="微软雅黑" charset="0"/>
                          <a:cs typeface="+mn-cs"/>
                        </a:rPr>
                        <a:t>应急管理部、民政部、财政部</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a:t>
                      </a:r>
                      <a:r>
                        <a:rPr lang="zh-CN" altLang="en-US" sz="1600" kern="1200">
                          <a:solidFill>
                            <a:srgbClr val="000000"/>
                          </a:solidFill>
                          <a:latin typeface="微软雅黑" charset="0"/>
                          <a:ea typeface="微软雅黑" charset="0"/>
                          <a:cs typeface="+mn-cs"/>
                        </a:rPr>
                        <a:t>关于加强全国灾害信息员队伍建设的指导意见</a:t>
                      </a:r>
                      <a:r>
                        <a:rPr lang="en-US" altLang="zh-CN" sz="1600" kern="1200">
                          <a:solidFill>
                            <a:srgbClr val="000000"/>
                          </a:solidFill>
                          <a:latin typeface="微软雅黑" charset="0"/>
                          <a:ea typeface="微软雅黑" charset="0"/>
                          <a:cs typeface="+mn-cs"/>
                        </a:rPr>
                        <a:t>》</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2020</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sz="1600" kern="1200" b="1">
                          <a:solidFill>
                            <a:srgbClr val="9B243C"/>
                          </a:solidFill>
                          <a:latin typeface="微软雅黑" charset="0"/>
                          <a:ea typeface="微软雅黑" charset="0"/>
                          <a:cs typeface="+mn-cs"/>
                        </a:rPr>
                        <a:t>明确通过政府购买服务、设置公益性岗位等手段吸纳社会力量，由民政部门负责支持引导社会力量参与。</a:t>
                      </a:r>
                      <a:endParaRPr lang="ko-KR" altLang="en-US" sz="1600" kern="1200" b="1">
                        <a:solidFill>
                          <a:srgbClr val="9B243C"/>
                        </a:solidFill>
                        <a:latin typeface="微软雅黑" charset="0"/>
                        <a:ea typeface="微软雅黑" charset="0"/>
                        <a:cs typeface="+mn-cs"/>
                      </a:endParaRPr>
                    </a:p>
                  </a:txBody>
                  <a:tcPr marL="91440" marR="91440" marT="45720" marB="45720" anchor="t"/>
                </a:tc>
              </a:tr>
              <a:tr h="830580">
                <a:tc>
                  <a:txBody>
                    <a:bodyPr/>
                    <a:lstStyle/>
                    <a:p>
                      <a:pPr marL="0" indent="0" algn="l" defTabSz="914400" eaLnBrk="1" latinLnBrk="0" hangingPunct="1">
                        <a:lnSpc>
                          <a:spcPct val="100000"/>
                        </a:lnSpc>
                        <a:spcBef>
                          <a:spcPts val="0"/>
                        </a:spcBef>
                        <a:spcAft>
                          <a:spcPts val="0"/>
                        </a:spcAft>
                        <a:buFontTx/>
                        <a:buNone/>
                      </a:pPr>
                      <a:r>
                        <a:rPr lang="zh-CN" altLang="en-US" sz="1600" kern="1200">
                          <a:solidFill>
                            <a:srgbClr val="000000"/>
                          </a:solidFill>
                          <a:latin typeface="微软雅黑" charset="0"/>
                          <a:ea typeface="微软雅黑" charset="0"/>
                          <a:cs typeface="+mn-cs"/>
                        </a:rPr>
                        <a:t>交通运输部、应急管理部</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a:t>
                      </a:r>
                      <a:r>
                        <a:rPr lang="zh-CN" altLang="en-US" sz="1600" kern="1200">
                          <a:solidFill>
                            <a:srgbClr val="000000"/>
                          </a:solidFill>
                          <a:latin typeface="微软雅黑" charset="0"/>
                          <a:ea typeface="微软雅黑" charset="0"/>
                          <a:cs typeface="+mn-cs"/>
                        </a:rPr>
                        <a:t>关于做好社会力量车辆跨省抢险救灾公路通行服务保障工作的通知</a:t>
                      </a:r>
                      <a:r>
                        <a:rPr lang="en-US" altLang="zh-CN" sz="1600" kern="1200">
                          <a:solidFill>
                            <a:srgbClr val="000000"/>
                          </a:solidFill>
                          <a:latin typeface="微软雅黑" charset="0"/>
                          <a:ea typeface="微软雅黑" charset="0"/>
                          <a:cs typeface="+mn-cs"/>
                        </a:rPr>
                        <a:t>》</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2019</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zh-CN" altLang="en-US" sz="1600" kern="1200">
                          <a:solidFill>
                            <a:srgbClr val="000000"/>
                          </a:solidFill>
                          <a:latin typeface="微软雅黑" charset="0"/>
                          <a:ea typeface="微软雅黑" charset="0"/>
                          <a:cs typeface="+mn-cs"/>
                        </a:rPr>
                        <a:t>明确了社会力量车辆按规定参加跨省抢险救灾时可以免费通行，并做好社会力量车辆公路进行保障服务工作。</a:t>
                      </a:r>
                      <a:endParaRPr lang="ko-KR" altLang="en-US" sz="1600" kern="1200">
                        <a:solidFill>
                          <a:srgbClr val="000000"/>
                        </a:solidFill>
                        <a:latin typeface="微软雅黑" charset="0"/>
                        <a:ea typeface="微软雅黑" charset="0"/>
                        <a:cs typeface="+mn-cs"/>
                      </a:endParaRPr>
                    </a:p>
                  </a:txBody>
                  <a:tcPr marL="91440" marR="91440" marT="45720" marB="45720" anchor="t"/>
                </a:tc>
              </a:tr>
              <a:tr h="830580">
                <a:tc>
                  <a:txBody>
                    <a:bodyPr/>
                    <a:lstStyle/>
                    <a:p>
                      <a:pPr marL="0" indent="0" algn="l" defTabSz="914400" eaLnBrk="1" latinLnBrk="0" hangingPunct="1">
                        <a:lnSpc>
                          <a:spcPct val="100000"/>
                        </a:lnSpc>
                        <a:spcBef>
                          <a:spcPts val="0"/>
                        </a:spcBef>
                        <a:spcAft>
                          <a:spcPts val="0"/>
                        </a:spcAft>
                        <a:buFontTx/>
                        <a:buNone/>
                      </a:pPr>
                      <a:r>
                        <a:rPr lang="zh-CN" altLang="en-US" sz="1600" kern="1200">
                          <a:solidFill>
                            <a:srgbClr val="000000"/>
                          </a:solidFill>
                          <a:latin typeface="微软雅黑" charset="0"/>
                          <a:ea typeface="微软雅黑" charset="0"/>
                          <a:cs typeface="+mn-cs"/>
                        </a:rPr>
                        <a:t>应急管理部</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a:t>
                      </a:r>
                      <a:r>
                        <a:rPr lang="zh-CN" altLang="en-US" sz="1600" kern="1200">
                          <a:solidFill>
                            <a:srgbClr val="000000"/>
                          </a:solidFill>
                          <a:latin typeface="微软雅黑" charset="0"/>
                          <a:ea typeface="微软雅黑" charset="0"/>
                          <a:cs typeface="+mn-cs"/>
                        </a:rPr>
                        <a:t>关于推动建立社会力量车辆参加抢险救灾公路免费通行长效机制的通知</a:t>
                      </a:r>
                      <a:r>
                        <a:rPr lang="en-US" altLang="zh-CN" sz="1600" kern="1200">
                          <a:solidFill>
                            <a:srgbClr val="000000"/>
                          </a:solidFill>
                          <a:latin typeface="微软雅黑" charset="0"/>
                          <a:ea typeface="微软雅黑" charset="0"/>
                          <a:cs typeface="+mn-cs"/>
                        </a:rPr>
                        <a:t>》</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2019</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zh-CN" altLang="en-US" sz="1600" kern="1200">
                          <a:solidFill>
                            <a:srgbClr val="000000"/>
                          </a:solidFill>
                          <a:latin typeface="微软雅黑" charset="0"/>
                          <a:ea typeface="微软雅黑" charset="0"/>
                          <a:cs typeface="+mn-cs"/>
                        </a:rPr>
                        <a:t>要求各省级应急管理部门推动建立参加抢险救灾社会力量车辆在本区域内免费快速通行的长效机制。</a:t>
                      </a:r>
                      <a:endParaRPr lang="ko-KR" altLang="en-US" sz="1600" kern="1200">
                        <a:solidFill>
                          <a:srgbClr val="000000"/>
                        </a:solidFill>
                        <a:latin typeface="微软雅黑" charset="0"/>
                        <a:ea typeface="微软雅黑" charset="0"/>
                        <a:cs typeface="+mn-cs"/>
                      </a:endParaRPr>
                    </a:p>
                  </a:txBody>
                  <a:tcPr marL="91440" marR="91440" marT="45720" marB="45720" anchor="t"/>
                </a:tc>
              </a:tr>
              <a:tr h="830580">
                <a:tc>
                  <a:txBody>
                    <a:bodyPr/>
                    <a:lstStyle/>
                    <a:p>
                      <a:pPr marL="0" indent="0" algn="l" defTabSz="914400" eaLnBrk="1" latinLnBrk="0" hangingPunct="1">
                        <a:lnSpc>
                          <a:spcPct val="100000"/>
                        </a:lnSpc>
                        <a:spcBef>
                          <a:spcPts val="0"/>
                        </a:spcBef>
                        <a:spcAft>
                          <a:spcPts val="0"/>
                        </a:spcAft>
                        <a:buFontTx/>
                        <a:buNone/>
                      </a:pPr>
                      <a:r>
                        <a:rPr lang="zh-CN" altLang="en-US" sz="1600" kern="1200">
                          <a:solidFill>
                            <a:srgbClr val="000000"/>
                          </a:solidFill>
                          <a:latin typeface="微软雅黑" charset="0"/>
                          <a:ea typeface="微软雅黑" charset="0"/>
                          <a:cs typeface="+mn-cs"/>
                        </a:rPr>
                        <a:t>应急管理部</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a:t>
                      </a:r>
                      <a:r>
                        <a:rPr lang="zh-CN" altLang="en-US" sz="1600" kern="1200">
                          <a:solidFill>
                            <a:srgbClr val="000000"/>
                          </a:solidFill>
                          <a:latin typeface="微软雅黑" charset="0"/>
                          <a:ea typeface="微软雅黑" charset="0"/>
                          <a:cs typeface="+mn-cs"/>
                        </a:rPr>
                        <a:t>关于开展全国社会应急力量基本情况调查摸底工作的通知</a:t>
                      </a:r>
                      <a:r>
                        <a:rPr lang="en-US" altLang="zh-CN" sz="1600" kern="1200">
                          <a:solidFill>
                            <a:srgbClr val="000000"/>
                          </a:solidFill>
                          <a:latin typeface="微软雅黑" charset="0"/>
                          <a:ea typeface="微软雅黑" charset="0"/>
                          <a:cs typeface="+mn-cs"/>
                        </a:rPr>
                        <a:t>》</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2019</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sz="1600" kern="1200" b="1">
                          <a:solidFill>
                            <a:srgbClr val="9B243C"/>
                          </a:solidFill>
                          <a:latin typeface="微软雅黑" charset="0"/>
                          <a:ea typeface="微软雅黑" charset="0"/>
                          <a:cs typeface="+mn-cs"/>
                        </a:rPr>
                        <a:t>摸清全国社会应急力量人数、专业特长、区域分布等情况。</a:t>
                      </a:r>
                      <a:endParaRPr lang="ko-KR" altLang="en-US" sz="1600" kern="1200" b="1">
                        <a:solidFill>
                          <a:srgbClr val="9B243C"/>
                        </a:solidFill>
                        <a:latin typeface="微软雅黑" charset="0"/>
                        <a:ea typeface="微软雅黑" charset="0"/>
                        <a:cs typeface="+mn-cs"/>
                      </a:endParaRPr>
                    </a:p>
                  </a:txBody>
                  <a:tcPr marL="91440" marR="91440" marT="45720" marB="45720" anchor="t"/>
                </a:tc>
              </a:tr>
              <a:tr h="584200">
                <a:tc>
                  <a:txBody>
                    <a:bodyPr/>
                    <a:lstStyle/>
                    <a:p>
                      <a:pPr marL="0" indent="0" algn="l" defTabSz="914400" eaLnBrk="1" latinLnBrk="0" hangingPunct="1">
                        <a:lnSpc>
                          <a:spcPct val="100000"/>
                        </a:lnSpc>
                        <a:spcBef>
                          <a:spcPts val="0"/>
                        </a:spcBef>
                        <a:spcAft>
                          <a:spcPts val="0"/>
                        </a:spcAft>
                        <a:buFontTx/>
                        <a:buNone/>
                      </a:pPr>
                      <a:r>
                        <a:rPr lang="zh-CN" altLang="en-US" sz="1600" kern="1200">
                          <a:solidFill>
                            <a:srgbClr val="000000"/>
                          </a:solidFill>
                          <a:latin typeface="微软雅黑" charset="0"/>
                          <a:ea typeface="微软雅黑" charset="0"/>
                          <a:cs typeface="+mn-cs"/>
                        </a:rPr>
                        <a:t>民政部</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a:t>
                      </a:r>
                      <a:r>
                        <a:rPr lang="zh-CN" altLang="en-US" sz="1600" kern="1200">
                          <a:solidFill>
                            <a:srgbClr val="000000"/>
                          </a:solidFill>
                          <a:latin typeface="微软雅黑" charset="0"/>
                          <a:ea typeface="微软雅黑" charset="0"/>
                          <a:cs typeface="+mn-cs"/>
                        </a:rPr>
                        <a:t>关于支持引导社会力量参与救灾工作的指导意见</a:t>
                      </a:r>
                      <a:r>
                        <a:rPr lang="en-US" altLang="zh-CN" sz="1600" kern="1200">
                          <a:solidFill>
                            <a:srgbClr val="000000"/>
                          </a:solidFill>
                          <a:latin typeface="微软雅黑" charset="0"/>
                          <a:ea typeface="微软雅黑" charset="0"/>
                          <a:cs typeface="+mn-cs"/>
                        </a:rPr>
                        <a:t>》</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2015</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zh-CN" altLang="en-US" sz="1600" kern="1200">
                          <a:solidFill>
                            <a:srgbClr val="000000"/>
                          </a:solidFill>
                          <a:latin typeface="微软雅黑" charset="0"/>
                          <a:ea typeface="微软雅黑" charset="0"/>
                          <a:cs typeface="+mn-cs"/>
                        </a:rPr>
                        <a:t>明确社会力量参与救灾的基本原则、重点范围、主要任务以及工作要求。</a:t>
                      </a:r>
                      <a:endParaRPr lang="ko-KR" altLang="en-US" sz="1600" kern="1200">
                        <a:solidFill>
                          <a:srgbClr val="000000"/>
                        </a:solidFill>
                        <a:latin typeface="微软雅黑" charset="0"/>
                        <a:ea typeface="微软雅黑" charset="0"/>
                        <a:cs typeface="+mn-cs"/>
                      </a:endParaRPr>
                    </a:p>
                  </a:txBody>
                  <a:tcPr marL="91440" marR="91440" marT="45720" marB="45720" anchor="t"/>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631190" y="1027430"/>
          <a:ext cx="10928985" cy="5108575"/>
        </p:xfrm>
        <a:graphic>
          <a:graphicData uri="http://schemas.openxmlformats.org/drawingml/2006/table">
            <a:tbl>
              <a:tblPr firstRow="1" bandRow="1">
                <a:tableStyleId>{5C22544A-7EE6-4342-B048-85BDC9FD1C3A}</a:tableStyleId>
              </a:tblPr>
              <a:tblGrid>
                <a:gridCol w="1856105"/>
                <a:gridCol w="2538730"/>
                <a:gridCol w="994410"/>
                <a:gridCol w="5539740"/>
              </a:tblGrid>
              <a:tr h="371475">
                <a:tc>
                  <a:txBody>
                    <a:bodyPr/>
                    <a:lstStyle/>
                    <a:p>
                      <a:pPr marL="0" indent="0" algn="ctr" defTabSz="914400" eaLnBrk="1" latinLnBrk="0" hangingPunct="1">
                        <a:lnSpc>
                          <a:spcPct val="100000"/>
                        </a:lnSpc>
                        <a:spcBef>
                          <a:spcPts val="0"/>
                        </a:spcBef>
                        <a:spcAft>
                          <a:spcPts val="0"/>
                        </a:spcAft>
                        <a:buFontTx/>
                        <a:buNone/>
                      </a:pPr>
                      <a:r>
                        <a:rPr lang="zh-CN" altLang="en-US" sz="1800" kern="1200" b="1">
                          <a:solidFill>
                            <a:srgbClr val="FFFFFF"/>
                          </a:solidFill>
                          <a:latin typeface="微软雅黑" charset="0"/>
                          <a:ea typeface="微软雅黑" charset="0"/>
                          <a:cs typeface="+mn-cs"/>
                        </a:rPr>
                        <a:t>颁发单位</a:t>
                      </a:r>
                      <a:endParaRPr lang="ko-KR" altLang="en-US" sz="1800" kern="1200" b="1">
                        <a:solidFill>
                          <a:srgbClr val="FFFFFF"/>
                        </a:solidFill>
                        <a:latin typeface="微软雅黑" charset="0"/>
                        <a:ea typeface="微软雅黑" charset="0"/>
                        <a:cs typeface="+mn-cs"/>
                      </a:endParaRPr>
                    </a:p>
                  </a:txBody>
                  <a:tcPr marL="91440" marR="91440" marT="45720" marB="45720" anchor="t"/>
                </a:tc>
                <a:tc>
                  <a:txBody>
                    <a:bodyPr/>
                    <a:lstStyle/>
                    <a:p>
                      <a:pPr marL="0" indent="0" algn="ctr" defTabSz="914400" eaLnBrk="1" latinLnBrk="0" hangingPunct="1">
                        <a:lnSpc>
                          <a:spcPct val="100000"/>
                        </a:lnSpc>
                        <a:spcBef>
                          <a:spcPts val="0"/>
                        </a:spcBef>
                        <a:spcAft>
                          <a:spcPts val="0"/>
                        </a:spcAft>
                        <a:buFontTx/>
                        <a:buNone/>
                      </a:pPr>
                      <a:r>
                        <a:rPr lang="zh-CN" altLang="en-US" sz="1800" kern="1200" b="1">
                          <a:solidFill>
                            <a:srgbClr val="FFFFFF"/>
                          </a:solidFill>
                          <a:latin typeface="微软雅黑" charset="0"/>
                          <a:ea typeface="微软雅黑" charset="0"/>
                          <a:cs typeface="+mn-cs"/>
                        </a:rPr>
                        <a:t>文件名</a:t>
                      </a:r>
                      <a:endParaRPr lang="ko-KR" altLang="en-US" sz="1800" kern="1200" b="1">
                        <a:solidFill>
                          <a:srgbClr val="FFFFFF"/>
                        </a:solidFill>
                        <a:latin typeface="微软雅黑" charset="0"/>
                        <a:ea typeface="微软雅黑" charset="0"/>
                        <a:cs typeface="+mn-cs"/>
                      </a:endParaRPr>
                    </a:p>
                  </a:txBody>
                  <a:tcPr marL="91440" marR="91440" marT="45720" marB="45720" anchor="t"/>
                </a:tc>
                <a:tc>
                  <a:txBody>
                    <a:bodyPr/>
                    <a:lstStyle/>
                    <a:p>
                      <a:pPr marL="0" indent="0" algn="ctr" defTabSz="914400" eaLnBrk="1" latinLnBrk="0" hangingPunct="1">
                        <a:lnSpc>
                          <a:spcPct val="100000"/>
                        </a:lnSpc>
                        <a:spcBef>
                          <a:spcPts val="0"/>
                        </a:spcBef>
                        <a:spcAft>
                          <a:spcPts val="0"/>
                        </a:spcAft>
                        <a:buFontTx/>
                        <a:buNone/>
                      </a:pPr>
                      <a:r>
                        <a:rPr lang="zh-CN" altLang="en-US" sz="1800" kern="1200" b="1">
                          <a:solidFill>
                            <a:srgbClr val="FFFFFF"/>
                          </a:solidFill>
                          <a:latin typeface="微软雅黑" charset="0"/>
                          <a:ea typeface="微软雅黑" charset="0"/>
                          <a:cs typeface="+mn-cs"/>
                        </a:rPr>
                        <a:t>时间</a:t>
                      </a:r>
                      <a:endParaRPr lang="ko-KR" altLang="en-US" sz="1800" kern="1200" b="1">
                        <a:solidFill>
                          <a:srgbClr val="FFFFFF"/>
                        </a:solidFill>
                        <a:latin typeface="微软雅黑" charset="0"/>
                        <a:ea typeface="微软雅黑" charset="0"/>
                        <a:cs typeface="+mn-cs"/>
                      </a:endParaRPr>
                    </a:p>
                  </a:txBody>
                  <a:tcPr marL="91440" marR="91440" marT="45720" marB="45720" anchor="t"/>
                </a:tc>
                <a:tc>
                  <a:txBody>
                    <a:bodyPr/>
                    <a:lstStyle/>
                    <a:p>
                      <a:pPr marL="0" indent="0" algn="ctr" defTabSz="914400" eaLnBrk="1" latinLnBrk="0" hangingPunct="1">
                        <a:lnSpc>
                          <a:spcPct val="100000"/>
                        </a:lnSpc>
                        <a:spcBef>
                          <a:spcPts val="0"/>
                        </a:spcBef>
                        <a:spcAft>
                          <a:spcPts val="0"/>
                        </a:spcAft>
                        <a:buFontTx/>
                        <a:buNone/>
                      </a:pPr>
                      <a:r>
                        <a:rPr lang="zh-CN" altLang="en-US" sz="1800" kern="1200" b="1">
                          <a:solidFill>
                            <a:srgbClr val="FFFFFF"/>
                          </a:solidFill>
                          <a:latin typeface="微软雅黑" charset="0"/>
                          <a:ea typeface="微软雅黑" charset="0"/>
                          <a:cs typeface="+mn-cs"/>
                        </a:rPr>
                        <a:t>主要内容</a:t>
                      </a:r>
                      <a:endParaRPr lang="ko-KR" altLang="en-US" sz="1800" kern="1200" b="1">
                        <a:solidFill>
                          <a:srgbClr val="FFFFFF"/>
                        </a:solidFill>
                        <a:latin typeface="微软雅黑" charset="0"/>
                        <a:ea typeface="微软雅黑" charset="0"/>
                        <a:cs typeface="+mn-cs"/>
                      </a:endParaRPr>
                    </a:p>
                  </a:txBody>
                  <a:tcPr marL="91440" marR="91440" marT="45720" marB="45720" anchor="t"/>
                </a:tc>
              </a:tr>
              <a:tr h="584200">
                <a:tc>
                  <a:txBody>
                    <a:bodyPr/>
                    <a:lstStyle/>
                    <a:p>
                      <a:pPr marL="0" indent="0" algn="l" defTabSz="914400" eaLnBrk="1" latinLnBrk="0" hangingPunct="1">
                        <a:lnSpc>
                          <a:spcPct val="100000"/>
                        </a:lnSpc>
                        <a:spcBef>
                          <a:spcPts val="0"/>
                        </a:spcBef>
                        <a:spcAft>
                          <a:spcPts val="0"/>
                        </a:spcAft>
                        <a:buFontTx/>
                        <a:buNone/>
                      </a:pPr>
                      <a:r>
                        <a:rPr lang="zh-CN" altLang="en-US" sz="1600" kern="1200">
                          <a:solidFill>
                            <a:srgbClr val="000000"/>
                          </a:solidFill>
                          <a:latin typeface="微软雅黑" charset="0"/>
                          <a:ea typeface="微软雅黑" charset="0"/>
                          <a:cs typeface="+mn-cs"/>
                        </a:rPr>
                        <a:t>广东省</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a:t>
                      </a:r>
                      <a:r>
                        <a:rPr lang="zh-CN" altLang="en-US" sz="1600" kern="1200">
                          <a:solidFill>
                            <a:srgbClr val="000000"/>
                          </a:solidFill>
                          <a:latin typeface="微软雅黑" charset="0"/>
                          <a:ea typeface="微软雅黑" charset="0"/>
                          <a:cs typeface="+mn-cs"/>
                        </a:rPr>
                        <a:t>广东省社会力量参与救灾促进条例</a:t>
                      </a:r>
                      <a:r>
                        <a:rPr lang="en-US" altLang="zh-CN" sz="1600" kern="1200">
                          <a:solidFill>
                            <a:srgbClr val="000000"/>
                          </a:solidFill>
                          <a:latin typeface="微软雅黑" charset="0"/>
                          <a:ea typeface="微软雅黑" charset="0"/>
                          <a:cs typeface="+mn-cs"/>
                        </a:rPr>
                        <a:t>》</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2015</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zh-CN" altLang="en-US" sz="1600" kern="1200">
                          <a:solidFill>
                            <a:srgbClr val="000000"/>
                          </a:solidFill>
                          <a:latin typeface="微软雅黑" charset="0"/>
                          <a:ea typeface="微软雅黑" charset="0"/>
                          <a:cs typeface="+mn-cs"/>
                        </a:rPr>
                        <a:t>从救灾参与、促进与监督、法律责任等方面较为系统全面地为社会力量参与救灾提供支持和引导。</a:t>
                      </a:r>
                      <a:endParaRPr lang="ko-KR" altLang="en-US" sz="1600" kern="1200">
                        <a:solidFill>
                          <a:srgbClr val="000000"/>
                        </a:solidFill>
                        <a:latin typeface="微软雅黑" charset="0"/>
                        <a:ea typeface="微软雅黑" charset="0"/>
                        <a:cs typeface="+mn-cs"/>
                      </a:endParaRPr>
                    </a:p>
                  </a:txBody>
                  <a:tcPr marL="91440" marR="91440" marT="45720" marB="45720" anchor="t"/>
                </a:tc>
              </a:tr>
              <a:tr h="830580">
                <a:tc>
                  <a:txBody>
                    <a:bodyPr/>
                    <a:lstStyle/>
                    <a:p>
                      <a:pPr marL="0" indent="0" algn="l" defTabSz="914400" eaLnBrk="1" latinLnBrk="0" hangingPunct="1">
                        <a:lnSpc>
                          <a:spcPct val="100000"/>
                        </a:lnSpc>
                        <a:spcBef>
                          <a:spcPts val="0"/>
                        </a:spcBef>
                        <a:spcAft>
                          <a:spcPts val="0"/>
                        </a:spcAft>
                        <a:buFontTx/>
                        <a:buNone/>
                      </a:pPr>
                      <a:r>
                        <a:rPr lang="zh-CN" altLang="en-US" sz="1600" kern="1200">
                          <a:solidFill>
                            <a:srgbClr val="000000"/>
                          </a:solidFill>
                          <a:latin typeface="微软雅黑" charset="0"/>
                          <a:ea typeface="微软雅黑" charset="0"/>
                          <a:cs typeface="+mn-cs"/>
                        </a:rPr>
                        <a:t>江苏省民政厅</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a:t>
                      </a:r>
                      <a:r>
                        <a:rPr lang="zh-CN" altLang="en-US" sz="1600" kern="1200">
                          <a:solidFill>
                            <a:srgbClr val="000000"/>
                          </a:solidFill>
                          <a:latin typeface="微软雅黑" charset="0"/>
                          <a:ea typeface="微软雅黑" charset="0"/>
                          <a:cs typeface="+mn-cs"/>
                        </a:rPr>
                        <a:t>江苏省关于支持引导社会力量参与减灾救灾工作的实施意见</a:t>
                      </a:r>
                      <a:r>
                        <a:rPr lang="en-US" altLang="zh-CN" sz="1600" kern="1200">
                          <a:solidFill>
                            <a:srgbClr val="000000"/>
                          </a:solidFill>
                          <a:latin typeface="微软雅黑" charset="0"/>
                          <a:ea typeface="微软雅黑" charset="0"/>
                          <a:cs typeface="+mn-cs"/>
                        </a:rPr>
                        <a:t>》</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2016</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zh-CN" altLang="en-US" sz="1600" kern="1200">
                          <a:solidFill>
                            <a:srgbClr val="000000"/>
                          </a:solidFill>
                          <a:latin typeface="微软雅黑" charset="0"/>
                          <a:ea typeface="微软雅黑" charset="0"/>
                          <a:cs typeface="+mn-cs"/>
                        </a:rPr>
                        <a:t>完善社会力量参与减灾救灾的政策体系，倡导支持、引导社会力量参与救灾减灾，同时培育与储备社会力量。</a:t>
                      </a:r>
                      <a:endParaRPr lang="ko-KR" altLang="en-US" sz="1600" kern="1200">
                        <a:solidFill>
                          <a:srgbClr val="000000"/>
                        </a:solidFill>
                        <a:latin typeface="微软雅黑" charset="0"/>
                        <a:ea typeface="微软雅黑" charset="0"/>
                        <a:cs typeface="+mn-cs"/>
                      </a:endParaRPr>
                    </a:p>
                  </a:txBody>
                  <a:tcPr marL="91440" marR="91440" marT="45720" marB="45720" anchor="t"/>
                </a:tc>
              </a:tr>
              <a:tr h="830580">
                <a:tc>
                  <a:txBody>
                    <a:bodyPr/>
                    <a:lstStyle/>
                    <a:p>
                      <a:pPr marL="0" indent="0" algn="l" defTabSz="914400" eaLnBrk="1" latinLnBrk="0" hangingPunct="1">
                        <a:lnSpc>
                          <a:spcPct val="100000"/>
                        </a:lnSpc>
                        <a:spcBef>
                          <a:spcPts val="0"/>
                        </a:spcBef>
                        <a:spcAft>
                          <a:spcPts val="0"/>
                        </a:spcAft>
                        <a:buFontTx/>
                        <a:buNone/>
                      </a:pPr>
                      <a:r>
                        <a:rPr lang="zh-CN" altLang="en-US" sz="1600" kern="1200">
                          <a:solidFill>
                            <a:srgbClr val="000000"/>
                          </a:solidFill>
                          <a:latin typeface="微软雅黑" charset="0"/>
                          <a:ea typeface="微软雅黑" charset="0"/>
                          <a:cs typeface="+mn-cs"/>
                        </a:rPr>
                        <a:t>江西省民政厅</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a:t>
                      </a:r>
                      <a:r>
                        <a:rPr lang="zh-CN" altLang="en-US" sz="1600" kern="1200">
                          <a:solidFill>
                            <a:srgbClr val="000000"/>
                          </a:solidFill>
                          <a:latin typeface="微软雅黑" charset="0"/>
                          <a:ea typeface="微软雅黑" charset="0"/>
                          <a:cs typeface="+mn-cs"/>
                        </a:rPr>
                        <a:t>江西省关于支持引导社会力量参与救灾工作的实施意见</a:t>
                      </a:r>
                      <a:r>
                        <a:rPr lang="en-US" altLang="zh-CN" sz="1600" kern="1200">
                          <a:solidFill>
                            <a:srgbClr val="000000"/>
                          </a:solidFill>
                          <a:latin typeface="微软雅黑" charset="0"/>
                          <a:ea typeface="微软雅黑" charset="0"/>
                          <a:cs typeface="+mn-cs"/>
                        </a:rPr>
                        <a:t>》</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2016</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zh-CN" altLang="en-US" sz="1600" kern="1200">
                          <a:solidFill>
                            <a:srgbClr val="000000"/>
                          </a:solidFill>
                          <a:latin typeface="微软雅黑" charset="0"/>
                          <a:ea typeface="微软雅黑" charset="0"/>
                          <a:cs typeface="+mn-cs"/>
                        </a:rPr>
                        <a:t>建立社会力量参与防灾减灾救灾的统筹协调平台、信息对接平台、供需匹配平台、培训教育平台、监督管理平台。</a:t>
                      </a:r>
                      <a:endParaRPr lang="ko-KR" altLang="en-US" sz="1600" kern="1200">
                        <a:solidFill>
                          <a:srgbClr val="000000"/>
                        </a:solidFill>
                        <a:latin typeface="微软雅黑" charset="0"/>
                        <a:ea typeface="微软雅黑" charset="0"/>
                        <a:cs typeface="+mn-cs"/>
                      </a:endParaRPr>
                    </a:p>
                  </a:txBody>
                  <a:tcPr marL="91440" marR="91440" marT="45720" marB="45720" anchor="t"/>
                </a:tc>
              </a:tr>
              <a:tr h="830580">
                <a:tc>
                  <a:txBody>
                    <a:bodyPr/>
                    <a:lstStyle/>
                    <a:p>
                      <a:pPr marL="0" indent="0" algn="l" defTabSz="914400" eaLnBrk="1" latinLnBrk="0" hangingPunct="1">
                        <a:lnSpc>
                          <a:spcPct val="100000"/>
                        </a:lnSpc>
                        <a:spcBef>
                          <a:spcPts val="0"/>
                        </a:spcBef>
                        <a:spcAft>
                          <a:spcPts val="0"/>
                        </a:spcAft>
                        <a:buFontTx/>
                        <a:buNone/>
                      </a:pPr>
                      <a:r>
                        <a:rPr lang="zh-CN" altLang="en-US" sz="1600" kern="1200">
                          <a:solidFill>
                            <a:srgbClr val="000000"/>
                          </a:solidFill>
                          <a:latin typeface="微软雅黑" charset="0"/>
                          <a:ea typeface="微软雅黑" charset="0"/>
                          <a:cs typeface="+mn-cs"/>
                        </a:rPr>
                        <a:t>重庆市民政局</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a:t>
                      </a:r>
                      <a:r>
                        <a:rPr lang="zh-CN" altLang="en-US" sz="1600" kern="1200">
                          <a:solidFill>
                            <a:srgbClr val="000000"/>
                          </a:solidFill>
                          <a:latin typeface="微软雅黑" charset="0"/>
                          <a:ea typeface="微软雅黑" charset="0"/>
                          <a:cs typeface="+mn-cs"/>
                        </a:rPr>
                        <a:t>重庆市关于支持引导社会力量参与防灾减灾救灾工作的指导意见</a:t>
                      </a:r>
                      <a:r>
                        <a:rPr lang="en-US" altLang="zh-CN" sz="1600" kern="1200">
                          <a:solidFill>
                            <a:srgbClr val="000000"/>
                          </a:solidFill>
                          <a:latin typeface="微软雅黑" charset="0"/>
                          <a:ea typeface="微软雅黑" charset="0"/>
                          <a:cs typeface="+mn-cs"/>
                        </a:rPr>
                        <a:t>》</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2016</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zh-CN" altLang="en-US" sz="1600" kern="1200">
                          <a:solidFill>
                            <a:srgbClr val="000000"/>
                          </a:solidFill>
                          <a:latin typeface="微软雅黑" charset="0"/>
                          <a:ea typeface="微软雅黑" charset="0"/>
                          <a:cs typeface="+mn-cs"/>
                        </a:rPr>
                        <a:t>完善政策体系，建立服务平台，加大支持力度，强化信息导向，加强监督管理。</a:t>
                      </a:r>
                      <a:endParaRPr lang="ko-KR" altLang="en-US" sz="1600" kern="1200">
                        <a:solidFill>
                          <a:srgbClr val="000000"/>
                        </a:solidFill>
                        <a:latin typeface="微软雅黑" charset="0"/>
                        <a:ea typeface="微软雅黑" charset="0"/>
                        <a:cs typeface="+mn-cs"/>
                      </a:endParaRPr>
                    </a:p>
                  </a:txBody>
                  <a:tcPr marL="91440" marR="91440" marT="45720" marB="45720" anchor="t"/>
                </a:tc>
              </a:tr>
              <a:tr h="830580">
                <a:tc>
                  <a:txBody>
                    <a:bodyPr/>
                    <a:lstStyle/>
                    <a:p>
                      <a:pPr marL="0" indent="0" algn="l" defTabSz="914400" eaLnBrk="1" latinLnBrk="0" hangingPunct="1">
                        <a:lnSpc>
                          <a:spcPct val="100000"/>
                        </a:lnSpc>
                        <a:spcBef>
                          <a:spcPts val="0"/>
                        </a:spcBef>
                        <a:spcAft>
                          <a:spcPts val="0"/>
                        </a:spcAft>
                        <a:buFontTx/>
                        <a:buNone/>
                      </a:pPr>
                      <a:r>
                        <a:rPr lang="zh-CN" altLang="en-US" sz="1600" kern="1200">
                          <a:solidFill>
                            <a:srgbClr val="000000"/>
                          </a:solidFill>
                          <a:latin typeface="微软雅黑" charset="0"/>
                          <a:ea typeface="微软雅黑" charset="0"/>
                          <a:cs typeface="+mn-cs"/>
                        </a:rPr>
                        <a:t>安徽省民政厅</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a:t>
                      </a:r>
                      <a:r>
                        <a:rPr lang="zh-CN" altLang="en-US" sz="1600" kern="1200">
                          <a:solidFill>
                            <a:srgbClr val="000000"/>
                          </a:solidFill>
                          <a:latin typeface="微软雅黑" charset="0"/>
                          <a:ea typeface="微软雅黑" charset="0"/>
                          <a:cs typeface="+mn-cs"/>
                        </a:rPr>
                        <a:t>安徽省关于支持引导社会力量参与防灾减灾救灾工作的实施意见</a:t>
                      </a:r>
                      <a:r>
                        <a:rPr lang="en-US" altLang="zh-CN" sz="1600" kern="1200">
                          <a:solidFill>
                            <a:srgbClr val="000000"/>
                          </a:solidFill>
                          <a:latin typeface="微软雅黑" charset="0"/>
                          <a:ea typeface="微软雅黑" charset="0"/>
                          <a:cs typeface="+mn-cs"/>
                        </a:rPr>
                        <a:t>》</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2017</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zh-CN" altLang="en-US" sz="1600" kern="1200">
                          <a:solidFill>
                            <a:srgbClr val="000000"/>
                          </a:solidFill>
                          <a:latin typeface="微软雅黑" charset="0"/>
                          <a:ea typeface="微软雅黑" charset="0"/>
                          <a:cs typeface="+mn-cs"/>
                        </a:rPr>
                        <a:t>完善政策支持、建立协调机制和服务平台、培育防灾减灾救灾社会力量、建立“三社联动</a:t>
                      </a:r>
                      <a:r>
                        <a:rPr lang="en-US" altLang="zh-CN" sz="1600" kern="1200">
                          <a:solidFill>
                            <a:srgbClr val="000000"/>
                          </a:solidFill>
                          <a:latin typeface="微软雅黑" charset="0"/>
                          <a:ea typeface="微软雅黑" charset="0"/>
                          <a:cs typeface="+mn-cs"/>
                        </a:rPr>
                        <a:t>+</a:t>
                      </a:r>
                      <a:r>
                        <a:rPr lang="zh-CN" altLang="en-US" sz="1600" kern="1200">
                          <a:solidFill>
                            <a:srgbClr val="000000"/>
                          </a:solidFill>
                          <a:latin typeface="微软雅黑" charset="0"/>
                          <a:ea typeface="微软雅黑" charset="0"/>
                          <a:cs typeface="+mn-cs"/>
                        </a:rPr>
                        <a:t>防灾减灾救灾模式”。</a:t>
                      </a:r>
                      <a:endParaRPr lang="ko-KR" altLang="en-US" sz="1600" kern="1200">
                        <a:solidFill>
                          <a:srgbClr val="000000"/>
                        </a:solidFill>
                        <a:latin typeface="微软雅黑" charset="0"/>
                        <a:ea typeface="微软雅黑" charset="0"/>
                        <a:cs typeface="+mn-cs"/>
                      </a:endParaRPr>
                    </a:p>
                  </a:txBody>
                  <a:tcPr marL="91440" marR="91440" marT="45720" marB="45720" anchor="t"/>
                </a:tc>
              </a:tr>
              <a:tr h="830580">
                <a:tc>
                  <a:txBody>
                    <a:bodyPr/>
                    <a:lstStyle/>
                    <a:p>
                      <a:pPr marL="0" indent="0" algn="l" defTabSz="914400" eaLnBrk="1" latinLnBrk="0" hangingPunct="1">
                        <a:lnSpc>
                          <a:spcPct val="100000"/>
                        </a:lnSpc>
                        <a:spcBef>
                          <a:spcPts val="0"/>
                        </a:spcBef>
                        <a:spcAft>
                          <a:spcPts val="0"/>
                        </a:spcAft>
                        <a:buFontTx/>
                        <a:buNone/>
                      </a:pPr>
                      <a:r>
                        <a:rPr lang="zh-CN" altLang="en-US" sz="1600" kern="1200">
                          <a:solidFill>
                            <a:srgbClr val="000000"/>
                          </a:solidFill>
                          <a:latin typeface="微软雅黑" charset="0"/>
                          <a:ea typeface="微软雅黑" charset="0"/>
                          <a:cs typeface="+mn-cs"/>
                        </a:rPr>
                        <a:t>浙江瑞安市</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a:t>
                      </a:r>
                      <a:r>
                        <a:rPr lang="zh-CN" altLang="en-US" sz="1600" kern="1200">
                          <a:solidFill>
                            <a:srgbClr val="000000"/>
                          </a:solidFill>
                          <a:latin typeface="微软雅黑" charset="0"/>
                          <a:ea typeface="微软雅黑" charset="0"/>
                          <a:cs typeface="+mn-cs"/>
                        </a:rPr>
                        <a:t>瑞安市支持引导社会力量参与救灾工作管理暂行办法</a:t>
                      </a:r>
                      <a:r>
                        <a:rPr lang="en-US" altLang="zh-CN" sz="1600" kern="1200">
                          <a:solidFill>
                            <a:srgbClr val="000000"/>
                          </a:solidFill>
                          <a:latin typeface="微软雅黑" charset="0"/>
                          <a:ea typeface="微软雅黑" charset="0"/>
                          <a:cs typeface="+mn-cs"/>
                        </a:rPr>
                        <a:t>》</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en-US" altLang="zh-CN" sz="1600" kern="1200">
                          <a:solidFill>
                            <a:srgbClr val="000000"/>
                          </a:solidFill>
                          <a:latin typeface="微软雅黑" charset="0"/>
                          <a:ea typeface="微软雅黑" charset="0"/>
                          <a:cs typeface="+mn-cs"/>
                        </a:rPr>
                        <a:t>2017</a:t>
                      </a:r>
                      <a:endParaRPr lang="ko-KR" altLang="en-US" sz="1600" kern="1200">
                        <a:solidFill>
                          <a:srgbClr val="000000"/>
                        </a:solidFill>
                        <a:latin typeface="微软雅黑" charset="0"/>
                        <a:ea typeface="微软雅黑" charset="0"/>
                        <a:cs typeface="+mn-cs"/>
                      </a:endParaRPr>
                    </a:p>
                  </a:txBody>
                  <a:tcPr marL="91440" marR="91440" marT="45720" marB="45720" anchor="t"/>
                </a:tc>
                <a:tc>
                  <a:txBody>
                    <a:bodyPr/>
                    <a:lstStyle/>
                    <a:p>
                      <a:pPr marL="0" indent="0" algn="l" defTabSz="914400" eaLnBrk="1" latinLnBrk="0" hangingPunct="1">
                        <a:lnSpc>
                          <a:spcPct val="100000"/>
                        </a:lnSpc>
                        <a:spcBef>
                          <a:spcPts val="0"/>
                        </a:spcBef>
                        <a:spcAft>
                          <a:spcPts val="0"/>
                        </a:spcAft>
                        <a:buFontTx/>
                        <a:buNone/>
                      </a:pPr>
                      <a:r>
                        <a:rPr lang="zh-CN" altLang="en-US" sz="1600" kern="1200">
                          <a:solidFill>
                            <a:srgbClr val="000000"/>
                          </a:solidFill>
                          <a:latin typeface="微软雅黑" charset="0"/>
                          <a:ea typeface="微软雅黑" charset="0"/>
                          <a:cs typeface="+mn-cs"/>
                        </a:rPr>
                        <a:t>明确不同阶段社会力量参与防灾减灾救灾工作的内容，建立常设的社会力量参与救灾协调机构或服务平台，分类建立信息数据库。</a:t>
                      </a:r>
                      <a:endParaRPr lang="ko-KR" altLang="en-US" sz="1600" kern="1200">
                        <a:solidFill>
                          <a:srgbClr val="000000"/>
                        </a:solidFill>
                        <a:latin typeface="微软雅黑" charset="0"/>
                        <a:ea typeface="微软雅黑" charset="0"/>
                        <a:cs typeface="+mn-cs"/>
                      </a:endParaRPr>
                    </a:p>
                  </a:txBody>
                  <a:tcPr marL="91440" marR="91440" marT="45720" marB="45720" anchor="t"/>
                </a:tc>
              </a:tr>
            </a:tbl>
          </a:graphicData>
        </a:graphic>
      </p:graphicFrame>
      <p:sp>
        <p:nvSpPr>
          <p:cNvPr id="7" name="矩形 6"/>
          <p:cNvSpPr>
            <a:spLocks/>
          </p:cNvSpPr>
          <p:nvPr/>
        </p:nvSpPr>
        <p:spPr>
          <a:xfrm rot="0">
            <a:off x="4900295" y="2388235"/>
            <a:ext cx="6064250" cy="3973830"/>
          </a:xfrm>
          <a:prstGeom prst="rect"/>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numCol="1" vert="horz" anchor="ctr">
            <a:noAutofit/>
          </a:bodyPr>
          <a:lstStyle/>
          <a:p>
            <a:pPr marL="0" indent="0" algn="l" defTabSz="914400" eaLnBrk="1" latinLnBrk="0" hangingPunct="1">
              <a:lnSpc>
                <a:spcPct val="150000"/>
              </a:lnSpc>
              <a:spcBef>
                <a:spcPts val="0"/>
              </a:spcBef>
              <a:spcAft>
                <a:spcPts val="0"/>
              </a:spcAft>
              <a:buFontTx/>
              <a:buNone/>
            </a:pPr>
            <a:r>
              <a:rPr lang="zh-CN" altLang="en-US" sz="1800">
                <a:solidFill>
                  <a:schemeClr val="tx1"/>
                </a:solidFill>
                <a:latin typeface="微软雅黑" charset="0"/>
                <a:ea typeface="微软雅黑" charset="0"/>
              </a:rPr>
              <a:t>一是社会力量参与防灾减灾救灾的规范文件体系逐渐建立，二是</a:t>
            </a:r>
            <a:r>
              <a:rPr lang="zh-CN" altLang="en-US" sz="1800" b="1">
                <a:solidFill>
                  <a:srgbClr val="C00000"/>
                </a:solidFill>
                <a:effectLst>
                  <a:outerShdw sx="100000" sy="100000" blurRad="38100" dist="38100" dir="2700000" rotWithShape="0" algn="ctr">
                    <a:srgbClr val="000000">
                      <a:alpha val="42745"/>
                    </a:srgbClr>
                  </a:outerShdw>
                </a:effectLst>
                <a:latin typeface="微软雅黑" charset="0"/>
                <a:ea typeface="微软雅黑" charset="0"/>
              </a:rPr>
              <a:t>进入 </a:t>
            </a:r>
            <a:r>
              <a:rPr lang="en-US" altLang="zh-CN" sz="1800" b="1">
                <a:solidFill>
                  <a:srgbClr val="C00000"/>
                </a:solidFill>
                <a:effectLst>
                  <a:outerShdw sx="100000" sy="100000" blurRad="38100" dist="38100" dir="2700000" rotWithShape="0" algn="ctr">
                    <a:srgbClr val="000000">
                      <a:alpha val="42745"/>
                    </a:srgbClr>
                  </a:outerShdw>
                </a:effectLst>
                <a:latin typeface="微软雅黑" charset="0"/>
                <a:ea typeface="微软雅黑" charset="0"/>
              </a:rPr>
              <a:t>2019 </a:t>
            </a:r>
            <a:r>
              <a:rPr lang="zh-CN" altLang="en-US" sz="1800" b="1">
                <a:solidFill>
                  <a:srgbClr val="C00000"/>
                </a:solidFill>
                <a:effectLst>
                  <a:outerShdw sx="100000" sy="100000" blurRad="38100" dist="38100" dir="2700000" rotWithShape="0" algn="ctr">
                    <a:srgbClr val="000000">
                      <a:alpha val="42745"/>
                    </a:srgbClr>
                  </a:outerShdw>
                </a:effectLst>
                <a:latin typeface="微软雅黑" charset="0"/>
                <a:ea typeface="微软雅黑" charset="0"/>
              </a:rPr>
              <a:t>年社会力量参与防灾减灾救灾的保障工作逐渐下沉。以</a:t>
            </a:r>
            <a:r>
              <a:rPr lang="en-US" altLang="zh-CN" sz="1800" b="1">
                <a:solidFill>
                  <a:srgbClr val="C00000"/>
                </a:solidFill>
                <a:effectLst>
                  <a:outerShdw sx="100000" sy="100000" blurRad="38100" dist="38100" dir="2700000" rotWithShape="0" algn="ctr">
                    <a:srgbClr val="000000">
                      <a:alpha val="42745"/>
                    </a:srgbClr>
                  </a:outerShdw>
                </a:effectLst>
                <a:latin typeface="微软雅黑" charset="0"/>
                <a:ea typeface="微软雅黑" charset="0"/>
              </a:rPr>
              <a:t>《</a:t>
            </a:r>
            <a:r>
              <a:rPr lang="zh-CN" altLang="en-US" sz="1800" b="1">
                <a:solidFill>
                  <a:srgbClr val="C00000"/>
                </a:solidFill>
                <a:effectLst>
                  <a:outerShdw sx="100000" sy="100000" blurRad="38100" dist="38100" dir="2700000" rotWithShape="0" algn="ctr">
                    <a:srgbClr val="000000">
                      <a:alpha val="42745"/>
                    </a:srgbClr>
                  </a:outerShdw>
                </a:effectLst>
                <a:latin typeface="微软雅黑" charset="0"/>
                <a:ea typeface="微软雅黑" charset="0"/>
              </a:rPr>
              <a:t>中共中央 国务院关于推进防灾减灾救灾体制机制改革的意见</a:t>
            </a:r>
            <a:r>
              <a:rPr lang="en-US" altLang="zh-CN" sz="1800" b="1">
                <a:solidFill>
                  <a:srgbClr val="C00000"/>
                </a:solidFill>
                <a:effectLst>
                  <a:outerShdw sx="100000" sy="100000" blurRad="38100" dist="38100" dir="2700000" rotWithShape="0" algn="ctr">
                    <a:srgbClr val="000000">
                      <a:alpha val="42745"/>
                    </a:srgbClr>
                  </a:outerShdw>
                </a:effectLst>
                <a:latin typeface="微软雅黑" charset="0"/>
                <a:ea typeface="微软雅黑" charset="0"/>
              </a:rPr>
              <a:t>》</a:t>
            </a:r>
            <a:r>
              <a:rPr lang="zh-CN" altLang="en-US" sz="1800">
                <a:solidFill>
                  <a:schemeClr val="tx1"/>
                </a:solidFill>
                <a:effectLst>
                  <a:outerShdw sx="100000" sy="100000" blurRad="38100" dist="38100" dir="2700000" rotWithShape="0" algn="ctr">
                    <a:srgbClr val="000000">
                      <a:alpha val="42745"/>
                    </a:srgbClr>
                  </a:outerShdw>
                </a:effectLst>
                <a:latin typeface="微软雅黑" charset="0"/>
                <a:ea typeface="微软雅黑" charset="0"/>
              </a:rPr>
              <a:t>为顶层设计，以部门规范性文件、地方性规范性文件为支撑，</a:t>
            </a:r>
            <a:r>
              <a:rPr lang="zh-CN" altLang="en-US" sz="1800" b="1">
                <a:solidFill>
                  <a:srgbClr val="C00000"/>
                </a:solidFill>
                <a:effectLst>
                  <a:outerShdw sx="100000" sy="100000" blurRad="38100" dist="38100" dir="2700000" rotWithShape="0" algn="ctr">
                    <a:srgbClr val="000000">
                      <a:alpha val="42745"/>
                    </a:srgbClr>
                  </a:outerShdw>
                </a:effectLst>
                <a:latin typeface="微软雅黑" charset="0"/>
                <a:ea typeface="微软雅黑" charset="0"/>
              </a:rPr>
              <a:t>为社会力量参与防灾减灾救灾提供了一个框架雏形，</a:t>
            </a:r>
            <a:r>
              <a:rPr lang="zh-CN" altLang="en-US" sz="1800">
                <a:solidFill>
                  <a:schemeClr val="tx1"/>
                </a:solidFill>
                <a:effectLst>
                  <a:outerShdw sx="100000" sy="100000" blurRad="38100" dist="38100" dir="2700000" rotWithShape="0" algn="ctr">
                    <a:srgbClr val="000000">
                      <a:alpha val="42745"/>
                    </a:srgbClr>
                  </a:outerShdw>
                </a:effectLst>
                <a:latin typeface="微软雅黑" charset="0"/>
                <a:ea typeface="微软雅黑" charset="0"/>
              </a:rPr>
              <a:t>这样一个框架雏形在宏观上为未来社会力量有效参与防灾减灾救灾指明了可能的变革路向。 </a:t>
            </a:r>
            <a:endParaRPr lang="ko-KR" altLang="en-US" sz="1800">
              <a:solidFill>
                <a:schemeClr val="tx1"/>
              </a:solidFill>
              <a:latin typeface="微软雅黑" charset="0"/>
              <a:ea typeface="微软雅黑" charset="0"/>
            </a:endParaRPr>
          </a:p>
          <a:p>
            <a:pPr marL="0" indent="0" algn="ctr"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sp>
        <p:nvSpPr>
          <p:cNvPr id="3" name="文本框 2"/>
          <p:cNvSpPr txBox="1">
            <a:spLocks/>
          </p:cNvSpPr>
          <p:nvPr/>
        </p:nvSpPr>
        <p:spPr>
          <a:xfrm rot="0">
            <a:off x="975360" y="1707515"/>
            <a:ext cx="10273030" cy="3630930"/>
          </a:xfrm>
          <a:prstGeom prst="rect"/>
          <a:solidFill>
            <a:srgbClr val="DEF0FA"/>
          </a:solidFill>
          <a:ln w="28575" cap="flat" cmpd="sng">
            <a:solidFill>
              <a:srgbClr val="0611F2">
                <a:alpha val="100000"/>
              </a:srgbClr>
            </a:solidFill>
            <a:prstDash val="sysDot"/>
            <a:round/>
          </a:ln>
        </p:spPr>
        <p:txBody>
          <a:bodyPr wrap="square" lIns="0" tIns="0" rIns="0" bIns="0" numCol="1" vert="horz" anchor="t">
            <a:noAutofit/>
          </a:bodyPr>
          <a:lstStyle/>
          <a:p>
            <a:pPr marL="0" indent="0" algn="l" defTabSz="914400" eaLnBrk="1" latinLnBrk="0" hangingPunct="1">
              <a:lnSpc>
                <a:spcPct val="150000"/>
              </a:lnSpc>
              <a:spcBef>
                <a:spcPts val="0"/>
              </a:spcBef>
              <a:spcAft>
                <a:spcPts val="0"/>
              </a:spcAft>
              <a:buFontTx/>
              <a:buNone/>
            </a:pPr>
            <a:endParaRPr lang="ko-KR" altLang="en-US" sz="1800" i="0" b="1">
              <a:solidFill>
                <a:srgbClr val="333333"/>
              </a:solidFill>
              <a:latin typeface="Helvetica Neue" charset="0"/>
              <a:ea typeface="-apple-system-font" charset="0"/>
            </a:endParaRPr>
          </a:p>
          <a:p>
            <a:pPr marL="0" indent="0" algn="l" defTabSz="914400" eaLnBrk="1" latinLnBrk="0" hangingPunct="1">
              <a:lnSpc>
                <a:spcPct val="150000"/>
              </a:lnSpc>
              <a:spcBef>
                <a:spcPts val="0"/>
              </a:spcBef>
              <a:spcAft>
                <a:spcPts val="0"/>
              </a:spcAft>
              <a:buFontTx/>
              <a:buNone/>
            </a:pPr>
            <a:r>
              <a:rPr sz="1800" spc="40" i="0" b="1">
                <a:solidFill>
                  <a:srgbClr val="333333"/>
                </a:solidFill>
                <a:latin typeface="Helvetica Neue" charset="0"/>
                <a:ea typeface="-apple-system-font" charset="0"/>
              </a:rPr>
              <a:t>救援范围广。</a:t>
            </a:r>
            <a:r>
              <a:rPr sz="1800" spc="40" i="0" b="0">
                <a:solidFill>
                  <a:srgbClr val="333333"/>
                </a:solidFill>
                <a:latin typeface="Helvetica Neue" charset="0"/>
                <a:ea typeface="-apple-system-font" charset="0"/>
              </a:rPr>
              <a:t>航空救援可以在任何地点实施，不受地形、海况的影响，特别是一些边远、地形复杂地区和远海孤岛</a:t>
            </a:r>
            <a:r>
              <a:rPr lang="zh-CN" altLang="en-US" sz="1800" spc="40" i="0" b="0">
                <a:solidFill>
                  <a:srgbClr val="333333"/>
                </a:solidFill>
                <a:latin typeface="Helvetica Neue" charset="0"/>
                <a:ea typeface="-apple-system-font" charset="0"/>
              </a:rPr>
              <a:t>。</a:t>
            </a:r>
            <a:endParaRPr lang="ko-KR" altLang="en-US" sz="1800" i="0" b="0">
              <a:solidFill>
                <a:srgbClr val="333333"/>
              </a:solidFill>
              <a:latin typeface="Helvetica Neue" charset="0"/>
              <a:ea typeface="-apple-system-font" charset="0"/>
            </a:endParaRPr>
          </a:p>
          <a:p>
            <a:pPr marL="0" indent="0" algn="l" defTabSz="914400" eaLnBrk="1" latinLnBrk="0" hangingPunct="1">
              <a:lnSpc>
                <a:spcPct val="150000"/>
              </a:lnSpc>
              <a:spcBef>
                <a:spcPts val="0"/>
              </a:spcBef>
              <a:spcAft>
                <a:spcPts val="0"/>
              </a:spcAft>
              <a:buFontTx/>
              <a:buNone/>
            </a:pPr>
            <a:endParaRPr lang="ko-KR" altLang="en-US" sz="1800" i="0" b="0">
              <a:solidFill>
                <a:srgbClr val="333333"/>
              </a:solidFill>
              <a:latin typeface="Helvetica Neue" charset="0"/>
              <a:ea typeface="-apple-system-font" charset="0"/>
            </a:endParaRPr>
          </a:p>
          <a:p>
            <a:pPr marL="0" indent="0" algn="l" defTabSz="914400" eaLnBrk="1" latinLnBrk="0" hangingPunct="1">
              <a:lnSpc>
                <a:spcPct val="150000"/>
              </a:lnSpc>
              <a:spcBef>
                <a:spcPts val="0"/>
              </a:spcBef>
              <a:spcAft>
                <a:spcPts val="0"/>
              </a:spcAft>
              <a:buFontTx/>
              <a:buNone/>
            </a:pPr>
            <a:r>
              <a:rPr sz="1800" spc="40" i="0" b="1">
                <a:solidFill>
                  <a:srgbClr val="333333"/>
                </a:solidFill>
                <a:latin typeface="Helvetica Neue" charset="0"/>
                <a:ea typeface="-apple-system-font" charset="0"/>
              </a:rPr>
              <a:t>响应速度快。</a:t>
            </a:r>
            <a:r>
              <a:rPr sz="1800" spc="40" i="0" b="0">
                <a:solidFill>
                  <a:srgbClr val="333333"/>
                </a:solidFill>
                <a:latin typeface="Helvetica Neue" charset="0"/>
                <a:ea typeface="-apple-system-font" charset="0"/>
              </a:rPr>
              <a:t>现代固定翼运输飞机的速度一般在500-800公里左右，而直升机也有200-300公里，是汽车的3-5倍，是轮船的十几倍，有助于快速反应。速度是救援的核心竞争力，被救助对象的生存机率大。</a:t>
            </a:r>
            <a:endParaRPr lang="ko-KR" altLang="en-US" sz="1800" i="0" b="0">
              <a:solidFill>
                <a:srgbClr val="333333"/>
              </a:solidFill>
              <a:latin typeface="Helvetica Neue" charset="0"/>
              <a:ea typeface="-apple-system-font" charset="0"/>
            </a:endParaRPr>
          </a:p>
          <a:p>
            <a:pPr marL="0" indent="0" algn="l" defTabSz="914400" eaLnBrk="1" latinLnBrk="0" hangingPunct="1">
              <a:lnSpc>
                <a:spcPct val="150000"/>
              </a:lnSpc>
              <a:spcBef>
                <a:spcPts val="0"/>
              </a:spcBef>
              <a:spcAft>
                <a:spcPts val="0"/>
              </a:spcAft>
              <a:buFontTx/>
              <a:buNone/>
            </a:pPr>
            <a:r>
              <a:rPr sz="1800" spc="40" i="0" b="1">
                <a:solidFill>
                  <a:srgbClr val="333333"/>
                </a:solidFill>
                <a:latin typeface="Helvetica Neue" charset="0"/>
                <a:ea typeface="-apple-system-font" charset="0"/>
              </a:rPr>
              <a:t>救助精度高。</a:t>
            </a:r>
            <a:r>
              <a:rPr sz="1800" spc="40" i="0" b="0">
                <a:solidFill>
                  <a:srgbClr val="333333"/>
                </a:solidFill>
                <a:latin typeface="Helvetica Neue" charset="0"/>
                <a:ea typeface="-apple-system-font" charset="0"/>
              </a:rPr>
              <a:t>许多自然灾害发生在地质复杂地区，采用直升机悬停的救援，空投、空降的精度高。</a:t>
            </a:r>
            <a:endParaRPr lang="ko-KR" altLang="en-US" sz="1800" i="0" b="0">
              <a:solidFill>
                <a:srgbClr val="333333"/>
              </a:solidFill>
              <a:latin typeface="Helvetica Neue" charset="0"/>
              <a:ea typeface="-apple-system-font" charset="0"/>
            </a:endParaRPr>
          </a:p>
        </p:txBody>
      </p:sp>
      <p:sp>
        <p:nvSpPr>
          <p:cNvPr id="4" name="文本框 3"/>
          <p:cNvSpPr txBox="1">
            <a:spLocks/>
          </p:cNvSpPr>
          <p:nvPr/>
        </p:nvSpPr>
        <p:spPr>
          <a:xfrm rot="0">
            <a:off x="977265" y="1152525"/>
            <a:ext cx="6702425" cy="431165"/>
          </a:xfrm>
          <a:prstGeom prst="rect"/>
          <a:noFill/>
        </p:spPr>
        <p:txBody>
          <a:bodyPr wrap="square" lIns="0" tIns="0" rIns="0" bIns="0" vert="horz" anchor="t">
            <a:noAutofit/>
          </a:bodyPr>
          <a:lstStyle/>
          <a:p>
            <a:pPr marL="0" indent="0" algn="l" defTabSz="914400" eaLnBrk="1" latinLnBrk="0" hangingPunct="1">
              <a:lnSpc>
                <a:spcPct val="100000"/>
              </a:lnSpc>
              <a:spcBef>
                <a:spcPts val="0"/>
              </a:spcBef>
              <a:spcAft>
                <a:spcPts val="0"/>
              </a:spcAft>
              <a:buFontTx/>
              <a:buNone/>
            </a:pPr>
            <a:r>
              <a:rPr sz="2800" spc="40" i="0" b="1">
                <a:solidFill>
                  <a:srgbClr val="333333"/>
                </a:solidFill>
                <a:latin typeface="Helvetica Neue" charset="0"/>
                <a:ea typeface="-apple-system-font" charset="0"/>
              </a:rPr>
              <a:t>航空应急救援的优点：</a:t>
            </a:r>
            <a:r>
              <a:rPr sz="2800" spc="40" i="0" b="1">
                <a:solidFill>
                  <a:srgbClr val="FF0000"/>
                </a:solidFill>
                <a:latin typeface="Helvetica Neue" charset="0"/>
                <a:ea typeface="-apple-system-font" charset="0"/>
              </a:rPr>
              <a:t>广、快、准</a:t>
            </a:r>
            <a:endParaRPr lang="ko-KR" altLang="en-US" sz="1800">
              <a:latin typeface="Calibri" charset="0"/>
              <a:ea typeface="宋体" charset="0"/>
            </a:endParaRPr>
          </a:p>
        </p:txBody>
      </p:sp>
      <p:sp>
        <p:nvSpPr>
          <p:cNvPr id="5" name="文本框 4"/>
          <p:cNvSpPr txBox="1">
            <a:spLocks/>
          </p:cNvSpPr>
          <p:nvPr/>
        </p:nvSpPr>
        <p:spPr>
          <a:xfrm rot="0">
            <a:off x="969645" y="5586095"/>
            <a:ext cx="10273665" cy="1014095"/>
          </a:xfrm>
          <a:prstGeom prst="rect"/>
          <a:noFill/>
        </p:spPr>
        <p:txBody>
          <a:bodyPr wrap="square" lIns="91440" tIns="45720" rIns="91440" bIns="45720" numCol="1" vert="horz" anchor="t">
            <a:spAutoFit/>
          </a:bodyPr>
          <a:lstStyle/>
          <a:p>
            <a:pPr marL="0" indent="0" algn="l" defTabSz="914400" eaLnBrk="1" latinLnBrk="0" hangingPunct="1">
              <a:lnSpc>
                <a:spcPct val="100000"/>
              </a:lnSpc>
              <a:spcBef>
                <a:spcPts val="0"/>
              </a:spcBef>
              <a:spcAft>
                <a:spcPts val="0"/>
              </a:spcAft>
              <a:buFontTx/>
              <a:buNone/>
            </a:pPr>
            <a:r>
              <a:rPr sz="2000" b="1">
                <a:latin typeface="微软雅黑" charset="0"/>
                <a:ea typeface="微软雅黑" charset="0"/>
                <a:cs typeface="+mn-ea"/>
              </a:rPr>
              <a:t>如何发挥优势，更好地推动通用航空应急救援的发展？</a:t>
            </a:r>
            <a:endParaRPr lang="ko-KR" altLang="en-US" sz="2000" b="1">
              <a:latin typeface="微软雅黑" charset="0"/>
              <a:ea typeface="微软雅黑" charset="0"/>
              <a:cs typeface="+mn-ea"/>
            </a:endParaRPr>
          </a:p>
          <a:p>
            <a:pPr marL="0" indent="0" algn="l" defTabSz="914400" eaLnBrk="1" latinLnBrk="0" hangingPunct="1">
              <a:lnSpc>
                <a:spcPct val="100000"/>
              </a:lnSpc>
              <a:spcBef>
                <a:spcPts val="0"/>
              </a:spcBef>
              <a:spcAft>
                <a:spcPts val="0"/>
              </a:spcAft>
              <a:buFontTx/>
              <a:buNone/>
            </a:pPr>
            <a:r>
              <a:rPr sz="2000" b="1">
                <a:latin typeface="微软雅黑" charset="0"/>
                <a:ea typeface="微软雅黑" charset="0"/>
                <a:cs typeface="+mn-ea"/>
              </a:rPr>
              <a:t>除了有装备和人员以外，还</a:t>
            </a:r>
            <a:r>
              <a:rPr sz="2000" b="1">
                <a:latin typeface="微软雅黑" charset="0"/>
                <a:ea typeface="微软雅黑" charset="0"/>
                <a:cs typeface="+mn-ea"/>
              </a:rPr>
              <a:t>需要解决</a:t>
            </a:r>
            <a:r>
              <a:rPr sz="2000" b="1">
                <a:solidFill>
                  <a:srgbClr val="FF0000"/>
                </a:solidFill>
                <a:latin typeface="微软雅黑" charset="0"/>
                <a:ea typeface="微软雅黑" charset="0"/>
                <a:cs typeface="+mn-ea"/>
              </a:rPr>
              <a:t>参与机制、标准建设机制、信息平台、政府购买定价</a:t>
            </a:r>
            <a:r>
              <a:rPr sz="2000" b="1">
                <a:latin typeface="微软雅黑" charset="0"/>
                <a:ea typeface="微软雅黑" charset="0"/>
                <a:cs typeface="+mn-ea"/>
              </a:rPr>
              <a:t>等基本问题！</a:t>
            </a:r>
            <a:endParaRPr lang="ko-KR" altLang="en-US" sz="2000" b="1">
              <a:latin typeface="微软雅黑" charset="0"/>
              <a:ea typeface="微软雅黑" charset="0"/>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graphicFrame>
        <p:nvGraphicFramePr>
          <p:cNvPr id="12" name="表格 12"/>
          <p:cNvGraphicFramePr>
            <a:graphicFrameLocks noGrp="1"/>
          </p:cNvGraphicFramePr>
          <p:nvPr/>
        </p:nvGraphicFramePr>
        <p:xfrm>
          <a:off x="449580" y="1377950"/>
          <a:ext cx="5518150" cy="3726180"/>
        </p:xfrm>
        <a:graphic>
          <a:graphicData uri="http://schemas.openxmlformats.org/drawingml/2006/table">
            <a:tbl>
              <a:tblPr firstRow="1" bandRow="1">
                <a:tableStyleId>{5C22544A-7EE6-4342-B048-85BDC9FD1C3A}</a:tableStyleId>
              </a:tblPr>
              <a:tblGrid>
                <a:gridCol w="1557020"/>
                <a:gridCol w="1097280"/>
                <a:gridCol w="1445260"/>
                <a:gridCol w="1418590"/>
              </a:tblGrid>
              <a:tr h="318135">
                <a:tc gridSpan="4">
                  <a:txBody>
                    <a:bodyPr/>
                    <a:lstStyle/>
                    <a:p>
                      <a:pPr marL="0" indent="0" algn="ctr" defTabSz="914400" eaLnBrk="1" latinLnBrk="0" hangingPunct="1">
                        <a:lnSpc>
                          <a:spcPct val="100000"/>
                        </a:lnSpc>
                        <a:spcBef>
                          <a:spcPts val="0"/>
                        </a:spcBef>
                        <a:spcAft>
                          <a:spcPts val="0"/>
                        </a:spcAft>
                        <a:buFontTx/>
                        <a:buNone/>
                      </a:pPr>
                      <a:r>
                        <a:rPr lang="zh-CN" altLang="en-US" sz="1400" kern="1200" b="1">
                          <a:solidFill>
                            <a:srgbClr val="FFFFFF"/>
                          </a:solidFill>
                          <a:latin typeface="微软雅黑" charset="0"/>
                          <a:ea typeface="微软雅黑" charset="0"/>
                          <a:cs typeface="+mn-cs"/>
                        </a:rPr>
                        <a:t>从救援力量构成角度</a:t>
                      </a:r>
                      <a:endParaRPr lang="ko-KR" altLang="en-US" sz="1400" kern="1200" b="1">
                        <a:solidFill>
                          <a:srgbClr val="FFFFFF"/>
                        </a:solidFill>
                        <a:latin typeface="微软雅黑" charset="0"/>
                        <a:ea typeface="微软雅黑" charset="0"/>
                        <a:cs typeface="+mn-cs"/>
                      </a:endParaRPr>
                    </a:p>
                  </a:txBody>
                  <a:tcPr marL="91440" marR="91440" marT="45720" marB="45720" anchor="t">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75000"/>
                      </a:schemeClr>
                    </a:solidFill>
                  </a:tcPr>
                </a:tc>
                <a:tc hMerge="1">
                  <a:txBody>
                    <a:bodyPr/>
                    <a:lstStyle/>
                    <a:p>
                      <a:pPr/>
                      <a:endParaRPr lang="ko-KR" altLang="en-US" kern="1200"/>
                    </a:p>
                  </a:txBody>
                </a:tc>
                <a:tc hMerge="1">
                  <a:txBody>
                    <a:bodyPr/>
                    <a:lstStyle/>
                    <a:p>
                      <a:pPr/>
                      <a:endParaRPr lang="ko-KR" altLang="en-US" kern="1200"/>
                    </a:p>
                  </a:txBody>
                </a:tc>
                <a:tc hMerge="1">
                  <a:txBody>
                    <a:bodyPr/>
                    <a:lstStyle/>
                    <a:p>
                      <a:pPr/>
                      <a:endParaRPr lang="ko-KR" altLang="en-US" kern="1200"/>
                    </a:p>
                  </a:txBody>
                </a:tc>
              </a:tr>
              <a:tr h="490855">
                <a:tc>
                  <a:txBody>
                    <a:bodyPr/>
                    <a:lstStyle/>
                    <a:p>
                      <a:pPr marL="0" indent="0" algn="ctr" defTabSz="914400" eaLnBrk="1" latinLnBrk="0" hangingPunct="1">
                        <a:lnSpc>
                          <a:spcPct val="100000"/>
                        </a:lnSpc>
                        <a:spcBef>
                          <a:spcPts val="0"/>
                        </a:spcBef>
                        <a:spcAft>
                          <a:spcPts val="0"/>
                        </a:spcAft>
                        <a:buFontTx/>
                        <a:buNone/>
                      </a:pPr>
                      <a:r>
                        <a:rPr lang="zh-CN" altLang="en-US" sz="1200" kern="1200" b="1">
                          <a:solidFill>
                            <a:srgbClr val="000000"/>
                          </a:solidFill>
                          <a:latin typeface="微软雅黑" charset="0"/>
                          <a:ea typeface="微软雅黑" charset="0"/>
                          <a:cs typeface="+mn-cs"/>
                        </a:rPr>
                        <a:t>                力量构成</a:t>
                      </a:r>
                      <a:endParaRPr lang="ko-KR" altLang="en-US" sz="1200" kern="1200" b="1">
                        <a:solidFill>
                          <a:srgbClr val="000000"/>
                        </a:solidFill>
                        <a:latin typeface="微软雅黑" charset="0"/>
                        <a:ea typeface="微软雅黑" charset="0"/>
                        <a:cs typeface="+mn-cs"/>
                      </a:endParaRPr>
                    </a:p>
                    <a:p>
                      <a:pPr marL="0" indent="0" algn="l" defTabSz="914400" eaLnBrk="1" latinLnBrk="0" hangingPunct="1">
                        <a:lnSpc>
                          <a:spcPct val="100000"/>
                        </a:lnSpc>
                        <a:spcBef>
                          <a:spcPts val="0"/>
                        </a:spcBef>
                        <a:spcAft>
                          <a:spcPts val="0"/>
                        </a:spcAft>
                        <a:buFontTx/>
                        <a:buNone/>
                      </a:pPr>
                      <a:r>
                        <a:rPr lang="zh-CN" altLang="en-US" sz="1200" kern="1200" b="1">
                          <a:solidFill>
                            <a:srgbClr val="000000"/>
                          </a:solidFill>
                          <a:latin typeface="微软雅黑" charset="0"/>
                          <a:ea typeface="微软雅黑" charset="0"/>
                          <a:cs typeface="+mn-cs"/>
                        </a:rPr>
                        <a:t>国家</a:t>
                      </a:r>
                      <a:endParaRPr lang="ko-KR" altLang="en-US" sz="1200" kern="1200" b="1">
                        <a:solidFill>
                          <a:srgbClr val="000000"/>
                        </a:solidFill>
                        <a:latin typeface="微软雅黑" charset="0"/>
                        <a:ea typeface="微软雅黑" charset="0"/>
                        <a:cs typeface="+mn-cs"/>
                      </a:endParaRPr>
                    </a:p>
                  </a:txBody>
                  <a:tcPr marL="91440" marR="91440" marT="45720" marB="45720" anchor="t">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lnTlToBr w="12700" cap="flat" cmpd="sng" algn="ctr">
                      <a:solidFill>
                        <a:srgbClr val="E7E6E6">
                          <a:alpha val="100000"/>
                        </a:srgbClr>
                      </a:solidFill>
                      <a:prstDash val="solid"/>
                      <a:round/>
                      <a:headEnd type="none" w="med" len="med"/>
                      <a:tailEnd type="none" w="med" len="med"/>
                    </a:lnTlToBr>
                    <a:solidFill>
                      <a:schemeClr val="bg1"/>
                    </a:solidFill>
                  </a:tcPr>
                </a:tc>
                <a:tc>
                  <a:txBody>
                    <a:bodyPr/>
                    <a:lstStyle/>
                    <a:p>
                      <a:pPr marL="0" indent="0" algn="ctr" defTabSz="914400" eaLnBrk="1" latinLnBrk="0" hangingPunct="1">
                        <a:lnSpc>
                          <a:spcPct val="100000"/>
                        </a:lnSpc>
                        <a:spcBef>
                          <a:spcPts val="0"/>
                        </a:spcBef>
                        <a:spcAft>
                          <a:spcPts val="0"/>
                        </a:spcAft>
                        <a:buFontTx/>
                        <a:buNone/>
                      </a:pPr>
                      <a:r>
                        <a:rPr lang="zh-CN" altLang="en-US" sz="1200" kern="1200" b="1">
                          <a:solidFill>
                            <a:srgbClr val="000000"/>
                          </a:solidFill>
                          <a:latin typeface="微软雅黑" charset="0"/>
                          <a:ea typeface="微软雅黑" charset="0"/>
                          <a:cs typeface="+mn-cs"/>
                        </a:rPr>
                        <a:t>国家力量</a:t>
                      </a:r>
                      <a:endParaRPr lang="ko-KR" altLang="en-US" sz="1200" kern="1200" b="1">
                        <a:solidFill>
                          <a:srgbClr val="000000"/>
                        </a:solidFill>
                        <a:latin typeface="微软雅黑" charset="0"/>
                        <a:ea typeface="微软雅黑" charset="0"/>
                        <a:cs typeface="+mn-cs"/>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defTabSz="914400" eaLnBrk="1" latinLnBrk="0" hangingPunct="1">
                        <a:lnSpc>
                          <a:spcPct val="100000"/>
                        </a:lnSpc>
                        <a:spcBef>
                          <a:spcPts val="0"/>
                        </a:spcBef>
                        <a:spcAft>
                          <a:spcPts val="0"/>
                        </a:spcAft>
                        <a:buFontTx/>
                        <a:buNone/>
                      </a:pPr>
                      <a:r>
                        <a:rPr lang="zh-CN" altLang="en-US" sz="1200" kern="1200" b="1">
                          <a:solidFill>
                            <a:srgbClr val="000000"/>
                          </a:solidFill>
                          <a:latin typeface="微软雅黑" charset="0"/>
                          <a:ea typeface="微软雅黑" charset="0"/>
                          <a:cs typeface="+mn-cs"/>
                        </a:rPr>
                        <a:t>政府购买企业救援力量</a:t>
                      </a:r>
                      <a:endParaRPr lang="ko-KR" altLang="en-US" sz="1200" kern="1200" b="1">
                        <a:solidFill>
                          <a:srgbClr val="000000"/>
                        </a:solidFill>
                        <a:latin typeface="微软雅黑" charset="0"/>
                        <a:ea typeface="微软雅黑" charset="0"/>
                        <a:cs typeface="+mn-cs"/>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defTabSz="914400" eaLnBrk="1" latinLnBrk="0" hangingPunct="1">
                        <a:lnSpc>
                          <a:spcPct val="100000"/>
                        </a:lnSpc>
                        <a:spcBef>
                          <a:spcPts val="0"/>
                        </a:spcBef>
                        <a:spcAft>
                          <a:spcPts val="0"/>
                        </a:spcAft>
                        <a:buFontTx/>
                        <a:buNone/>
                      </a:pPr>
                      <a:r>
                        <a:rPr lang="zh-CN" altLang="en-US" sz="1200" kern="1200" b="1">
                          <a:solidFill>
                            <a:srgbClr val="000000"/>
                          </a:solidFill>
                          <a:latin typeface="微软雅黑" charset="0"/>
                          <a:ea typeface="微软雅黑" charset="0"/>
                          <a:cs typeface="+mn-cs"/>
                        </a:rPr>
                        <a:t>专业化的社会力量</a:t>
                      </a:r>
                      <a:endParaRPr lang="ko-KR" altLang="en-US" sz="1200" kern="1200" b="1">
                        <a:solidFill>
                          <a:srgbClr val="000000"/>
                        </a:solidFill>
                        <a:latin typeface="微软雅黑" charset="0"/>
                        <a:ea typeface="微软雅黑" charset="0"/>
                        <a:cs typeface="+mn-cs"/>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r>
              <a:tr h="288925">
                <a:tc>
                  <a:txBody>
                    <a:bodyPr/>
                    <a:lstStyle/>
                    <a:p>
                      <a:pPr marL="0" indent="0" algn="l" defTabSz="914400" eaLnBrk="1" latinLnBrk="0" hangingPunct="1">
                        <a:lnSpc>
                          <a:spcPct val="100000"/>
                        </a:lnSpc>
                        <a:spcBef>
                          <a:spcPts val="0"/>
                        </a:spcBef>
                        <a:spcAft>
                          <a:spcPts val="0"/>
                        </a:spcAft>
                        <a:buFontTx/>
                        <a:buNone/>
                      </a:pPr>
                      <a:r>
                        <a:rPr lang="zh-CN" altLang="en-US" sz="1200" kern="1200">
                          <a:solidFill>
                            <a:srgbClr val="000000"/>
                          </a:solidFill>
                          <a:latin typeface="微软雅黑" charset="0"/>
                          <a:ea typeface="微软雅黑" charset="0"/>
                          <a:cs typeface="+mn-cs"/>
                        </a:rPr>
                        <a:t>美国</a:t>
                      </a:r>
                      <a:endParaRPr lang="ko-KR" altLang="en-US" sz="1200" kern="1200">
                        <a:solidFill>
                          <a:srgbClr val="000000"/>
                        </a:solidFill>
                        <a:latin typeface="微软雅黑" charset="0"/>
                        <a:ea typeface="微软雅黑" charset="0"/>
                        <a:cs typeface="+mn-cs"/>
                      </a:endParaRPr>
                    </a:p>
                  </a:txBody>
                  <a:tcPr marL="91440" marR="91440" marT="45720" marB="45720" anchor="t">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r>
              <a:tr h="288925">
                <a:tc>
                  <a:txBody>
                    <a:bodyPr/>
                    <a:lstStyle/>
                    <a:p>
                      <a:pPr marL="0" indent="0" algn="l" defTabSz="914400" eaLnBrk="1" latinLnBrk="0" hangingPunct="1">
                        <a:lnSpc>
                          <a:spcPct val="100000"/>
                        </a:lnSpc>
                        <a:spcBef>
                          <a:spcPts val="0"/>
                        </a:spcBef>
                        <a:spcAft>
                          <a:spcPts val="0"/>
                        </a:spcAft>
                        <a:buFontTx/>
                        <a:buNone/>
                      </a:pPr>
                      <a:r>
                        <a:rPr lang="zh-CN" altLang="en-US" sz="1200" kern="1200">
                          <a:solidFill>
                            <a:srgbClr val="000000"/>
                          </a:solidFill>
                          <a:latin typeface="微软雅黑" charset="0"/>
                          <a:ea typeface="微软雅黑" charset="0"/>
                          <a:cs typeface="+mn-cs"/>
                        </a:rPr>
                        <a:t>澳大利亚</a:t>
                      </a:r>
                      <a:endParaRPr lang="ko-KR" altLang="en-US" sz="1200" kern="1200">
                        <a:solidFill>
                          <a:srgbClr val="000000"/>
                        </a:solidFill>
                        <a:latin typeface="微软雅黑" charset="0"/>
                        <a:ea typeface="微软雅黑" charset="0"/>
                        <a:cs typeface="+mn-cs"/>
                      </a:endParaRPr>
                    </a:p>
                  </a:txBody>
                  <a:tcPr marL="91440" marR="91440" marT="45720" marB="45720" anchor="t">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r>
              <a:tr h="288925">
                <a:tc>
                  <a:txBody>
                    <a:bodyPr/>
                    <a:lstStyle/>
                    <a:p>
                      <a:pPr marL="0" indent="0" algn="l" defTabSz="914400" eaLnBrk="1" latinLnBrk="0" hangingPunct="1">
                        <a:lnSpc>
                          <a:spcPct val="100000"/>
                        </a:lnSpc>
                        <a:spcBef>
                          <a:spcPts val="0"/>
                        </a:spcBef>
                        <a:spcAft>
                          <a:spcPts val="0"/>
                        </a:spcAft>
                        <a:buFontTx/>
                        <a:buNone/>
                      </a:pPr>
                      <a:r>
                        <a:rPr lang="zh-CN" altLang="en-US" sz="1200" kern="1200">
                          <a:solidFill>
                            <a:srgbClr val="000000"/>
                          </a:solidFill>
                          <a:latin typeface="微软雅黑" charset="0"/>
                          <a:ea typeface="微软雅黑" charset="0"/>
                          <a:cs typeface="+mn-cs"/>
                        </a:rPr>
                        <a:t>俄罗斯</a:t>
                      </a:r>
                      <a:endParaRPr lang="ko-KR" altLang="en-US" sz="1200" kern="1200">
                        <a:solidFill>
                          <a:srgbClr val="000000"/>
                        </a:solidFill>
                        <a:latin typeface="微软雅黑" charset="0"/>
                        <a:ea typeface="微软雅黑" charset="0"/>
                        <a:cs typeface="+mn-cs"/>
                      </a:endParaRPr>
                    </a:p>
                  </a:txBody>
                  <a:tcPr marL="91440" marR="91440" marT="45720" marB="45720" anchor="t">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defTabSz="914400" eaLnBrk="1" latinLnBrk="0" hangingPunct="1">
                        <a:lnSpc>
                          <a:spcPct val="100000"/>
                        </a:lnSpc>
                        <a:spcBef>
                          <a:spcPts val="0"/>
                        </a:spcBef>
                        <a:spcAft>
                          <a:spcPts val="0"/>
                        </a:spcAft>
                        <a:buFontTx/>
                        <a:buNone/>
                      </a:pPr>
                      <a:endParaRPr lang="ko-KR" altLang="en-US" sz="1200" kern="1200">
                        <a:solidFill>
                          <a:srgbClr val="000000"/>
                        </a:solidFill>
                        <a:latin typeface="微软雅黑" charset="0"/>
                        <a:ea typeface="微软雅黑" charset="0"/>
                        <a:cs typeface="+mn-cs"/>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defTabSz="914400" eaLnBrk="1" latinLnBrk="0" hangingPunct="1">
                        <a:lnSpc>
                          <a:spcPct val="100000"/>
                        </a:lnSpc>
                        <a:spcBef>
                          <a:spcPts val="0"/>
                        </a:spcBef>
                        <a:spcAft>
                          <a:spcPts val="0"/>
                        </a:spcAft>
                        <a:buFontTx/>
                        <a:buNone/>
                      </a:pPr>
                      <a:endParaRPr lang="ko-KR" altLang="en-US" sz="1200" kern="1200">
                        <a:solidFill>
                          <a:srgbClr val="000000"/>
                        </a:solidFill>
                        <a:latin typeface="微软雅黑" charset="0"/>
                        <a:ea typeface="微软雅黑" charset="0"/>
                        <a:cs typeface="+mn-cs"/>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r>
              <a:tr h="288925">
                <a:tc>
                  <a:txBody>
                    <a:bodyPr/>
                    <a:lstStyle/>
                    <a:p>
                      <a:pPr marL="0" indent="0" algn="l" defTabSz="914400" eaLnBrk="1" latinLnBrk="0" hangingPunct="1">
                        <a:lnSpc>
                          <a:spcPct val="100000"/>
                        </a:lnSpc>
                        <a:spcBef>
                          <a:spcPts val="0"/>
                        </a:spcBef>
                        <a:spcAft>
                          <a:spcPts val="0"/>
                        </a:spcAft>
                        <a:buFontTx/>
                        <a:buNone/>
                      </a:pPr>
                      <a:r>
                        <a:rPr lang="zh-CN" altLang="en-US" sz="1200" kern="1200">
                          <a:solidFill>
                            <a:srgbClr val="000000"/>
                          </a:solidFill>
                          <a:latin typeface="微软雅黑" charset="0"/>
                          <a:ea typeface="微软雅黑" charset="0"/>
                          <a:cs typeface="+mn-cs"/>
                        </a:rPr>
                        <a:t>日本</a:t>
                      </a:r>
                      <a:endParaRPr lang="ko-KR" altLang="en-US" sz="1200" kern="1200">
                        <a:solidFill>
                          <a:srgbClr val="000000"/>
                        </a:solidFill>
                        <a:latin typeface="微软雅黑" charset="0"/>
                        <a:ea typeface="微软雅黑" charset="0"/>
                        <a:cs typeface="+mn-cs"/>
                      </a:endParaRPr>
                    </a:p>
                  </a:txBody>
                  <a:tcPr marL="91440" marR="91440" marT="45720" marB="45720" anchor="t">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ctr" defTabSz="914400" eaLnBrk="1" latinLnBrk="0" hangingPunct="1">
                        <a:lnSpc>
                          <a:spcPct val="100000"/>
                        </a:lnSpc>
                        <a:spcBef>
                          <a:spcPts val="0"/>
                        </a:spcBef>
                        <a:spcAft>
                          <a:spcPts val="0"/>
                        </a:spcAft>
                        <a:buFontTx/>
                        <a:buNone/>
                      </a:pPr>
                      <a:endParaRPr lang="ko-KR" altLang="en-US" sz="1200" kern="1200">
                        <a:solidFill>
                          <a:srgbClr val="000000"/>
                        </a:solidFill>
                        <a:latin typeface="微软雅黑" charset="0"/>
                        <a:ea typeface="微软雅黑" charset="0"/>
                        <a:cs typeface="+mn-cs"/>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r>
              <a:tr h="288925">
                <a:tc>
                  <a:txBody>
                    <a:bodyPr/>
                    <a:lstStyle/>
                    <a:p>
                      <a:pPr marL="0" indent="0" algn="l" defTabSz="914400" eaLnBrk="1" latinLnBrk="0" hangingPunct="1">
                        <a:lnSpc>
                          <a:spcPct val="100000"/>
                        </a:lnSpc>
                        <a:spcBef>
                          <a:spcPts val="0"/>
                        </a:spcBef>
                        <a:spcAft>
                          <a:spcPts val="0"/>
                        </a:spcAft>
                        <a:buFontTx/>
                        <a:buNone/>
                      </a:pPr>
                      <a:r>
                        <a:rPr lang="zh-CN" altLang="en-US" sz="1200" kern="1200">
                          <a:solidFill>
                            <a:srgbClr val="000000"/>
                          </a:solidFill>
                          <a:latin typeface="微软雅黑" charset="0"/>
                          <a:ea typeface="微软雅黑" charset="0"/>
                          <a:cs typeface="+mn-cs"/>
                        </a:rPr>
                        <a:t>德国</a:t>
                      </a:r>
                      <a:endParaRPr lang="ko-KR" altLang="en-US" sz="1200" kern="1200">
                        <a:solidFill>
                          <a:srgbClr val="000000"/>
                        </a:solidFill>
                        <a:latin typeface="微软雅黑" charset="0"/>
                        <a:ea typeface="微软雅黑" charset="0"/>
                        <a:cs typeface="+mn-cs"/>
                      </a:endParaRPr>
                    </a:p>
                  </a:txBody>
                  <a:tcPr marL="91440" marR="91440" marT="45720" marB="45720" anchor="t">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defTabSz="914400" eaLnBrk="1" latinLnBrk="0" hangingPunct="1">
                        <a:lnSpc>
                          <a:spcPct val="100000"/>
                        </a:lnSpc>
                        <a:spcBef>
                          <a:spcPts val="0"/>
                        </a:spcBef>
                        <a:spcAft>
                          <a:spcPts val="0"/>
                        </a:spcAft>
                        <a:buFontTx/>
                        <a:buNone/>
                      </a:pPr>
                      <a:endParaRPr lang="ko-KR" altLang="en-US" sz="1200" kern="1200">
                        <a:solidFill>
                          <a:srgbClr val="000000"/>
                        </a:solidFill>
                        <a:latin typeface="微软雅黑" charset="0"/>
                        <a:ea typeface="微软雅黑" charset="0"/>
                        <a:cs typeface="+mn-cs"/>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r>
              <a:tr h="288925">
                <a:tc>
                  <a:txBody>
                    <a:bodyPr/>
                    <a:lstStyle/>
                    <a:p>
                      <a:pPr marL="0" indent="0" algn="l" defTabSz="914400" eaLnBrk="1" latinLnBrk="0" hangingPunct="1">
                        <a:lnSpc>
                          <a:spcPct val="100000"/>
                        </a:lnSpc>
                        <a:spcBef>
                          <a:spcPts val="0"/>
                        </a:spcBef>
                        <a:spcAft>
                          <a:spcPts val="0"/>
                        </a:spcAft>
                        <a:buFontTx/>
                        <a:buNone/>
                      </a:pPr>
                      <a:r>
                        <a:rPr lang="zh-CN" altLang="en-US" sz="1200" kern="1200">
                          <a:solidFill>
                            <a:srgbClr val="000000"/>
                          </a:solidFill>
                          <a:latin typeface="微软雅黑" charset="0"/>
                          <a:ea typeface="微软雅黑" charset="0"/>
                          <a:cs typeface="+mn-cs"/>
                        </a:rPr>
                        <a:t>法国</a:t>
                      </a:r>
                      <a:endParaRPr lang="ko-KR" altLang="en-US" sz="1200" kern="1200">
                        <a:solidFill>
                          <a:srgbClr val="000000"/>
                        </a:solidFill>
                        <a:latin typeface="微软雅黑" charset="0"/>
                        <a:ea typeface="微软雅黑" charset="0"/>
                        <a:cs typeface="+mn-cs"/>
                      </a:endParaRPr>
                    </a:p>
                  </a:txBody>
                  <a:tcPr marL="91440" marR="91440" marT="45720" marB="45720" anchor="t">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ctr" fontAlgn="auto" defTabSz="914400" eaLnBrk="1" latinLnBrk="0" hangingPunct="1">
                        <a:lnSpc>
                          <a:spcPct val="100000"/>
                        </a:lnSpc>
                        <a:spcBef>
                          <a:spcPts val="0"/>
                        </a:spcBef>
                        <a:spcAft>
                          <a:spcPts val="0"/>
                        </a:spcAft>
                        <a:buFontTx/>
                        <a:buNone/>
                      </a:pP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r>
              <a:tr h="288925">
                <a:tc>
                  <a:txBody>
                    <a:bodyPr/>
                    <a:lstStyle/>
                    <a:p>
                      <a:pPr marL="0" indent="0" algn="l" defTabSz="914400" eaLnBrk="1" latinLnBrk="0" hangingPunct="1">
                        <a:lnSpc>
                          <a:spcPct val="100000"/>
                        </a:lnSpc>
                        <a:spcBef>
                          <a:spcPts val="0"/>
                        </a:spcBef>
                        <a:spcAft>
                          <a:spcPts val="0"/>
                        </a:spcAft>
                        <a:buFontTx/>
                        <a:buNone/>
                      </a:pPr>
                      <a:r>
                        <a:rPr lang="zh-CN" altLang="en-US" sz="1200" kern="1200">
                          <a:solidFill>
                            <a:srgbClr val="000000"/>
                          </a:solidFill>
                          <a:latin typeface="微软雅黑" charset="0"/>
                          <a:ea typeface="微软雅黑" charset="0"/>
                          <a:cs typeface="+mn-cs"/>
                        </a:rPr>
                        <a:t>美国</a:t>
                      </a:r>
                      <a:endParaRPr lang="ko-KR" altLang="en-US" sz="1200" kern="1200">
                        <a:solidFill>
                          <a:srgbClr val="000000"/>
                        </a:solidFill>
                        <a:latin typeface="微软雅黑" charset="0"/>
                        <a:ea typeface="微软雅黑" charset="0"/>
                        <a:cs typeface="+mn-cs"/>
                      </a:endParaRPr>
                    </a:p>
                  </a:txBody>
                  <a:tcPr marL="91440" marR="91440" marT="45720" marB="45720" anchor="t">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r>
              <a:tr h="316865">
                <a:tc>
                  <a:txBody>
                    <a:bodyPr/>
                    <a:lstStyle/>
                    <a:p>
                      <a:pPr marL="0" indent="0" algn="l" defTabSz="914400" eaLnBrk="1" latinLnBrk="0" hangingPunct="1">
                        <a:lnSpc>
                          <a:spcPct val="100000"/>
                        </a:lnSpc>
                        <a:spcBef>
                          <a:spcPts val="0"/>
                        </a:spcBef>
                        <a:spcAft>
                          <a:spcPts val="0"/>
                        </a:spcAft>
                        <a:buFontTx/>
                        <a:buNone/>
                      </a:pPr>
                      <a:r>
                        <a:rPr lang="zh-CN" altLang="en-US" sz="1200" kern="1200">
                          <a:solidFill>
                            <a:srgbClr val="000000"/>
                          </a:solidFill>
                          <a:latin typeface="微软雅黑" charset="0"/>
                          <a:ea typeface="微软雅黑" charset="0"/>
                          <a:cs typeface="+mn-cs"/>
                        </a:rPr>
                        <a:t>瑞士</a:t>
                      </a:r>
                      <a:endParaRPr lang="ko-KR" altLang="en-US" sz="1200" kern="1200">
                        <a:solidFill>
                          <a:srgbClr val="000000"/>
                        </a:solidFill>
                        <a:latin typeface="微软雅黑" charset="0"/>
                        <a:ea typeface="微软雅黑" charset="0"/>
                        <a:cs typeface="+mn-cs"/>
                      </a:endParaRPr>
                    </a:p>
                  </a:txBody>
                  <a:tcPr marL="91440" marR="91440" marT="45720" marB="45720" anchor="t">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ctr" fontAlgn="auto" defTabSz="914400" eaLnBrk="1" latinLnBrk="0" hangingPunct="1">
                        <a:lnSpc>
                          <a:spcPct val="100000"/>
                        </a:lnSpc>
                        <a:spcBef>
                          <a:spcPts val="0"/>
                        </a:spcBef>
                        <a:spcAft>
                          <a:spcPts val="0"/>
                        </a:spcAft>
                        <a:buFontTx/>
                        <a:buNone/>
                      </a:pP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ctr" defTabSz="914400" eaLnBrk="1" latinLnBrk="0" hangingPunct="1">
                        <a:lnSpc>
                          <a:spcPct val="100000"/>
                        </a:lnSpc>
                        <a:spcBef>
                          <a:spcPts val="0"/>
                        </a:spcBef>
                        <a:spcAft>
                          <a:spcPts val="0"/>
                        </a:spcAft>
                        <a:buFontTx/>
                        <a:buNone/>
                      </a:pPr>
                      <a:endParaRPr lang="ko-KR" altLang="en-US" sz="1200" kern="1200">
                        <a:solidFill>
                          <a:srgbClr val="000000"/>
                        </a:solidFill>
                        <a:latin typeface="微软雅黑" charset="0"/>
                        <a:ea typeface="微软雅黑" charset="0"/>
                        <a:cs typeface="+mn-cs"/>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r>
              <a:tr h="288925">
                <a:tc>
                  <a:txBody>
                    <a:bodyPr/>
                    <a:lstStyle/>
                    <a:p>
                      <a:pPr marL="0" indent="0" algn="l" defTabSz="914400" eaLnBrk="1" latinLnBrk="0" hangingPunct="1">
                        <a:lnSpc>
                          <a:spcPct val="100000"/>
                        </a:lnSpc>
                        <a:spcBef>
                          <a:spcPts val="0"/>
                        </a:spcBef>
                        <a:spcAft>
                          <a:spcPts val="0"/>
                        </a:spcAft>
                        <a:buFontTx/>
                        <a:buNone/>
                      </a:pPr>
                      <a:r>
                        <a:rPr lang="zh-CN" altLang="en-US" sz="1200" kern="1200">
                          <a:solidFill>
                            <a:srgbClr val="000000"/>
                          </a:solidFill>
                          <a:latin typeface="微软雅黑" charset="0"/>
                          <a:ea typeface="微软雅黑" charset="0"/>
                          <a:cs typeface="+mn-cs"/>
                        </a:rPr>
                        <a:t>韩国</a:t>
                      </a:r>
                      <a:endParaRPr lang="ko-KR" altLang="en-US" sz="1200" kern="1200">
                        <a:solidFill>
                          <a:srgbClr val="000000"/>
                        </a:solidFill>
                        <a:latin typeface="微软雅黑" charset="0"/>
                        <a:ea typeface="微软雅黑" charset="0"/>
                        <a:cs typeface="+mn-cs"/>
                      </a:endParaRPr>
                    </a:p>
                  </a:txBody>
                  <a:tcPr marL="91440" marR="91440" marT="45720" marB="45720" anchor="t">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defTabSz="914400" eaLnBrk="1" latinLnBrk="0" hangingPunct="1">
                        <a:lnSpc>
                          <a:spcPct val="100000"/>
                        </a:lnSpc>
                        <a:spcBef>
                          <a:spcPts val="0"/>
                        </a:spcBef>
                        <a:spcAft>
                          <a:spcPts val="0"/>
                        </a:spcAft>
                        <a:buFontTx/>
                        <a:buNone/>
                      </a:pPr>
                      <a:endParaRPr lang="ko-KR" altLang="en-US" sz="1200" kern="1200">
                        <a:solidFill>
                          <a:srgbClr val="000000"/>
                        </a:solidFill>
                        <a:latin typeface="微软雅黑" charset="0"/>
                        <a:ea typeface="微软雅黑" charset="0"/>
                        <a:cs typeface="+mn-cs"/>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defTabSz="914400" eaLnBrk="1" latinLnBrk="0" hangingPunct="1">
                        <a:lnSpc>
                          <a:spcPct val="100000"/>
                        </a:lnSpc>
                        <a:spcBef>
                          <a:spcPts val="0"/>
                        </a:spcBef>
                        <a:spcAft>
                          <a:spcPts val="0"/>
                        </a:spcAft>
                        <a:buFontTx/>
                        <a:buNone/>
                      </a:pPr>
                      <a:endParaRPr lang="ko-KR" altLang="en-US" sz="1200" kern="1200">
                        <a:solidFill>
                          <a:srgbClr val="000000"/>
                        </a:solidFill>
                        <a:latin typeface="微软雅黑" charset="0"/>
                        <a:ea typeface="微软雅黑" charset="0"/>
                        <a:cs typeface="+mn-cs"/>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r>
              <a:tr h="288925">
                <a:tc>
                  <a:txBody>
                    <a:bodyPr/>
                    <a:lstStyle/>
                    <a:p>
                      <a:pPr marL="0" indent="0" algn="l" defTabSz="914400" eaLnBrk="1" latinLnBrk="0" hangingPunct="1">
                        <a:lnSpc>
                          <a:spcPct val="100000"/>
                        </a:lnSpc>
                        <a:spcBef>
                          <a:spcPts val="0"/>
                        </a:spcBef>
                        <a:spcAft>
                          <a:spcPts val="0"/>
                        </a:spcAft>
                        <a:buFontTx/>
                        <a:buNone/>
                      </a:pPr>
                      <a:r>
                        <a:rPr lang="zh-CN" altLang="en-US" sz="1200" kern="1200">
                          <a:solidFill>
                            <a:srgbClr val="000000"/>
                          </a:solidFill>
                          <a:latin typeface="微软雅黑" charset="0"/>
                          <a:ea typeface="微软雅黑" charset="0"/>
                          <a:cs typeface="+mn-cs"/>
                        </a:rPr>
                        <a:t>中国</a:t>
                      </a:r>
                      <a:endParaRPr lang="ko-KR" altLang="en-US" sz="1200" kern="1200">
                        <a:solidFill>
                          <a:srgbClr val="000000"/>
                        </a:solidFill>
                        <a:latin typeface="微软雅黑" charset="0"/>
                        <a:ea typeface="微软雅黑" charset="0"/>
                        <a:cs typeface="+mn-cs"/>
                      </a:endParaRPr>
                    </a:p>
                  </a:txBody>
                  <a:tcPr marL="91440" marR="91440" marT="45720" marB="45720" anchor="t">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ctr" defTabSz="914400" eaLnBrk="1" latinLnBrk="0" hangingPunct="1">
                        <a:lnSpc>
                          <a:spcPct val="100000"/>
                        </a:lnSpc>
                        <a:spcBef>
                          <a:spcPts val="0"/>
                        </a:spcBef>
                        <a:spcAft>
                          <a:spcPts val="0"/>
                        </a:spcAft>
                        <a:buFontTx/>
                        <a:buNone/>
                      </a:pPr>
                      <a:endParaRPr lang="ko-KR" altLang="en-US" sz="1200" kern="1200">
                        <a:solidFill>
                          <a:srgbClr val="000000"/>
                        </a:solidFill>
                        <a:latin typeface="微软雅黑" charset="0"/>
                        <a:ea typeface="微软雅黑" charset="0"/>
                        <a:cs typeface="+mn-cs"/>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r>
            </a:tbl>
          </a:graphicData>
        </a:graphic>
      </p:graphicFrame>
      <p:graphicFrame>
        <p:nvGraphicFramePr>
          <p:cNvPr id="14" name="表格 12"/>
          <p:cNvGraphicFramePr>
            <a:graphicFrameLocks noGrp="1"/>
          </p:cNvGraphicFramePr>
          <p:nvPr/>
        </p:nvGraphicFramePr>
        <p:xfrm>
          <a:off x="6056630" y="2730500"/>
          <a:ext cx="5518785" cy="3410585"/>
        </p:xfrm>
        <a:graphic>
          <a:graphicData uri="http://schemas.openxmlformats.org/drawingml/2006/table">
            <a:tbl>
              <a:tblPr firstRow="1" bandRow="1">
                <a:tableStyleId>{5C22544A-7EE6-4342-B048-85BDC9FD1C3A}</a:tableStyleId>
              </a:tblPr>
              <a:tblGrid>
                <a:gridCol w="2109470"/>
                <a:gridCol w="1487170"/>
                <a:gridCol w="1922145"/>
              </a:tblGrid>
              <a:tr h="391795">
                <a:tc gridSpan="3">
                  <a:txBody>
                    <a:bodyPr/>
                    <a:lstStyle/>
                    <a:p>
                      <a:pPr marL="0" indent="0" algn="ctr" defTabSz="914400" eaLnBrk="1" latinLnBrk="0" hangingPunct="1">
                        <a:lnSpc>
                          <a:spcPct val="100000"/>
                        </a:lnSpc>
                        <a:spcBef>
                          <a:spcPts val="0"/>
                        </a:spcBef>
                        <a:spcAft>
                          <a:spcPts val="0"/>
                        </a:spcAft>
                        <a:buFontTx/>
                        <a:buNone/>
                      </a:pPr>
                      <a:r>
                        <a:rPr lang="zh-CN" altLang="en-US" sz="1400" kern="1200" b="1">
                          <a:solidFill>
                            <a:srgbClr val="FFFFFF"/>
                          </a:solidFill>
                          <a:latin typeface="微软雅黑" charset="0"/>
                          <a:ea typeface="微软雅黑" charset="0"/>
                          <a:cs typeface="+mn-cs"/>
                        </a:rPr>
                        <a:t>从救援响应方式的角度</a:t>
                      </a:r>
                      <a:endParaRPr lang="ko-KR" altLang="en-US" sz="1400" kern="1200" b="1">
                        <a:solidFill>
                          <a:srgbClr val="FFFFFF"/>
                        </a:solidFill>
                        <a:latin typeface="微软雅黑" charset="0"/>
                        <a:ea typeface="微软雅黑" charset="0"/>
                        <a:cs typeface="+mn-cs"/>
                      </a:endParaRPr>
                    </a:p>
                  </a:txBody>
                  <a:tcPr marL="91440" marR="91440" marT="45720" marB="45720" anchor="t">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lnTlToBr w="0" cap="flat" cmpd="sng" algn="ctr">
                      <a:noFill/>
                      <a:prstDash/>
                      <a:round/>
                      <a:headEnd type="none" w="med" len="med"/>
                      <a:tailEnd type="none" w="med" len="med"/>
                    </a:lnTlToBr>
                    <a:lnBlToTr w="0" cap="flat" cmpd="sng" algn="ctr">
                      <a:noFill/>
                      <a:prstDash/>
                      <a:round/>
                      <a:headEnd type="none" w="med" len="med"/>
                      <a:tailEnd type="none" w="med" len="med"/>
                    </a:lnBlToTr>
                    <a:solidFill>
                      <a:schemeClr val="accent1">
                        <a:lumMod val="75000"/>
                      </a:schemeClr>
                    </a:solidFill>
                  </a:tcPr>
                </a:tc>
                <a:tc hMerge="1">
                  <a:txBody>
                    <a:bodyPr/>
                    <a:lstStyle/>
                    <a:p>
                      <a:pPr/>
                      <a:endParaRPr lang="ko-KR" altLang="en-US" kern="1200"/>
                    </a:p>
                  </a:txBody>
                </a:tc>
                <a:tc hMerge="1">
                  <a:txBody>
                    <a:bodyPr/>
                    <a:lstStyle/>
                    <a:p>
                      <a:pPr/>
                      <a:endParaRPr lang="ko-KR" altLang="en-US" kern="1200"/>
                    </a:p>
                  </a:txBody>
                </a:tc>
              </a:tr>
              <a:tr h="687070">
                <a:tc>
                  <a:txBody>
                    <a:bodyPr/>
                    <a:lstStyle/>
                    <a:p>
                      <a:pPr marL="0" indent="0" algn="l" defTabSz="914400" eaLnBrk="1" latinLnBrk="0" hangingPunct="1">
                        <a:lnSpc>
                          <a:spcPct val="100000"/>
                        </a:lnSpc>
                        <a:spcBef>
                          <a:spcPts val="0"/>
                        </a:spcBef>
                        <a:spcAft>
                          <a:spcPts val="0"/>
                        </a:spcAft>
                        <a:buFontTx/>
                        <a:buNone/>
                      </a:pPr>
                      <a:r>
                        <a:rPr lang="zh-CN" altLang="en-US" sz="1200" kern="1200" b="1">
                          <a:solidFill>
                            <a:srgbClr val="000000"/>
                          </a:solidFill>
                          <a:latin typeface="微软雅黑" charset="0"/>
                          <a:ea typeface="微软雅黑" charset="0"/>
                          <a:cs typeface="+mn-cs"/>
                        </a:rPr>
                        <a:t>                            响应方式</a:t>
                      </a:r>
                      <a:endParaRPr lang="ko-KR" altLang="en-US" sz="1200" kern="1200" b="1">
                        <a:solidFill>
                          <a:srgbClr val="000000"/>
                        </a:solidFill>
                        <a:latin typeface="微软雅黑" charset="0"/>
                        <a:ea typeface="微软雅黑" charset="0"/>
                        <a:cs typeface="+mn-cs"/>
                      </a:endParaRPr>
                    </a:p>
                    <a:p>
                      <a:pPr marL="0" indent="0" algn="l" defTabSz="914400" eaLnBrk="1" latinLnBrk="0" hangingPunct="1">
                        <a:lnSpc>
                          <a:spcPct val="100000"/>
                        </a:lnSpc>
                        <a:spcBef>
                          <a:spcPts val="0"/>
                        </a:spcBef>
                        <a:spcAft>
                          <a:spcPts val="0"/>
                        </a:spcAft>
                        <a:buFontTx/>
                        <a:buNone/>
                      </a:pPr>
                      <a:r>
                        <a:rPr lang="zh-CN" altLang="en-US" sz="1200" kern="1200" b="1">
                          <a:solidFill>
                            <a:srgbClr val="000000"/>
                          </a:solidFill>
                          <a:latin typeface="微软雅黑" charset="0"/>
                          <a:ea typeface="微软雅黑" charset="0"/>
                          <a:cs typeface="+mn-cs"/>
                        </a:rPr>
                        <a:t>国家</a:t>
                      </a:r>
                      <a:endParaRPr lang="ko-KR" altLang="en-US" sz="1200" kern="1200" b="1">
                        <a:solidFill>
                          <a:srgbClr val="000000"/>
                        </a:solidFill>
                        <a:latin typeface="微软雅黑" charset="0"/>
                        <a:ea typeface="微软雅黑" charset="0"/>
                        <a:cs typeface="+mn-cs"/>
                      </a:endParaRPr>
                    </a:p>
                  </a:txBody>
                  <a:tcPr marL="91440" marR="91440" marT="45720" marB="45720" anchor="t">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lnTlToBr w="12700" cap="flat" cmpd="sng" algn="ctr">
                      <a:solidFill>
                        <a:srgbClr val="E7E6E6">
                          <a:alpha val="100000"/>
                        </a:srgbClr>
                      </a:solidFill>
                      <a:prstDash val="solid"/>
                      <a:round/>
                      <a:headEnd type="none" w="med" len="med"/>
                      <a:tailEnd type="none" w="med" len="med"/>
                    </a:lnTlToBr>
                    <a:solidFill>
                      <a:schemeClr val="bg1"/>
                    </a:solidFill>
                  </a:tcPr>
                </a:tc>
                <a:tc>
                  <a:txBody>
                    <a:bodyPr/>
                    <a:lstStyle/>
                    <a:p>
                      <a:pPr marL="0" indent="0" algn="ctr" defTabSz="914400" eaLnBrk="1" latinLnBrk="0" hangingPunct="1">
                        <a:lnSpc>
                          <a:spcPct val="100000"/>
                        </a:lnSpc>
                        <a:spcBef>
                          <a:spcPts val="0"/>
                        </a:spcBef>
                        <a:spcAft>
                          <a:spcPts val="0"/>
                        </a:spcAft>
                        <a:buFontTx/>
                        <a:buNone/>
                      </a:pPr>
                      <a:r>
                        <a:rPr lang="zh-CN" altLang="en-US" sz="1200" kern="1200" b="1">
                          <a:solidFill>
                            <a:srgbClr val="000000"/>
                          </a:solidFill>
                          <a:latin typeface="微软雅黑" charset="0"/>
                          <a:ea typeface="微软雅黑" charset="0"/>
                          <a:cs typeface="+mn-cs"/>
                        </a:rPr>
                        <a:t>国家中央集权型</a:t>
                      </a:r>
                      <a:endParaRPr lang="ko-KR" altLang="en-US" sz="1200" kern="1200" b="1">
                        <a:solidFill>
                          <a:srgbClr val="000000"/>
                        </a:solidFill>
                        <a:latin typeface="微软雅黑" charset="0"/>
                        <a:ea typeface="微软雅黑" charset="0"/>
                        <a:cs typeface="+mn-cs"/>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defTabSz="914400" eaLnBrk="1" latinLnBrk="0" hangingPunct="1">
                        <a:lnSpc>
                          <a:spcPct val="100000"/>
                        </a:lnSpc>
                        <a:spcBef>
                          <a:spcPts val="0"/>
                        </a:spcBef>
                        <a:spcAft>
                          <a:spcPts val="0"/>
                        </a:spcAft>
                        <a:buFontTx/>
                        <a:buNone/>
                      </a:pPr>
                      <a:r>
                        <a:rPr lang="zh-CN" altLang="en-US" sz="1200" kern="1200" b="1">
                          <a:solidFill>
                            <a:srgbClr val="000000"/>
                          </a:solidFill>
                          <a:latin typeface="微软雅黑" charset="0"/>
                          <a:ea typeface="微软雅黑" charset="0"/>
                          <a:cs typeface="+mn-cs"/>
                        </a:rPr>
                        <a:t>属地请求型</a:t>
                      </a:r>
                      <a:endParaRPr lang="ko-KR" altLang="en-US" sz="1200" kern="1200" b="1">
                        <a:solidFill>
                          <a:srgbClr val="000000"/>
                        </a:solidFill>
                        <a:latin typeface="微软雅黑" charset="0"/>
                        <a:ea typeface="微软雅黑" charset="0"/>
                        <a:cs typeface="+mn-cs"/>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r>
              <a:tr h="388620">
                <a:tc>
                  <a:txBody>
                    <a:bodyPr/>
                    <a:lstStyle/>
                    <a:p>
                      <a:pPr marL="0" indent="0" algn="l" defTabSz="914400" eaLnBrk="1" latinLnBrk="0" hangingPunct="1">
                        <a:lnSpc>
                          <a:spcPct val="100000"/>
                        </a:lnSpc>
                        <a:spcBef>
                          <a:spcPts val="0"/>
                        </a:spcBef>
                        <a:spcAft>
                          <a:spcPts val="0"/>
                        </a:spcAft>
                        <a:buFontTx/>
                        <a:buNone/>
                      </a:pPr>
                      <a:r>
                        <a:rPr lang="zh-CN" altLang="en-US" sz="1200" kern="1200">
                          <a:solidFill>
                            <a:srgbClr val="000000"/>
                          </a:solidFill>
                          <a:latin typeface="微软雅黑" charset="0"/>
                          <a:ea typeface="微软雅黑" charset="0"/>
                          <a:cs typeface="+mn-cs"/>
                        </a:rPr>
                        <a:t>美国</a:t>
                      </a:r>
                      <a:endParaRPr lang="ko-KR" altLang="en-US" sz="1200" kern="1200">
                        <a:solidFill>
                          <a:srgbClr val="000000"/>
                        </a:solidFill>
                        <a:latin typeface="微软雅黑" charset="0"/>
                        <a:ea typeface="微软雅黑" charset="0"/>
                        <a:cs typeface="+mn-cs"/>
                      </a:endParaRPr>
                    </a:p>
                  </a:txBody>
                  <a:tcPr marL="91440" marR="91440" marT="45720" marB="45720" anchor="t">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fontAlgn="auto" defTabSz="914400" eaLnBrk="1" latinLnBrk="0" hangingPunct="1">
                        <a:lnSpc>
                          <a:spcPct val="100000"/>
                        </a:lnSpc>
                        <a:spcBef>
                          <a:spcPts val="0"/>
                        </a:spcBef>
                        <a:spcAft>
                          <a:spcPts val="0"/>
                        </a:spcAft>
                        <a:buFontTx/>
                        <a:buNone/>
                      </a:pP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r>
              <a:tr h="388620">
                <a:tc>
                  <a:txBody>
                    <a:bodyPr/>
                    <a:lstStyle/>
                    <a:p>
                      <a:pPr marL="0" indent="0" algn="l" defTabSz="914400" eaLnBrk="1" latinLnBrk="0" hangingPunct="1">
                        <a:lnSpc>
                          <a:spcPct val="100000"/>
                        </a:lnSpc>
                        <a:spcBef>
                          <a:spcPts val="0"/>
                        </a:spcBef>
                        <a:spcAft>
                          <a:spcPts val="0"/>
                        </a:spcAft>
                        <a:buFontTx/>
                        <a:buNone/>
                      </a:pPr>
                      <a:r>
                        <a:rPr lang="zh-CN" altLang="en-US" sz="1200" kern="1200">
                          <a:solidFill>
                            <a:srgbClr val="000000"/>
                          </a:solidFill>
                          <a:latin typeface="微软雅黑" charset="0"/>
                          <a:ea typeface="微软雅黑" charset="0"/>
                          <a:cs typeface="+mn-cs"/>
                        </a:rPr>
                        <a:t>澳大利亚</a:t>
                      </a:r>
                      <a:endParaRPr lang="ko-KR" altLang="en-US" sz="1200" kern="1200">
                        <a:solidFill>
                          <a:srgbClr val="000000"/>
                        </a:solidFill>
                        <a:latin typeface="微软雅黑" charset="0"/>
                        <a:ea typeface="微软雅黑" charset="0"/>
                        <a:cs typeface="+mn-cs"/>
                      </a:endParaRPr>
                    </a:p>
                  </a:txBody>
                  <a:tcPr marL="91440" marR="91440" marT="45720" marB="45720" anchor="t">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ctr" fontAlgn="auto" defTabSz="914400" eaLnBrk="1" latinLnBrk="0" hangingPunct="1">
                        <a:lnSpc>
                          <a:spcPct val="100000"/>
                        </a:lnSpc>
                        <a:spcBef>
                          <a:spcPts val="0"/>
                        </a:spcBef>
                        <a:spcAft>
                          <a:spcPts val="0"/>
                        </a:spcAft>
                        <a:buFontTx/>
                        <a:buNone/>
                      </a:pP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r>
              <a:tr h="388620">
                <a:tc>
                  <a:txBody>
                    <a:bodyPr/>
                    <a:lstStyle/>
                    <a:p>
                      <a:pPr marL="0" indent="0" algn="l" defTabSz="914400" eaLnBrk="1" latinLnBrk="0" hangingPunct="1">
                        <a:lnSpc>
                          <a:spcPct val="100000"/>
                        </a:lnSpc>
                        <a:spcBef>
                          <a:spcPts val="0"/>
                        </a:spcBef>
                        <a:spcAft>
                          <a:spcPts val="0"/>
                        </a:spcAft>
                        <a:buFontTx/>
                        <a:buNone/>
                      </a:pPr>
                      <a:r>
                        <a:rPr lang="zh-CN" altLang="en-US" sz="1200" kern="1200">
                          <a:solidFill>
                            <a:srgbClr val="000000"/>
                          </a:solidFill>
                          <a:latin typeface="微软雅黑" charset="0"/>
                          <a:ea typeface="微软雅黑" charset="0"/>
                          <a:cs typeface="+mn-cs"/>
                        </a:rPr>
                        <a:t>俄罗斯</a:t>
                      </a:r>
                      <a:endParaRPr lang="ko-KR" altLang="en-US" sz="1200" kern="1200">
                        <a:solidFill>
                          <a:srgbClr val="000000"/>
                        </a:solidFill>
                        <a:latin typeface="微软雅黑" charset="0"/>
                        <a:ea typeface="微软雅黑" charset="0"/>
                        <a:cs typeface="+mn-cs"/>
                      </a:endParaRPr>
                    </a:p>
                  </a:txBody>
                  <a:tcPr marL="91440" marR="91440" marT="45720" marB="45720" anchor="t">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defTabSz="914400" eaLnBrk="1" latinLnBrk="0" hangingPunct="1">
                        <a:lnSpc>
                          <a:spcPct val="100000"/>
                        </a:lnSpc>
                        <a:spcBef>
                          <a:spcPts val="0"/>
                        </a:spcBef>
                        <a:spcAft>
                          <a:spcPts val="0"/>
                        </a:spcAft>
                        <a:buFontTx/>
                        <a:buNone/>
                      </a:pPr>
                      <a:endParaRPr lang="ko-KR" altLang="en-US" sz="1200" kern="1200">
                        <a:solidFill>
                          <a:srgbClr val="000000"/>
                        </a:solidFill>
                        <a:latin typeface="微软雅黑" charset="0"/>
                        <a:ea typeface="微软雅黑" charset="0"/>
                        <a:cs typeface="+mn-cs"/>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r>
              <a:tr h="388620">
                <a:tc>
                  <a:txBody>
                    <a:bodyPr/>
                    <a:lstStyle/>
                    <a:p>
                      <a:pPr marL="0" indent="0" algn="l" defTabSz="914400" eaLnBrk="1" latinLnBrk="0" hangingPunct="1">
                        <a:lnSpc>
                          <a:spcPct val="100000"/>
                        </a:lnSpc>
                        <a:spcBef>
                          <a:spcPts val="0"/>
                        </a:spcBef>
                        <a:spcAft>
                          <a:spcPts val="0"/>
                        </a:spcAft>
                        <a:buFontTx/>
                        <a:buNone/>
                      </a:pPr>
                      <a:r>
                        <a:rPr lang="zh-CN" altLang="en-US" sz="1200" kern="1200">
                          <a:solidFill>
                            <a:srgbClr val="000000"/>
                          </a:solidFill>
                          <a:latin typeface="微软雅黑" charset="0"/>
                          <a:ea typeface="微软雅黑" charset="0"/>
                          <a:cs typeface="+mn-cs"/>
                        </a:rPr>
                        <a:t>日本</a:t>
                      </a:r>
                      <a:endParaRPr lang="ko-KR" altLang="en-US" sz="1200" kern="1200">
                        <a:solidFill>
                          <a:srgbClr val="000000"/>
                        </a:solidFill>
                        <a:latin typeface="微软雅黑" charset="0"/>
                        <a:ea typeface="微软雅黑" charset="0"/>
                        <a:cs typeface="+mn-cs"/>
                      </a:endParaRPr>
                    </a:p>
                  </a:txBody>
                  <a:tcPr marL="91440" marR="91440" marT="45720" marB="45720" anchor="t">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ctr" defTabSz="914400" eaLnBrk="1" latinLnBrk="0" hangingPunct="1">
                        <a:lnSpc>
                          <a:spcPct val="100000"/>
                        </a:lnSpc>
                        <a:spcBef>
                          <a:spcPts val="0"/>
                        </a:spcBef>
                        <a:spcAft>
                          <a:spcPts val="0"/>
                        </a:spcAft>
                        <a:buFontTx/>
                        <a:buNone/>
                      </a:pPr>
                      <a:endParaRPr lang="ko-KR" altLang="en-US" sz="1200" kern="1200">
                        <a:solidFill>
                          <a:srgbClr val="000000"/>
                        </a:solidFill>
                        <a:latin typeface="微软雅黑" charset="0"/>
                        <a:ea typeface="微软雅黑" charset="0"/>
                        <a:cs typeface="+mn-cs"/>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accent1">
                        <a:lumMod val="20000"/>
                        <a:lumOff val="80000"/>
                      </a:schemeClr>
                    </a:solidFill>
                  </a:tcPr>
                </a:tc>
              </a:tr>
              <a:tr h="388620">
                <a:tc>
                  <a:txBody>
                    <a:bodyPr/>
                    <a:lstStyle/>
                    <a:p>
                      <a:pPr marL="0" indent="0" algn="l" defTabSz="914400" eaLnBrk="1" latinLnBrk="0" hangingPunct="1">
                        <a:lnSpc>
                          <a:spcPct val="100000"/>
                        </a:lnSpc>
                        <a:spcBef>
                          <a:spcPts val="0"/>
                        </a:spcBef>
                        <a:spcAft>
                          <a:spcPts val="0"/>
                        </a:spcAft>
                        <a:buFontTx/>
                        <a:buNone/>
                      </a:pPr>
                      <a:r>
                        <a:rPr lang="zh-CN" altLang="en-US" sz="1200" kern="1200">
                          <a:solidFill>
                            <a:srgbClr val="000000"/>
                          </a:solidFill>
                          <a:latin typeface="微软雅黑" charset="0"/>
                          <a:ea typeface="微软雅黑" charset="0"/>
                          <a:cs typeface="+mn-cs"/>
                        </a:rPr>
                        <a:t>德国</a:t>
                      </a:r>
                      <a:endParaRPr lang="ko-KR" altLang="en-US" sz="1200" kern="1200">
                        <a:solidFill>
                          <a:srgbClr val="000000"/>
                        </a:solidFill>
                        <a:latin typeface="微软雅黑" charset="0"/>
                        <a:ea typeface="微软雅黑" charset="0"/>
                        <a:cs typeface="+mn-cs"/>
                      </a:endParaRPr>
                    </a:p>
                  </a:txBody>
                  <a:tcPr marL="91440" marR="91440" marT="45720" marB="45720" anchor="t">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defTabSz="914400" eaLnBrk="1" latinLnBrk="0" hangingPunct="1">
                        <a:lnSpc>
                          <a:spcPct val="100000"/>
                        </a:lnSpc>
                        <a:spcBef>
                          <a:spcPts val="0"/>
                        </a:spcBef>
                        <a:spcAft>
                          <a:spcPts val="0"/>
                        </a:spcAft>
                        <a:buFontTx/>
                        <a:buNone/>
                      </a:pPr>
                      <a:endParaRPr lang="ko-KR" altLang="en-US" sz="1200" kern="1200">
                        <a:solidFill>
                          <a:srgbClr val="000000"/>
                        </a:solidFill>
                        <a:latin typeface="微软雅黑" charset="0"/>
                        <a:ea typeface="微软雅黑" charset="0"/>
                        <a:cs typeface="+mn-cs"/>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r>
              <a:tr h="388620">
                <a:tc>
                  <a:txBody>
                    <a:bodyPr/>
                    <a:lstStyle/>
                    <a:p>
                      <a:pPr marL="0" indent="0" algn="l" defTabSz="914400" eaLnBrk="1" latinLnBrk="0" hangingPunct="1">
                        <a:lnSpc>
                          <a:spcPct val="100000"/>
                        </a:lnSpc>
                        <a:spcBef>
                          <a:spcPts val="0"/>
                        </a:spcBef>
                        <a:spcAft>
                          <a:spcPts val="0"/>
                        </a:spcAft>
                        <a:buFontTx/>
                        <a:buNone/>
                      </a:pPr>
                      <a:r>
                        <a:rPr lang="zh-CN" altLang="en-US" sz="1200" kern="1200">
                          <a:solidFill>
                            <a:srgbClr val="000000"/>
                          </a:solidFill>
                          <a:latin typeface="微软雅黑" charset="0"/>
                          <a:ea typeface="微软雅黑" charset="0"/>
                          <a:cs typeface="+mn-cs"/>
                        </a:rPr>
                        <a:t>中国</a:t>
                      </a:r>
                      <a:endParaRPr lang="ko-KR" altLang="en-US" sz="1200" kern="1200">
                        <a:solidFill>
                          <a:srgbClr val="000000"/>
                        </a:solidFill>
                        <a:latin typeface="微软雅黑" charset="0"/>
                        <a:ea typeface="微软雅黑" charset="0"/>
                        <a:cs typeface="+mn-cs"/>
                      </a:endParaRPr>
                    </a:p>
                  </a:txBody>
                  <a:tcPr marL="91440" marR="91440" marT="45720" marB="45720" anchor="t">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fontAlgn="auto" defTabSz="914400" eaLnBrk="1" latinLnBrk="0" hangingPunct="1">
                        <a:lnSpc>
                          <a:spcPct val="100000"/>
                        </a:lnSpc>
                        <a:spcBef>
                          <a:spcPts val="0"/>
                        </a:spcBef>
                        <a:spcAft>
                          <a:spcPts val="0"/>
                        </a:spcAft>
                        <a:buFontTx/>
                        <a:buNone/>
                      </a:pPr>
                      <a:r>
                        <a:rPr lang="zh-CN" altLang="en-US" sz="1200" kern="100" b="1">
                          <a:solidFill>
                            <a:srgbClr val="000000"/>
                          </a:solidFill>
                          <a:latin typeface="微软雅黑" charset="0"/>
                          <a:ea typeface="微软雅黑" charset="0"/>
                          <a:cs typeface="+mn-ea"/>
                        </a:rPr>
                        <a:t>√</a:t>
                      </a:r>
                      <a:endParaRPr lang="ko-KR" altLang="en-US" sz="1200" kern="100" b="1">
                        <a:solidFill>
                          <a:srgbClr val="000000"/>
                        </a:solidFill>
                        <a:latin typeface="微软雅黑" charset="0"/>
                        <a:ea typeface="微软雅黑" charset="0"/>
                        <a:cs typeface="+mn-ea"/>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c>
                  <a:txBody>
                    <a:bodyPr/>
                    <a:lstStyle/>
                    <a:p>
                      <a:pPr marL="0" indent="0" algn="ctr" defTabSz="914400" eaLnBrk="1" latinLnBrk="0" hangingPunct="1">
                        <a:lnSpc>
                          <a:spcPct val="100000"/>
                        </a:lnSpc>
                        <a:spcBef>
                          <a:spcPts val="0"/>
                        </a:spcBef>
                        <a:spcAft>
                          <a:spcPts val="0"/>
                        </a:spcAft>
                        <a:buFontTx/>
                        <a:buNone/>
                      </a:pPr>
                      <a:endParaRPr lang="ko-KR" altLang="en-US" sz="1200" kern="1200">
                        <a:solidFill>
                          <a:srgbClr val="000000"/>
                        </a:solidFill>
                        <a:latin typeface="微软雅黑" charset="0"/>
                        <a:ea typeface="微软雅黑" charset="0"/>
                        <a:cs typeface="+mn-cs"/>
                      </a:endParaRPr>
                    </a:p>
                  </a:txBody>
                  <a:tcPr marL="91440" marR="91440" marT="45720" marB="45720" anchor="ctr">
                    <a:lnL w="12700" cap="flat" cmpd="sng" algn="ctr">
                      <a:solidFill>
                        <a:srgbClr val="E7E6E6">
                          <a:alpha val="100000"/>
                        </a:srgbClr>
                      </a:solidFill>
                      <a:prstDash val="solid"/>
                      <a:round/>
                      <a:headEnd type="none" w="med" len="med"/>
                      <a:tailEnd type="none" w="med" len="med"/>
                    </a:lnL>
                    <a:lnR w="12700" cap="flat" cmpd="sng" algn="ctr">
                      <a:solidFill>
                        <a:srgbClr val="E7E6E6">
                          <a:alpha val="100000"/>
                        </a:srgbClr>
                      </a:solidFill>
                      <a:prstDash val="solid"/>
                      <a:round/>
                      <a:headEnd type="none" w="med" len="med"/>
                      <a:tailEnd type="none" w="med" len="med"/>
                    </a:lnR>
                    <a:lnT w="12700" cap="flat" cmpd="sng" algn="ctr">
                      <a:solidFill>
                        <a:srgbClr val="E7E6E6">
                          <a:alpha val="100000"/>
                        </a:srgbClr>
                      </a:solidFill>
                      <a:prstDash val="solid"/>
                      <a:round/>
                      <a:headEnd type="none" w="med" len="med"/>
                      <a:tailEnd type="none" w="med" len="med"/>
                    </a:lnT>
                    <a:lnB w="12700" cap="flat" cmpd="sng" algn="ctr">
                      <a:solidFill>
                        <a:srgbClr val="E7E6E6">
                          <a:alpha val="100000"/>
                        </a:srgbClr>
                      </a:solidFill>
                      <a:prstDash val="solid"/>
                      <a:round/>
                      <a:headEnd type="none" w="med" len="med"/>
                      <a:tailEnd type="none" w="med" len="med"/>
                    </a:lnB>
                    <a:solidFill>
                      <a:schemeClr val="bg1"/>
                    </a:solidFill>
                  </a:tcPr>
                </a:tc>
              </a:tr>
            </a:tbl>
          </a:graphicData>
        </a:graphic>
      </p:graphicFrame>
      <p:sp>
        <p:nvSpPr>
          <p:cNvPr id="16" name="文本框 15"/>
          <p:cNvSpPr txBox="1">
            <a:spLocks/>
          </p:cNvSpPr>
          <p:nvPr/>
        </p:nvSpPr>
        <p:spPr>
          <a:xfrm rot="0">
            <a:off x="395605" y="377190"/>
            <a:ext cx="2423160" cy="369570"/>
          </a:xfrm>
          <a:prstGeom prst="rect"/>
          <a:noFill/>
        </p:spPr>
        <p:txBody>
          <a:bodyPr wrap="square" lIns="0" tIns="0" rIns="0" bIns="0" vert="horz" anchor="t">
            <a:noAutofit/>
          </a:bodyPr>
          <a:lstStyle/>
          <a:p>
            <a:pPr marL="0" indent="0" algn="l" defTabSz="914400" eaLnBrk="1" latinLnBrk="0" hangingPunct="1">
              <a:lnSpc>
                <a:spcPct val="100000"/>
              </a:lnSpc>
              <a:spcBef>
                <a:spcPts val="0"/>
              </a:spcBef>
              <a:spcAft>
                <a:spcPts val="0"/>
              </a:spcAft>
              <a:buFontTx/>
              <a:buNone/>
            </a:pPr>
            <a:r>
              <a:rPr sz="2400" b="1">
                <a:solidFill>
                  <a:schemeClr val="accent1">
                    <a:lumMod val="50000"/>
                    <a:lumOff val="0"/>
                  </a:schemeClr>
                </a:solidFill>
                <a:effectLst>
                  <a:outerShdw sx="100000" sy="100000" blurRad="38100" dist="38100" dir="2700000" rotWithShape="0" algn="ctr">
                    <a:srgbClr val="000000">
                      <a:alpha val="43000"/>
                    </a:srgbClr>
                  </a:outerShdw>
                </a:effectLst>
                <a:latin typeface="Calibri" charset="0"/>
                <a:ea typeface="宋体" charset="0"/>
              </a:rPr>
              <a:t>参与机制</a:t>
            </a:r>
            <a:endParaRPr lang="ko-KR" altLang="en-US" sz="2400">
              <a:latin typeface="Calibri" charset="0"/>
              <a:ea typeface="宋体" charset="0"/>
            </a:endParaRPr>
          </a:p>
        </p:txBody>
      </p:sp>
    </p:spTree>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sp>
        <p:nvSpPr>
          <p:cNvPr id="13" name="文本框 12"/>
          <p:cNvSpPr txBox="1">
            <a:spLocks/>
          </p:cNvSpPr>
          <p:nvPr/>
        </p:nvSpPr>
        <p:spPr>
          <a:xfrm rot="0">
            <a:off x="1280795" y="5805170"/>
            <a:ext cx="6508115" cy="1478280"/>
          </a:xfrm>
          <a:prstGeom prst="rect"/>
          <a:noFill/>
          <a:ln w="0">
            <a:noFill/>
            <a:prstDash/>
          </a:ln>
        </p:spPr>
        <p:txBody>
          <a:bodyPr wrap="square" lIns="0" tIns="0" rIns="0" bIns="0" numCol="1" vert="horz" anchor="t">
            <a:noAutofit/>
          </a:bodyPr>
          <a:lstStyle/>
          <a:p>
            <a:pPr marL="0" indent="0" algn="just" defTabSz="914400" eaLnBrk="1" latinLnBrk="0" hangingPunct="1">
              <a:lnSpc>
                <a:spcPct val="150000"/>
              </a:lnSpc>
              <a:spcBef>
                <a:spcPts val="0"/>
              </a:spcBef>
              <a:spcAft>
                <a:spcPts val="0"/>
              </a:spcAft>
              <a:buFontTx/>
              <a:buNone/>
            </a:pPr>
            <a:r>
              <a:rPr sz="1600" spc="40" i="0" b="1">
                <a:solidFill>
                  <a:srgbClr val="333333"/>
                </a:solidFill>
                <a:latin typeface="Helvetica Neue" charset="0"/>
                <a:ea typeface="-apple-system-font" charset="0"/>
              </a:rPr>
              <a:t>经验和文件要求</a:t>
            </a:r>
            <a:endParaRPr lang="ko-KR" altLang="en-US" sz="1600" i="0" b="1">
              <a:solidFill>
                <a:srgbClr val="333333"/>
              </a:solidFill>
              <a:latin typeface="Helvetica Neue" charset="0"/>
              <a:ea typeface="-apple-system-font" charset="0"/>
            </a:endParaRPr>
          </a:p>
          <a:p>
            <a:pPr marL="254000" indent="-254000" algn="just" defTabSz="914400" eaLnBrk="1" latinLnBrk="0" hangingPunct="1">
              <a:lnSpc>
                <a:spcPct val="150000"/>
              </a:lnSpc>
              <a:spcBef>
                <a:spcPts val="0"/>
              </a:spcBef>
              <a:spcAft>
                <a:spcPts val="0"/>
              </a:spcAft>
              <a:buClr>
                <a:srgbClr val="333333"/>
              </a:buClr>
              <a:buFont typeface="Wingdings"/>
              <a:buChar char="v"/>
            </a:pPr>
            <a:r>
              <a:rPr sz="1600" spc="40" i="0" b="0">
                <a:solidFill>
                  <a:srgbClr val="333333"/>
                </a:solidFill>
                <a:latin typeface="Helvetica Neue" charset="0"/>
                <a:ea typeface="-apple-system-font" charset="0"/>
              </a:rPr>
              <a:t>大规模、严重性的的抢险救灾由解放军航空兵部门来完成；</a:t>
            </a:r>
            <a:endParaRPr lang="ko-KR" altLang="en-US" sz="1600" i="0" b="0">
              <a:solidFill>
                <a:srgbClr val="333333"/>
              </a:solidFill>
              <a:latin typeface="Helvetica Neue" charset="0"/>
              <a:ea typeface="-apple-system-font" charset="0"/>
            </a:endParaRPr>
          </a:p>
          <a:p>
            <a:pPr marL="254000" indent="-254000" algn="just" defTabSz="914400" eaLnBrk="1" latinLnBrk="0" hangingPunct="1">
              <a:lnSpc>
                <a:spcPct val="150000"/>
              </a:lnSpc>
              <a:spcBef>
                <a:spcPts val="0"/>
              </a:spcBef>
              <a:spcAft>
                <a:spcPts val="0"/>
              </a:spcAft>
              <a:buClr>
                <a:srgbClr val="333333"/>
              </a:buClr>
              <a:buFont typeface="Wingdings"/>
              <a:buChar char="v"/>
            </a:pPr>
            <a:r>
              <a:rPr sz="1600" spc="40" i="0" b="0">
                <a:solidFill>
                  <a:srgbClr val="333333"/>
                </a:solidFill>
                <a:latin typeface="Helvetica Neue" charset="0"/>
                <a:ea typeface="-apple-system-font" charset="0"/>
              </a:rPr>
              <a:t>日常的应急救援主要由职能部门和社会力量来完成。</a:t>
            </a:r>
            <a:endParaRPr lang="ko-KR" altLang="en-US" sz="1600" i="0" b="0">
              <a:solidFill>
                <a:srgbClr val="333333"/>
              </a:solidFill>
              <a:latin typeface="Helvetica Neue" charset="0"/>
              <a:ea typeface="-apple-system-font" charset="0"/>
            </a:endParaRPr>
          </a:p>
        </p:txBody>
      </p:sp>
      <p:pic>
        <p:nvPicPr>
          <p:cNvPr id="4" name="图片 3" descr="C:/Users/lenovo/AppData/Roaming/JisuOffice/ETemp/9720_12156808/image14.png"/>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rot="0">
            <a:off x="139065" y="954405"/>
            <a:ext cx="7182485" cy="4840605"/>
          </a:xfrm>
          <a:prstGeom prst="rect"/>
          <a:noFill/>
        </p:spPr>
      </p:pic>
      <p:graphicFrame>
        <p:nvGraphicFramePr>
          <p:cNvPr id="14" name="表格 13"/>
          <p:cNvGraphicFramePr>
            <a:graphicFrameLocks noGrp="1"/>
          </p:cNvGraphicFramePr>
          <p:nvPr/>
        </p:nvGraphicFramePr>
        <p:xfrm>
          <a:off x="7113270" y="937260"/>
          <a:ext cx="5008880" cy="5822315"/>
        </p:xfrm>
        <a:graphic>
          <a:graphicData uri="http://schemas.openxmlformats.org/drawingml/2006/table">
            <a:tbl>
              <a:tblPr>
                <a:tableStyleId>{00000000-0000-0000-0000-000000000000}</a:tableStyleId>
              </a:tblPr>
              <a:tblGrid>
                <a:gridCol w="807085"/>
                <a:gridCol w="1203325"/>
                <a:gridCol w="1289685"/>
                <a:gridCol w="1708785"/>
              </a:tblGrid>
              <a:tr h="982980">
                <a:tc>
                  <a:txBody>
                    <a:bodyPr/>
                    <a:lstStyle/>
                    <a:p>
                      <a:pPr marL="0" indent="0" algn="just" defTabSz="266700" eaLnBrk="1" latinLnBrk="0" hangingPunct="1">
                        <a:lnSpc>
                          <a:spcPct val="114000"/>
                        </a:lnSpc>
                        <a:spcBef>
                          <a:spcPts val="0"/>
                        </a:spcBef>
                        <a:spcAft>
                          <a:spcPts val="0"/>
                        </a:spcAft>
                        <a:buFontTx/>
                        <a:buNone/>
                      </a:pPr>
                      <a:r>
                        <a:rPr sz="1400" kern="100" b="1">
                          <a:solidFill>
                            <a:schemeClr val="bg1"/>
                          </a:solidFill>
                          <a:latin typeface="微软雅黑" charset="0"/>
                          <a:ea typeface="微软雅黑" charset="0"/>
                          <a:cs typeface="+mn-ea"/>
                        </a:rPr>
                        <a:t>单位</a:t>
                      </a:r>
                      <a:endParaRPr lang="ko-KR" altLang="en-US" sz="1400" kern="100" b="1">
                        <a:solidFill>
                          <a:schemeClr val="bg1"/>
                        </a:solidFill>
                        <a:latin typeface="微软雅黑" charset="0"/>
                        <a:ea typeface="微软雅黑" charset="0"/>
                        <a:cs typeface="+mn-ea"/>
                      </a:endParaRPr>
                    </a:p>
                  </a:txBody>
                  <a:tcPr marL="68580" marR="68580" marT="0" marB="0" anchor="ctr">
                    <a:lnL w="6350" cap="flat" cmpd="sng" algn="ctr">
                      <a:solidFill>
                        <a:srgbClr val="000000">
                          <a:alpha val="100000"/>
                        </a:srgbClr>
                      </a:solidFill>
                      <a:prstDash val="solid"/>
                      <a:round/>
                      <a:headEnd type="none" w="med" len="med"/>
                      <a:tailEnd type="none" w="med" len="med"/>
                    </a:lnL>
                    <a:lnR w="6350" cap="flat" cmpd="sng" algn="ctr">
                      <a:solidFill>
                        <a:srgbClr val="000000">
                          <a:alpha val="100000"/>
                        </a:srgbClr>
                      </a:solidFill>
                      <a:prstDash val="solid"/>
                      <a:round/>
                      <a:headEnd type="none" w="med" len="med"/>
                      <a:tailEnd type="none" w="med" len="med"/>
                    </a:lnR>
                    <a:lnT w="6350" cap="flat" cmpd="sng" algn="ctr">
                      <a:solidFill>
                        <a:srgbClr val="000000">
                          <a:alpha val="100000"/>
                        </a:srgbClr>
                      </a:solidFill>
                      <a:prstDash val="solid"/>
                      <a:round/>
                      <a:headEnd type="none" w="med" len="med"/>
                      <a:tailEnd type="none" w="med" len="med"/>
                    </a:lnT>
                    <a:lnB w="6350" cap="flat" cmpd="sng" algn="ctr">
                      <a:solidFill>
                        <a:srgbClr val="000000">
                          <a:alpha val="100000"/>
                        </a:srgbClr>
                      </a:solidFill>
                      <a:prstDash val="solid"/>
                      <a:round/>
                      <a:headEnd type="none" w="med" len="med"/>
                      <a:tailEnd type="none" w="med" len="med"/>
                    </a:lnB>
                    <a:solidFill>
                      <a:schemeClr val="accent1">
                        <a:lumMod val="75000"/>
                      </a:schemeClr>
                    </a:solidFill>
                  </a:tcPr>
                </a:tc>
                <a:tc>
                  <a:txBody>
                    <a:bodyPr/>
                    <a:lstStyle/>
                    <a:p>
                      <a:pPr marL="0" indent="0" algn="ctr" defTabSz="266700" eaLnBrk="1" latinLnBrk="0" hangingPunct="1">
                        <a:lnSpc>
                          <a:spcPct val="114000"/>
                        </a:lnSpc>
                        <a:spcBef>
                          <a:spcPts val="0"/>
                        </a:spcBef>
                        <a:spcAft>
                          <a:spcPts val="0"/>
                        </a:spcAft>
                        <a:buFontTx/>
                        <a:buNone/>
                      </a:pPr>
                      <a:endParaRPr lang="ko-KR" altLang="en-US" sz="1400" kern="100" b="1">
                        <a:solidFill>
                          <a:schemeClr val="bg1"/>
                        </a:solidFill>
                        <a:latin typeface="微软雅黑" charset="0"/>
                        <a:ea typeface="微软雅黑" charset="0"/>
                        <a:cs typeface="+mn-ea"/>
                      </a:endParaRPr>
                    </a:p>
                    <a:p>
                      <a:pPr marL="0" indent="0" algn="ctr" defTabSz="266700" eaLnBrk="1" latinLnBrk="0" hangingPunct="1">
                        <a:lnSpc>
                          <a:spcPct val="114000"/>
                        </a:lnSpc>
                        <a:spcBef>
                          <a:spcPts val="0"/>
                        </a:spcBef>
                        <a:spcAft>
                          <a:spcPts val="0"/>
                        </a:spcAft>
                        <a:buFontTx/>
                        <a:buNone/>
                      </a:pPr>
                      <a:r>
                        <a:rPr lang="zh-CN" altLang="en-US" sz="1400" kern="100" b="1">
                          <a:solidFill>
                            <a:schemeClr val="bg1"/>
                          </a:solidFill>
                          <a:latin typeface="微软雅黑" charset="0"/>
                          <a:ea typeface="微软雅黑" charset="0"/>
                          <a:cs typeface="+mn-ea"/>
                        </a:rPr>
                        <a:t>工作开始时间</a:t>
                      </a:r>
                      <a:endParaRPr lang="ko-KR" altLang="en-US" sz="1400" kern="100" b="1">
                        <a:solidFill>
                          <a:schemeClr val="bg1"/>
                        </a:solidFill>
                        <a:latin typeface="微软雅黑" charset="0"/>
                        <a:ea typeface="微软雅黑" charset="0"/>
                        <a:cs typeface="+mn-ea"/>
                      </a:endParaRPr>
                    </a:p>
                    <a:p>
                      <a:pPr marL="0" indent="0" algn="just" defTabSz="266700" eaLnBrk="1" latinLnBrk="0" hangingPunct="1">
                        <a:lnSpc>
                          <a:spcPct val="114000"/>
                        </a:lnSpc>
                        <a:spcBef>
                          <a:spcPts val="0"/>
                        </a:spcBef>
                        <a:spcAft>
                          <a:spcPts val="0"/>
                        </a:spcAft>
                        <a:buFontTx/>
                        <a:buNone/>
                      </a:pPr>
                      <a:endParaRPr lang="ko-KR" altLang="en-US" sz="1400" kern="100" b="1">
                        <a:solidFill>
                          <a:schemeClr val="bg1"/>
                        </a:solidFill>
                        <a:latin typeface="微软雅黑" charset="0"/>
                        <a:ea typeface="微软雅黑" charset="0"/>
                        <a:cs typeface="+mn-ea"/>
                      </a:endParaRPr>
                    </a:p>
                  </a:txBody>
                  <a:tcPr marL="68580" marR="68580" marT="0" marB="0" anchor="ctr">
                    <a:lnL w="6350" cap="flat" cmpd="sng" algn="ctr">
                      <a:solidFill>
                        <a:srgbClr val="000000">
                          <a:alpha val="100000"/>
                        </a:srgbClr>
                      </a:solidFill>
                      <a:prstDash val="solid"/>
                      <a:round/>
                      <a:headEnd type="none" w="med" len="med"/>
                      <a:tailEnd type="none" w="med" len="med"/>
                    </a:lnL>
                    <a:lnR w="6350" cap="flat" cmpd="sng" algn="ctr">
                      <a:solidFill>
                        <a:srgbClr val="000000">
                          <a:alpha val="100000"/>
                        </a:srgbClr>
                      </a:solidFill>
                      <a:prstDash val="solid"/>
                      <a:round/>
                      <a:headEnd type="none" w="med" len="med"/>
                      <a:tailEnd type="none" w="med" len="med"/>
                    </a:lnR>
                    <a:lnT w="6350" cap="flat" cmpd="sng" algn="ctr">
                      <a:solidFill>
                        <a:srgbClr val="000000">
                          <a:alpha val="100000"/>
                        </a:srgbClr>
                      </a:solidFill>
                      <a:prstDash val="solid"/>
                      <a:round/>
                      <a:headEnd type="none" w="med" len="med"/>
                      <a:tailEnd type="none" w="med" len="med"/>
                    </a:lnT>
                    <a:lnB w="6350" cap="flat" cmpd="sng" algn="ctr">
                      <a:solidFill>
                        <a:srgbClr val="000000">
                          <a:alpha val="100000"/>
                        </a:srgbClr>
                      </a:solidFill>
                      <a:prstDash val="solid"/>
                      <a:round/>
                      <a:headEnd type="none" w="med" len="med"/>
                      <a:tailEnd type="none" w="med" len="med"/>
                    </a:lnB>
                    <a:solidFill>
                      <a:schemeClr val="accent1">
                        <a:lumMod val="75000"/>
                      </a:schemeClr>
                    </a:solidFill>
                  </a:tcPr>
                </a:tc>
                <a:tc>
                  <a:txBody>
                    <a:bodyPr/>
                    <a:lstStyle/>
                    <a:p>
                      <a:pPr marL="0" indent="0" algn="just" defTabSz="266700" eaLnBrk="1" latinLnBrk="0" hangingPunct="1">
                        <a:lnSpc>
                          <a:spcPct val="114000"/>
                        </a:lnSpc>
                        <a:spcBef>
                          <a:spcPts val="0"/>
                        </a:spcBef>
                        <a:spcAft>
                          <a:spcPts val="0"/>
                        </a:spcAft>
                        <a:buFontTx/>
                        <a:buNone/>
                      </a:pPr>
                      <a:r>
                        <a:rPr sz="1400" kern="100" b="1">
                          <a:solidFill>
                            <a:schemeClr val="bg1"/>
                          </a:solidFill>
                          <a:latin typeface="微软雅黑" charset="0"/>
                          <a:ea typeface="微软雅黑" charset="0"/>
                          <a:cs typeface="+mn-ea"/>
                        </a:rPr>
                        <a:t>投入飞机和机型</a:t>
                      </a:r>
                      <a:endParaRPr lang="ko-KR" altLang="en-US" sz="1400" kern="100" b="1">
                        <a:solidFill>
                          <a:schemeClr val="bg1"/>
                        </a:solidFill>
                        <a:latin typeface="微软雅黑" charset="0"/>
                        <a:ea typeface="微软雅黑" charset="0"/>
                        <a:cs typeface="+mn-ea"/>
                      </a:endParaRPr>
                    </a:p>
                  </a:txBody>
                  <a:tcPr marL="68580" marR="68580" marT="0" marB="0" anchor="ctr">
                    <a:lnL w="6350" cap="flat" cmpd="sng" algn="ctr">
                      <a:solidFill>
                        <a:srgbClr val="000000">
                          <a:alpha val="100000"/>
                        </a:srgbClr>
                      </a:solidFill>
                      <a:prstDash val="solid"/>
                      <a:round/>
                      <a:headEnd type="none" w="med" len="med"/>
                      <a:tailEnd type="none" w="med" len="med"/>
                    </a:lnL>
                    <a:lnR w="6350" cap="flat" cmpd="sng" algn="ctr">
                      <a:solidFill>
                        <a:srgbClr val="000000">
                          <a:alpha val="100000"/>
                        </a:srgbClr>
                      </a:solidFill>
                      <a:prstDash val="solid"/>
                      <a:round/>
                      <a:headEnd type="none" w="med" len="med"/>
                      <a:tailEnd type="none" w="med" len="med"/>
                    </a:lnR>
                    <a:lnT w="6350" cap="flat" cmpd="sng" algn="ctr">
                      <a:solidFill>
                        <a:srgbClr val="000000">
                          <a:alpha val="100000"/>
                        </a:srgbClr>
                      </a:solidFill>
                      <a:prstDash val="solid"/>
                      <a:round/>
                      <a:headEnd type="none" w="med" len="med"/>
                      <a:tailEnd type="none" w="med" len="med"/>
                    </a:lnT>
                    <a:lnB w="6350" cap="flat" cmpd="sng" algn="ctr">
                      <a:solidFill>
                        <a:srgbClr val="000000">
                          <a:alpha val="100000"/>
                        </a:srgbClr>
                      </a:solidFill>
                      <a:prstDash val="solid"/>
                      <a:round/>
                      <a:headEnd type="none" w="med" len="med"/>
                      <a:tailEnd type="none" w="med" len="med"/>
                    </a:lnB>
                    <a:solidFill>
                      <a:schemeClr val="accent1">
                        <a:lumMod val="75000"/>
                      </a:schemeClr>
                    </a:solidFill>
                  </a:tcPr>
                </a:tc>
                <a:tc>
                  <a:txBody>
                    <a:bodyPr/>
                    <a:lstStyle/>
                    <a:p>
                      <a:pPr marL="0" indent="0" algn="just" defTabSz="266700" eaLnBrk="1" latinLnBrk="0" hangingPunct="1">
                        <a:lnSpc>
                          <a:spcPct val="114000"/>
                        </a:lnSpc>
                        <a:spcBef>
                          <a:spcPts val="0"/>
                        </a:spcBef>
                        <a:spcAft>
                          <a:spcPts val="0"/>
                        </a:spcAft>
                        <a:buFontTx/>
                        <a:buNone/>
                      </a:pPr>
                      <a:r>
                        <a:rPr lang="zh-CN" altLang="en-US" sz="1400" kern="100" b="1">
                          <a:solidFill>
                            <a:schemeClr val="bg1"/>
                          </a:solidFill>
                          <a:latin typeface="微软雅黑" charset="0"/>
                          <a:ea typeface="微软雅黑" charset="0"/>
                          <a:cs typeface="+mn-ea"/>
                        </a:rPr>
                        <a:t>承担救援工作</a:t>
                      </a:r>
                      <a:endParaRPr lang="ko-KR" altLang="en-US" sz="1400" kern="100" b="1">
                        <a:solidFill>
                          <a:schemeClr val="bg1"/>
                        </a:solidFill>
                        <a:latin typeface="微软雅黑" charset="0"/>
                        <a:ea typeface="微软雅黑" charset="0"/>
                        <a:cs typeface="+mn-ea"/>
                      </a:endParaRPr>
                    </a:p>
                  </a:txBody>
                  <a:tcPr marL="68580" marR="68580" marT="0" marB="0" anchor="ctr">
                    <a:lnL w="6350" cap="flat" cmpd="sng" algn="ctr">
                      <a:solidFill>
                        <a:srgbClr val="000000">
                          <a:alpha val="100000"/>
                        </a:srgbClr>
                      </a:solidFill>
                      <a:prstDash val="solid"/>
                      <a:round/>
                      <a:headEnd type="none" w="med" len="med"/>
                      <a:tailEnd type="none" w="med" len="med"/>
                    </a:lnL>
                    <a:lnR w="6350" cap="flat" cmpd="sng" algn="ctr">
                      <a:solidFill>
                        <a:srgbClr val="000000">
                          <a:alpha val="100000"/>
                        </a:srgbClr>
                      </a:solidFill>
                      <a:prstDash val="solid"/>
                      <a:round/>
                      <a:headEnd type="none" w="med" len="med"/>
                      <a:tailEnd type="none" w="med" len="med"/>
                    </a:lnR>
                    <a:lnT w="6350" cap="flat" cmpd="sng" algn="ctr">
                      <a:solidFill>
                        <a:srgbClr val="000000">
                          <a:alpha val="100000"/>
                        </a:srgbClr>
                      </a:solidFill>
                      <a:prstDash val="solid"/>
                      <a:round/>
                      <a:headEnd type="none" w="med" len="med"/>
                      <a:tailEnd type="none" w="med" len="med"/>
                    </a:lnT>
                    <a:lnB w="6350" cap="flat" cmpd="sng" algn="ctr">
                      <a:solidFill>
                        <a:srgbClr val="000000">
                          <a:alpha val="100000"/>
                        </a:srgbClr>
                      </a:solidFill>
                      <a:prstDash val="solid"/>
                      <a:round/>
                      <a:headEnd type="none" w="med" len="med"/>
                      <a:tailEnd type="none" w="med" len="med"/>
                    </a:lnB>
                    <a:solidFill>
                      <a:schemeClr val="accent1">
                        <a:lumMod val="75000"/>
                      </a:schemeClr>
                    </a:solidFill>
                  </a:tcPr>
                </a:tc>
              </a:tr>
              <a:tr h="2312035">
                <a:tc>
                  <a:txBody>
                    <a:bodyPr/>
                    <a:lstStyle/>
                    <a:p>
                      <a:pPr marL="0" indent="0" algn="just" defTabSz="266700" eaLnBrk="1" latinLnBrk="0" hangingPunct="1">
                        <a:lnSpc>
                          <a:spcPct val="114000"/>
                        </a:lnSpc>
                        <a:spcBef>
                          <a:spcPts val="0"/>
                        </a:spcBef>
                        <a:spcAft>
                          <a:spcPts val="0"/>
                        </a:spcAft>
                        <a:buFontTx/>
                        <a:buNone/>
                      </a:pPr>
                      <a:r>
                        <a:rPr sz="1200" kern="100">
                          <a:solidFill>
                            <a:srgbClr val="000000"/>
                          </a:solidFill>
                          <a:latin typeface="微软雅黑" charset="0"/>
                          <a:ea typeface="微软雅黑" charset="0"/>
                          <a:cs typeface="+mn-ea"/>
                        </a:rPr>
                        <a:t>西林凤腾通用航空公司</a:t>
                      </a:r>
                      <a:endParaRPr lang="ko-KR" altLang="en-US" sz="1200" kern="100">
                        <a:solidFill>
                          <a:srgbClr val="000000"/>
                        </a:solidFill>
                        <a:latin typeface="微软雅黑" charset="0"/>
                        <a:ea typeface="微软雅黑" charset="0"/>
                        <a:cs typeface="+mn-ea"/>
                      </a:endParaRPr>
                    </a:p>
                  </a:txBody>
                  <a:tcPr marL="68580" marR="68580" marT="0" marB="0" anchor="ctr">
                    <a:lnL w="6350" cap="flat" cmpd="sng" algn="ctr">
                      <a:solidFill>
                        <a:srgbClr val="000000">
                          <a:alpha val="100000"/>
                        </a:srgbClr>
                      </a:solidFill>
                      <a:prstDash val="solid"/>
                      <a:round/>
                      <a:headEnd type="none" w="med" len="med"/>
                      <a:tailEnd type="none" w="med" len="med"/>
                    </a:lnL>
                    <a:lnR w="6350" cap="flat" cmpd="sng" algn="ctr">
                      <a:solidFill>
                        <a:srgbClr val="000000">
                          <a:alpha val="100000"/>
                        </a:srgbClr>
                      </a:solidFill>
                      <a:prstDash val="solid"/>
                      <a:round/>
                      <a:headEnd type="none" w="med" len="med"/>
                      <a:tailEnd type="none" w="med" len="med"/>
                    </a:lnR>
                    <a:lnT w="6350" cap="flat" cmpd="sng" algn="ctr">
                      <a:solidFill>
                        <a:srgbClr val="000000">
                          <a:alpha val="100000"/>
                        </a:srgbClr>
                      </a:solidFill>
                      <a:prstDash val="solid"/>
                      <a:round/>
                      <a:headEnd type="none" w="med" len="med"/>
                      <a:tailEnd type="none" w="med" len="med"/>
                    </a:lnT>
                    <a:lnB w="6350" cap="flat" cmpd="sng" algn="ctr">
                      <a:solidFill>
                        <a:srgbClr val="000000">
                          <a:alpha val="100000"/>
                        </a:srgbClr>
                      </a:solidFill>
                      <a:prstDash val="solid"/>
                      <a:round/>
                      <a:headEnd type="none" w="med" len="med"/>
                      <a:tailEnd type="none" w="med" len="med"/>
                    </a:lnB>
                  </a:tcPr>
                </a:tc>
                <a:tc>
                  <a:txBody>
                    <a:bodyPr/>
                    <a:lstStyle/>
                    <a:p>
                      <a:pPr marL="0" indent="0" algn="just" defTabSz="266700" eaLnBrk="1" latinLnBrk="0" hangingPunct="1">
                        <a:lnSpc>
                          <a:spcPct val="114000"/>
                        </a:lnSpc>
                        <a:spcBef>
                          <a:spcPts val="0"/>
                        </a:spcBef>
                        <a:spcAft>
                          <a:spcPts val="0"/>
                        </a:spcAft>
                        <a:buFontTx/>
                        <a:buNone/>
                      </a:pPr>
                      <a:r>
                        <a:rPr sz="1200" kern="100">
                          <a:solidFill>
                            <a:srgbClr val="000000"/>
                          </a:solidFill>
                          <a:latin typeface="微软雅黑" charset="0"/>
                          <a:ea typeface="微软雅黑" charset="0"/>
                          <a:cs typeface="+mn-ea"/>
                        </a:rPr>
                        <a:t>2017年6月24日下午5时准备前往灾害现场, 6月25日中午达到现场（从青城山机场前往叠溪镇新磨村全程160公里左右）</a:t>
                      </a:r>
                      <a:endParaRPr lang="ko-KR" altLang="en-US" sz="1200" kern="100">
                        <a:solidFill>
                          <a:srgbClr val="000000"/>
                        </a:solidFill>
                        <a:latin typeface="微软雅黑" charset="0"/>
                        <a:ea typeface="微软雅黑" charset="0"/>
                        <a:cs typeface="+mn-ea"/>
                      </a:endParaRPr>
                    </a:p>
                  </a:txBody>
                  <a:tcPr marL="68580" marR="68580" marT="0" marB="0" anchor="ctr">
                    <a:lnL w="6350" cap="flat" cmpd="sng" algn="ctr">
                      <a:solidFill>
                        <a:srgbClr val="000000">
                          <a:alpha val="100000"/>
                        </a:srgbClr>
                      </a:solidFill>
                      <a:prstDash val="solid"/>
                      <a:round/>
                      <a:headEnd type="none" w="med" len="med"/>
                      <a:tailEnd type="none" w="med" len="med"/>
                    </a:lnL>
                    <a:lnR w="6350" cap="flat" cmpd="sng" algn="ctr">
                      <a:solidFill>
                        <a:srgbClr val="000000">
                          <a:alpha val="100000"/>
                        </a:srgbClr>
                      </a:solidFill>
                      <a:prstDash val="solid"/>
                      <a:round/>
                      <a:headEnd type="none" w="med" len="med"/>
                      <a:tailEnd type="none" w="med" len="med"/>
                    </a:lnR>
                    <a:lnT w="6350" cap="flat" cmpd="sng" algn="ctr">
                      <a:solidFill>
                        <a:srgbClr val="000000">
                          <a:alpha val="100000"/>
                        </a:srgbClr>
                      </a:solidFill>
                      <a:prstDash val="solid"/>
                      <a:round/>
                      <a:headEnd type="none" w="med" len="med"/>
                      <a:tailEnd type="none" w="med" len="med"/>
                    </a:lnT>
                    <a:lnB w="6350" cap="flat" cmpd="sng" algn="ctr">
                      <a:solidFill>
                        <a:srgbClr val="000000">
                          <a:alpha val="100000"/>
                        </a:srgbClr>
                      </a:solidFill>
                      <a:prstDash val="solid"/>
                      <a:round/>
                      <a:headEnd type="none" w="med" len="med"/>
                      <a:tailEnd type="none" w="med" len="med"/>
                    </a:lnB>
                  </a:tcPr>
                </a:tc>
                <a:tc>
                  <a:txBody>
                    <a:bodyPr/>
                    <a:lstStyle/>
                    <a:p>
                      <a:pPr marL="0" indent="0" algn="just" defTabSz="266700" eaLnBrk="1" latinLnBrk="0" hangingPunct="1">
                        <a:lnSpc>
                          <a:spcPct val="114000"/>
                        </a:lnSpc>
                        <a:spcBef>
                          <a:spcPts val="0"/>
                        </a:spcBef>
                        <a:spcAft>
                          <a:spcPts val="0"/>
                        </a:spcAft>
                        <a:buFontTx/>
                        <a:buNone/>
                      </a:pPr>
                      <a:r>
                        <a:rPr sz="1200" kern="100">
                          <a:solidFill>
                            <a:srgbClr val="000000"/>
                          </a:solidFill>
                          <a:latin typeface="微软雅黑" charset="0"/>
                          <a:ea typeface="微软雅黑" charset="0"/>
                          <a:cs typeface="+mn-ea"/>
                        </a:rPr>
                        <a:t>2架空客H125型直升机</a:t>
                      </a:r>
                      <a:endParaRPr lang="ko-KR" altLang="en-US" sz="1200" kern="100">
                        <a:solidFill>
                          <a:srgbClr val="000000"/>
                        </a:solidFill>
                        <a:latin typeface="微软雅黑" charset="0"/>
                        <a:ea typeface="微软雅黑" charset="0"/>
                        <a:cs typeface="+mn-ea"/>
                      </a:endParaRPr>
                    </a:p>
                  </a:txBody>
                  <a:tcPr marL="68580" marR="68580" marT="0" marB="0" anchor="ctr">
                    <a:lnL w="6350" cap="flat" cmpd="sng" algn="ctr">
                      <a:solidFill>
                        <a:srgbClr val="000000">
                          <a:alpha val="100000"/>
                        </a:srgbClr>
                      </a:solidFill>
                      <a:prstDash val="solid"/>
                      <a:round/>
                      <a:headEnd type="none" w="med" len="med"/>
                      <a:tailEnd type="none" w="med" len="med"/>
                    </a:lnL>
                    <a:lnR w="6350" cap="flat" cmpd="sng" algn="ctr">
                      <a:solidFill>
                        <a:srgbClr val="000000">
                          <a:alpha val="100000"/>
                        </a:srgbClr>
                      </a:solidFill>
                      <a:prstDash val="solid"/>
                      <a:round/>
                      <a:headEnd type="none" w="med" len="med"/>
                      <a:tailEnd type="none" w="med" len="med"/>
                    </a:lnR>
                    <a:lnT w="6350" cap="flat" cmpd="sng" algn="ctr">
                      <a:solidFill>
                        <a:srgbClr val="000000">
                          <a:alpha val="100000"/>
                        </a:srgbClr>
                      </a:solidFill>
                      <a:prstDash val="solid"/>
                      <a:round/>
                      <a:headEnd type="none" w="med" len="med"/>
                      <a:tailEnd type="none" w="med" len="med"/>
                    </a:lnT>
                    <a:lnB w="6350" cap="flat" cmpd="sng" algn="ctr">
                      <a:solidFill>
                        <a:srgbClr val="000000">
                          <a:alpha val="100000"/>
                        </a:srgbClr>
                      </a:solidFill>
                      <a:prstDash val="solid"/>
                      <a:round/>
                      <a:headEnd type="none" w="med" len="med"/>
                      <a:tailEnd type="none" w="med" len="med"/>
                    </a:lnB>
                  </a:tcPr>
                </a:tc>
                <a:tc>
                  <a:txBody>
                    <a:bodyPr/>
                    <a:lstStyle/>
                    <a:p>
                      <a:pPr marL="0" indent="0" algn="just" defTabSz="266700" eaLnBrk="1" latinLnBrk="0" hangingPunct="1">
                        <a:lnSpc>
                          <a:spcPct val="114000"/>
                        </a:lnSpc>
                        <a:spcBef>
                          <a:spcPts val="0"/>
                        </a:spcBef>
                        <a:spcAft>
                          <a:spcPts val="0"/>
                        </a:spcAft>
                        <a:buFontTx/>
                        <a:buNone/>
                      </a:pPr>
                      <a:r>
                        <a:rPr sz="1200" kern="100">
                          <a:solidFill>
                            <a:srgbClr val="000000"/>
                          </a:solidFill>
                          <a:latin typeface="微软雅黑" charset="0"/>
                          <a:ea typeface="微软雅黑" charset="0"/>
                          <a:cs typeface="+mn-ea"/>
                        </a:rPr>
                        <a:t>西林凤腾航空的两架空客H125型直升机运送食物、药品等救援物资（由广汉市调拨了价值5万元左右的消毒药品、救生箱、抗生素、棉签、纱布、绷带等救灾医疗物资。）， </a:t>
                      </a:r>
                      <a:r>
                        <a:rPr lang="zh-CN" altLang="en-US" sz="1200" kern="100">
                          <a:solidFill>
                            <a:srgbClr val="000000"/>
                          </a:solidFill>
                          <a:latin typeface="微软雅黑" charset="0"/>
                          <a:ea typeface="微软雅黑" charset="0"/>
                          <a:cs typeface="+mn-ea"/>
                        </a:rPr>
                        <a:t>由于气象条件不能满足飞行需求，在都江堰驼峰机场等待省政府命令。</a:t>
                      </a:r>
                      <a:endParaRPr lang="ko-KR" altLang="en-US" sz="1200" kern="100">
                        <a:solidFill>
                          <a:srgbClr val="000000"/>
                        </a:solidFill>
                        <a:latin typeface="微软雅黑" charset="0"/>
                        <a:ea typeface="微软雅黑" charset="0"/>
                        <a:cs typeface="+mn-ea"/>
                      </a:endParaRPr>
                    </a:p>
                  </a:txBody>
                  <a:tcPr marL="68580" marR="68580" marT="0" marB="0" anchor="ctr">
                    <a:lnL w="6350" cap="flat" cmpd="sng" algn="ctr">
                      <a:solidFill>
                        <a:srgbClr val="000000">
                          <a:alpha val="100000"/>
                        </a:srgbClr>
                      </a:solidFill>
                      <a:prstDash val="solid"/>
                      <a:round/>
                      <a:headEnd type="none" w="med" len="med"/>
                      <a:tailEnd type="none" w="med" len="med"/>
                    </a:lnL>
                    <a:lnR w="6350" cap="flat" cmpd="sng" algn="ctr">
                      <a:solidFill>
                        <a:srgbClr val="000000">
                          <a:alpha val="100000"/>
                        </a:srgbClr>
                      </a:solidFill>
                      <a:prstDash val="solid"/>
                      <a:round/>
                      <a:headEnd type="none" w="med" len="med"/>
                      <a:tailEnd type="none" w="med" len="med"/>
                    </a:lnR>
                    <a:lnT w="6350" cap="flat" cmpd="sng" algn="ctr">
                      <a:solidFill>
                        <a:srgbClr val="000000">
                          <a:alpha val="100000"/>
                        </a:srgbClr>
                      </a:solidFill>
                      <a:prstDash val="solid"/>
                      <a:round/>
                      <a:headEnd type="none" w="med" len="med"/>
                      <a:tailEnd type="none" w="med" len="med"/>
                    </a:lnT>
                    <a:lnB w="6350" cap="flat" cmpd="sng" algn="ctr">
                      <a:solidFill>
                        <a:srgbClr val="000000">
                          <a:alpha val="100000"/>
                        </a:srgbClr>
                      </a:solidFill>
                      <a:prstDash val="solid"/>
                      <a:round/>
                      <a:headEnd type="none" w="med" len="med"/>
                      <a:tailEnd type="none" w="med" len="med"/>
                    </a:lnB>
                  </a:tcPr>
                </a:tc>
              </a:tr>
              <a:tr h="1261110">
                <a:tc>
                  <a:txBody>
                    <a:bodyPr/>
                    <a:lstStyle/>
                    <a:p>
                      <a:pPr marL="0" indent="0" algn="just" defTabSz="266700" eaLnBrk="1" latinLnBrk="0" hangingPunct="1">
                        <a:lnSpc>
                          <a:spcPct val="114000"/>
                        </a:lnSpc>
                        <a:spcBef>
                          <a:spcPts val="0"/>
                        </a:spcBef>
                        <a:spcAft>
                          <a:spcPts val="0"/>
                        </a:spcAft>
                        <a:buFontTx/>
                        <a:buNone/>
                      </a:pPr>
                      <a:r>
                        <a:rPr sz="1200" kern="100">
                          <a:solidFill>
                            <a:srgbClr val="000000"/>
                          </a:solidFill>
                          <a:latin typeface="微软雅黑" charset="0"/>
                          <a:ea typeface="微软雅黑" charset="0"/>
                          <a:cs typeface="+mn-ea"/>
                        </a:rPr>
                        <a:t>四川驼峰通用航空公司</a:t>
                      </a:r>
                      <a:endParaRPr lang="ko-KR" altLang="en-US" sz="1200" kern="100">
                        <a:solidFill>
                          <a:srgbClr val="000000"/>
                        </a:solidFill>
                        <a:latin typeface="微软雅黑" charset="0"/>
                        <a:ea typeface="微软雅黑" charset="0"/>
                        <a:cs typeface="+mn-ea"/>
                      </a:endParaRPr>
                    </a:p>
                  </a:txBody>
                  <a:tcPr marL="68580" marR="68580" marT="0" marB="0" anchor="ctr">
                    <a:lnL w="6350" cap="flat" cmpd="sng" algn="ctr">
                      <a:solidFill>
                        <a:srgbClr val="000000">
                          <a:alpha val="100000"/>
                        </a:srgbClr>
                      </a:solidFill>
                      <a:prstDash val="solid"/>
                      <a:round/>
                      <a:headEnd type="none" w="med" len="med"/>
                      <a:tailEnd type="none" w="med" len="med"/>
                    </a:lnL>
                    <a:lnR w="6350" cap="flat" cmpd="sng" algn="ctr">
                      <a:solidFill>
                        <a:srgbClr val="000000">
                          <a:alpha val="100000"/>
                        </a:srgbClr>
                      </a:solidFill>
                      <a:prstDash val="solid"/>
                      <a:round/>
                      <a:headEnd type="none" w="med" len="med"/>
                      <a:tailEnd type="none" w="med" len="med"/>
                    </a:lnR>
                    <a:lnT w="6350" cap="flat" cmpd="sng" algn="ctr">
                      <a:solidFill>
                        <a:srgbClr val="000000">
                          <a:alpha val="100000"/>
                        </a:srgbClr>
                      </a:solidFill>
                      <a:prstDash val="solid"/>
                      <a:round/>
                      <a:headEnd type="none" w="med" len="med"/>
                      <a:tailEnd type="none" w="med" len="med"/>
                    </a:lnT>
                    <a:lnB w="6350" cap="flat" cmpd="sng" algn="ctr">
                      <a:solidFill>
                        <a:srgbClr val="000000">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just" defTabSz="266700" eaLnBrk="1" latinLnBrk="0" hangingPunct="1">
                        <a:lnSpc>
                          <a:spcPct val="114000"/>
                        </a:lnSpc>
                        <a:spcBef>
                          <a:spcPts val="0"/>
                        </a:spcBef>
                        <a:spcAft>
                          <a:spcPts val="0"/>
                        </a:spcAft>
                        <a:buFontTx/>
                        <a:buNone/>
                      </a:pPr>
                      <a:r>
                        <a:rPr sz="1200" kern="100">
                          <a:solidFill>
                            <a:srgbClr val="000000"/>
                          </a:solidFill>
                          <a:latin typeface="微软雅黑" charset="0"/>
                          <a:ea typeface="微软雅黑" charset="0"/>
                          <a:cs typeface="+mn-ea"/>
                        </a:rPr>
                        <a:t>6月25日中午未达到</a:t>
                      </a:r>
                      <a:endParaRPr lang="ko-KR" altLang="en-US" sz="1200" kern="100">
                        <a:solidFill>
                          <a:srgbClr val="000000"/>
                        </a:solidFill>
                        <a:latin typeface="微软雅黑" charset="0"/>
                        <a:ea typeface="微软雅黑" charset="0"/>
                        <a:cs typeface="+mn-ea"/>
                      </a:endParaRPr>
                    </a:p>
                  </a:txBody>
                  <a:tcPr marL="68580" marR="68580" marT="0" marB="0" anchor="ctr">
                    <a:lnL w="6350" cap="flat" cmpd="sng" algn="ctr">
                      <a:solidFill>
                        <a:srgbClr val="000000">
                          <a:alpha val="100000"/>
                        </a:srgbClr>
                      </a:solidFill>
                      <a:prstDash val="solid"/>
                      <a:round/>
                      <a:headEnd type="none" w="med" len="med"/>
                      <a:tailEnd type="none" w="med" len="med"/>
                    </a:lnL>
                    <a:lnR w="6350" cap="flat" cmpd="sng" algn="ctr">
                      <a:solidFill>
                        <a:srgbClr val="000000">
                          <a:alpha val="100000"/>
                        </a:srgbClr>
                      </a:solidFill>
                      <a:prstDash val="solid"/>
                      <a:round/>
                      <a:headEnd type="none" w="med" len="med"/>
                      <a:tailEnd type="none" w="med" len="med"/>
                    </a:lnR>
                    <a:lnT w="6350" cap="flat" cmpd="sng" algn="ctr">
                      <a:solidFill>
                        <a:srgbClr val="000000">
                          <a:alpha val="100000"/>
                        </a:srgbClr>
                      </a:solidFill>
                      <a:prstDash val="solid"/>
                      <a:round/>
                      <a:headEnd type="none" w="med" len="med"/>
                      <a:tailEnd type="none" w="med" len="med"/>
                    </a:lnT>
                    <a:lnB w="6350" cap="flat" cmpd="sng" algn="ctr">
                      <a:solidFill>
                        <a:srgbClr val="000000">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just" defTabSz="266700" eaLnBrk="1" latinLnBrk="0" hangingPunct="1">
                        <a:lnSpc>
                          <a:spcPct val="114000"/>
                        </a:lnSpc>
                        <a:spcBef>
                          <a:spcPts val="0"/>
                        </a:spcBef>
                        <a:spcAft>
                          <a:spcPts val="0"/>
                        </a:spcAft>
                        <a:buFontTx/>
                        <a:buNone/>
                      </a:pPr>
                      <a:r>
                        <a:rPr sz="1200" kern="100">
                          <a:solidFill>
                            <a:srgbClr val="000000"/>
                          </a:solidFill>
                          <a:latin typeface="微软雅黑" charset="0"/>
                          <a:ea typeface="微软雅黑" charset="0"/>
                          <a:cs typeface="+mn-ea"/>
                        </a:rPr>
                        <a:t>贝尔407GX、贝尔206L4各1架，空勤保障车1辆</a:t>
                      </a:r>
                      <a:endParaRPr lang="ko-KR" altLang="en-US" sz="1200" kern="100">
                        <a:solidFill>
                          <a:srgbClr val="000000"/>
                        </a:solidFill>
                        <a:latin typeface="微软雅黑" charset="0"/>
                        <a:ea typeface="微软雅黑" charset="0"/>
                        <a:cs typeface="+mn-ea"/>
                      </a:endParaRPr>
                    </a:p>
                  </a:txBody>
                  <a:tcPr marL="68580" marR="68580" marT="0" marB="0" anchor="ctr">
                    <a:lnL w="6350" cap="flat" cmpd="sng" algn="ctr">
                      <a:solidFill>
                        <a:srgbClr val="000000">
                          <a:alpha val="100000"/>
                        </a:srgbClr>
                      </a:solidFill>
                      <a:prstDash val="solid"/>
                      <a:round/>
                      <a:headEnd type="none" w="med" len="med"/>
                      <a:tailEnd type="none" w="med" len="med"/>
                    </a:lnL>
                    <a:lnR w="6350" cap="flat" cmpd="sng" algn="ctr">
                      <a:solidFill>
                        <a:srgbClr val="000000">
                          <a:alpha val="100000"/>
                        </a:srgbClr>
                      </a:solidFill>
                      <a:prstDash val="solid"/>
                      <a:round/>
                      <a:headEnd type="none" w="med" len="med"/>
                      <a:tailEnd type="none" w="med" len="med"/>
                    </a:lnR>
                    <a:lnT w="6350" cap="flat" cmpd="sng" algn="ctr">
                      <a:solidFill>
                        <a:srgbClr val="000000">
                          <a:alpha val="100000"/>
                        </a:srgbClr>
                      </a:solidFill>
                      <a:prstDash val="solid"/>
                      <a:round/>
                      <a:headEnd type="none" w="med" len="med"/>
                      <a:tailEnd type="none" w="med" len="med"/>
                    </a:lnT>
                    <a:lnB w="6350" cap="flat" cmpd="sng" algn="ctr">
                      <a:solidFill>
                        <a:srgbClr val="000000">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just" defTabSz="266700" eaLnBrk="1" latinLnBrk="0" hangingPunct="1">
                        <a:lnSpc>
                          <a:spcPct val="114000"/>
                        </a:lnSpc>
                        <a:spcBef>
                          <a:spcPts val="0"/>
                        </a:spcBef>
                        <a:spcAft>
                          <a:spcPts val="0"/>
                        </a:spcAft>
                        <a:buFontTx/>
                        <a:buNone/>
                      </a:pPr>
                      <a:r>
                        <a:rPr sz="1200" kern="100">
                          <a:solidFill>
                            <a:srgbClr val="000000"/>
                          </a:solidFill>
                          <a:latin typeface="微软雅黑" charset="0"/>
                          <a:ea typeface="微软雅黑" charset="0"/>
                          <a:cs typeface="+mn-ea"/>
                        </a:rPr>
                        <a:t>目前由于茂县滑坡区气象条件不能满足飞行需求，驼峰航空的两架直升机在青城山机场备勤，待天气转好将前往滑坡区救援。</a:t>
                      </a:r>
                      <a:endParaRPr lang="ko-KR" altLang="en-US" sz="1200" kern="100">
                        <a:solidFill>
                          <a:srgbClr val="000000"/>
                        </a:solidFill>
                        <a:latin typeface="微软雅黑" charset="0"/>
                        <a:ea typeface="微软雅黑" charset="0"/>
                        <a:cs typeface="+mn-ea"/>
                      </a:endParaRPr>
                    </a:p>
                  </a:txBody>
                  <a:tcPr marL="68580" marR="68580" marT="0" marB="0" anchor="ctr">
                    <a:lnL w="6350" cap="flat" cmpd="sng" algn="ctr">
                      <a:solidFill>
                        <a:srgbClr val="000000">
                          <a:alpha val="100000"/>
                        </a:srgbClr>
                      </a:solidFill>
                      <a:prstDash val="solid"/>
                      <a:round/>
                      <a:headEnd type="none" w="med" len="med"/>
                      <a:tailEnd type="none" w="med" len="med"/>
                    </a:lnL>
                    <a:lnR w="6350" cap="flat" cmpd="sng" algn="ctr">
                      <a:solidFill>
                        <a:srgbClr val="000000">
                          <a:alpha val="100000"/>
                        </a:srgbClr>
                      </a:solidFill>
                      <a:prstDash val="solid"/>
                      <a:round/>
                      <a:headEnd type="none" w="med" len="med"/>
                      <a:tailEnd type="none" w="med" len="med"/>
                    </a:lnR>
                    <a:lnT w="6350" cap="flat" cmpd="sng" algn="ctr">
                      <a:solidFill>
                        <a:srgbClr val="000000">
                          <a:alpha val="100000"/>
                        </a:srgbClr>
                      </a:solidFill>
                      <a:prstDash val="solid"/>
                      <a:round/>
                      <a:headEnd type="none" w="med" len="med"/>
                      <a:tailEnd type="none" w="med" len="med"/>
                    </a:lnT>
                    <a:lnB w="6350" cap="flat" cmpd="sng" algn="ctr">
                      <a:solidFill>
                        <a:srgbClr val="000000">
                          <a:alpha val="100000"/>
                        </a:srgbClr>
                      </a:solidFill>
                      <a:prstDash val="solid"/>
                      <a:round/>
                      <a:headEnd type="none" w="med" len="med"/>
                      <a:tailEnd type="none" w="med" len="med"/>
                    </a:lnB>
                    <a:solidFill>
                      <a:schemeClr val="accent1">
                        <a:lumMod val="20000"/>
                        <a:lumOff val="80000"/>
                      </a:schemeClr>
                    </a:solidFill>
                  </a:tcPr>
                </a:tc>
              </a:tr>
              <a:tr h="425450">
                <a:tc>
                  <a:txBody>
                    <a:bodyPr/>
                    <a:lstStyle/>
                    <a:p>
                      <a:pPr marL="0" indent="0" algn="just" defTabSz="266700" eaLnBrk="1" latinLnBrk="0" hangingPunct="1">
                        <a:lnSpc>
                          <a:spcPct val="114000"/>
                        </a:lnSpc>
                        <a:spcBef>
                          <a:spcPts val="0"/>
                        </a:spcBef>
                        <a:spcAft>
                          <a:spcPts val="0"/>
                        </a:spcAft>
                        <a:buFontTx/>
                        <a:buNone/>
                      </a:pPr>
                      <a:r>
                        <a:rPr sz="1200" kern="100">
                          <a:solidFill>
                            <a:srgbClr val="000000"/>
                          </a:solidFill>
                          <a:latin typeface="微软雅黑" charset="0"/>
                          <a:ea typeface="微软雅黑" charset="0"/>
                          <a:cs typeface="+mn-ea"/>
                        </a:rPr>
                        <a:t>三星通用航空公司</a:t>
                      </a:r>
                      <a:endParaRPr lang="ko-KR" altLang="en-US" sz="1200" kern="100">
                        <a:solidFill>
                          <a:srgbClr val="000000"/>
                        </a:solidFill>
                        <a:latin typeface="微软雅黑" charset="0"/>
                        <a:ea typeface="微软雅黑" charset="0"/>
                        <a:cs typeface="+mn-ea"/>
                      </a:endParaRPr>
                    </a:p>
                  </a:txBody>
                  <a:tcPr marL="68580" marR="68580" marT="0" marB="0" anchor="ctr">
                    <a:lnL w="6350" cap="flat" cmpd="sng" algn="ctr">
                      <a:solidFill>
                        <a:srgbClr val="000000">
                          <a:alpha val="100000"/>
                        </a:srgbClr>
                      </a:solidFill>
                      <a:prstDash val="solid"/>
                      <a:round/>
                      <a:headEnd type="none" w="med" len="med"/>
                      <a:tailEnd type="none" w="med" len="med"/>
                    </a:lnL>
                    <a:lnR w="6350" cap="flat" cmpd="sng" algn="ctr">
                      <a:solidFill>
                        <a:srgbClr val="000000">
                          <a:alpha val="100000"/>
                        </a:srgbClr>
                      </a:solidFill>
                      <a:prstDash val="solid"/>
                      <a:round/>
                      <a:headEnd type="none" w="med" len="med"/>
                      <a:tailEnd type="none" w="med" len="med"/>
                    </a:lnR>
                    <a:lnT w="6350" cap="flat" cmpd="sng" algn="ctr">
                      <a:solidFill>
                        <a:srgbClr val="000000">
                          <a:alpha val="100000"/>
                        </a:srgbClr>
                      </a:solidFill>
                      <a:prstDash val="solid"/>
                      <a:round/>
                      <a:headEnd type="none" w="med" len="med"/>
                      <a:tailEnd type="none" w="med" len="med"/>
                    </a:lnT>
                    <a:lnB w="6350" cap="flat" cmpd="sng" algn="ctr">
                      <a:solidFill>
                        <a:srgbClr val="000000">
                          <a:alpha val="100000"/>
                        </a:srgbClr>
                      </a:solidFill>
                      <a:prstDash val="solid"/>
                      <a:round/>
                      <a:headEnd type="none" w="med" len="med"/>
                      <a:tailEnd type="none" w="med" len="med"/>
                    </a:lnB>
                  </a:tcPr>
                </a:tc>
                <a:tc>
                  <a:txBody>
                    <a:bodyPr/>
                    <a:lstStyle/>
                    <a:p>
                      <a:pPr marL="0" indent="0" algn="just" defTabSz="266700" eaLnBrk="1" latinLnBrk="0" hangingPunct="1">
                        <a:lnSpc>
                          <a:spcPct val="114000"/>
                        </a:lnSpc>
                        <a:spcBef>
                          <a:spcPts val="0"/>
                        </a:spcBef>
                        <a:spcAft>
                          <a:spcPts val="0"/>
                        </a:spcAft>
                        <a:buFontTx/>
                        <a:buNone/>
                      </a:pPr>
                      <a:r>
                        <a:rPr sz="1200" kern="100">
                          <a:solidFill>
                            <a:srgbClr val="000000"/>
                          </a:solidFill>
                          <a:latin typeface="微软雅黑" charset="0"/>
                          <a:ea typeface="微软雅黑" charset="0"/>
                          <a:cs typeface="+mn-ea"/>
                        </a:rPr>
                        <a:t>6月25日1时15分达到</a:t>
                      </a:r>
                      <a:endParaRPr lang="ko-KR" altLang="en-US" sz="1200" kern="100">
                        <a:solidFill>
                          <a:srgbClr val="000000"/>
                        </a:solidFill>
                        <a:latin typeface="微软雅黑" charset="0"/>
                        <a:ea typeface="微软雅黑" charset="0"/>
                        <a:cs typeface="+mn-ea"/>
                      </a:endParaRPr>
                    </a:p>
                  </a:txBody>
                  <a:tcPr marL="68580" marR="68580" marT="0" marB="0" anchor="ctr">
                    <a:lnL w="6350" cap="flat" cmpd="sng" algn="ctr">
                      <a:solidFill>
                        <a:srgbClr val="000000">
                          <a:alpha val="100000"/>
                        </a:srgbClr>
                      </a:solidFill>
                      <a:prstDash val="solid"/>
                      <a:round/>
                      <a:headEnd type="none" w="med" len="med"/>
                      <a:tailEnd type="none" w="med" len="med"/>
                    </a:lnL>
                    <a:lnR w="6350" cap="flat" cmpd="sng" algn="ctr">
                      <a:solidFill>
                        <a:srgbClr val="000000">
                          <a:alpha val="100000"/>
                        </a:srgbClr>
                      </a:solidFill>
                      <a:prstDash val="solid"/>
                      <a:round/>
                      <a:headEnd type="none" w="med" len="med"/>
                      <a:tailEnd type="none" w="med" len="med"/>
                    </a:lnR>
                    <a:lnT w="6350" cap="flat" cmpd="sng" algn="ctr">
                      <a:solidFill>
                        <a:srgbClr val="000000">
                          <a:alpha val="100000"/>
                        </a:srgbClr>
                      </a:solidFill>
                      <a:prstDash val="solid"/>
                      <a:round/>
                      <a:headEnd type="none" w="med" len="med"/>
                      <a:tailEnd type="none" w="med" len="med"/>
                    </a:lnT>
                    <a:lnB w="6350" cap="flat" cmpd="sng" algn="ctr">
                      <a:solidFill>
                        <a:srgbClr val="000000">
                          <a:alpha val="100000"/>
                        </a:srgbClr>
                      </a:solidFill>
                      <a:prstDash val="solid"/>
                      <a:round/>
                      <a:headEnd type="none" w="med" len="med"/>
                      <a:tailEnd type="none" w="med" len="med"/>
                    </a:lnB>
                  </a:tcPr>
                </a:tc>
                <a:tc>
                  <a:txBody>
                    <a:bodyPr/>
                    <a:lstStyle/>
                    <a:p>
                      <a:pPr marL="0" indent="0" algn="just" defTabSz="266700" eaLnBrk="1" latinLnBrk="0" hangingPunct="1">
                        <a:lnSpc>
                          <a:spcPct val="114000"/>
                        </a:lnSpc>
                        <a:spcBef>
                          <a:spcPts val="0"/>
                        </a:spcBef>
                        <a:spcAft>
                          <a:spcPts val="0"/>
                        </a:spcAft>
                        <a:buFontTx/>
                        <a:buNone/>
                      </a:pPr>
                      <a:r>
                        <a:rPr sz="1200" kern="100">
                          <a:solidFill>
                            <a:srgbClr val="000000"/>
                          </a:solidFill>
                          <a:latin typeface="微软雅黑" charset="0"/>
                          <a:ea typeface="微软雅黑" charset="0"/>
                          <a:cs typeface="+mn-ea"/>
                        </a:rPr>
                        <a:t>Y-12飞机</a:t>
                      </a:r>
                      <a:endParaRPr lang="ko-KR" altLang="en-US" sz="1200" kern="100">
                        <a:solidFill>
                          <a:srgbClr val="000000"/>
                        </a:solidFill>
                        <a:latin typeface="微软雅黑" charset="0"/>
                        <a:ea typeface="微软雅黑" charset="0"/>
                        <a:cs typeface="+mn-ea"/>
                      </a:endParaRPr>
                    </a:p>
                  </a:txBody>
                  <a:tcPr marL="68580" marR="68580" marT="0" marB="0" anchor="ctr">
                    <a:lnL w="6350" cap="flat" cmpd="sng" algn="ctr">
                      <a:solidFill>
                        <a:srgbClr val="000000">
                          <a:alpha val="100000"/>
                        </a:srgbClr>
                      </a:solidFill>
                      <a:prstDash val="solid"/>
                      <a:round/>
                      <a:headEnd type="none" w="med" len="med"/>
                      <a:tailEnd type="none" w="med" len="med"/>
                    </a:lnL>
                    <a:lnR w="6350" cap="flat" cmpd="sng" algn="ctr">
                      <a:solidFill>
                        <a:srgbClr val="000000">
                          <a:alpha val="100000"/>
                        </a:srgbClr>
                      </a:solidFill>
                      <a:prstDash val="solid"/>
                      <a:round/>
                      <a:headEnd type="none" w="med" len="med"/>
                      <a:tailEnd type="none" w="med" len="med"/>
                    </a:lnR>
                    <a:lnT w="6350" cap="flat" cmpd="sng" algn="ctr">
                      <a:solidFill>
                        <a:srgbClr val="000000">
                          <a:alpha val="100000"/>
                        </a:srgbClr>
                      </a:solidFill>
                      <a:prstDash val="solid"/>
                      <a:round/>
                      <a:headEnd type="none" w="med" len="med"/>
                      <a:tailEnd type="none" w="med" len="med"/>
                    </a:lnT>
                    <a:lnB w="6350" cap="flat" cmpd="sng" algn="ctr">
                      <a:solidFill>
                        <a:srgbClr val="000000">
                          <a:alpha val="100000"/>
                        </a:srgbClr>
                      </a:solidFill>
                      <a:prstDash val="solid"/>
                      <a:round/>
                      <a:headEnd type="none" w="med" len="med"/>
                      <a:tailEnd type="none" w="med" len="med"/>
                    </a:lnB>
                  </a:tcPr>
                </a:tc>
                <a:tc>
                  <a:txBody>
                    <a:bodyPr/>
                    <a:lstStyle/>
                    <a:p>
                      <a:pPr marL="0" indent="0" algn="just" defTabSz="266700" eaLnBrk="1" latinLnBrk="0" hangingPunct="1">
                        <a:lnSpc>
                          <a:spcPct val="114000"/>
                        </a:lnSpc>
                        <a:spcBef>
                          <a:spcPts val="0"/>
                        </a:spcBef>
                        <a:spcAft>
                          <a:spcPts val="0"/>
                        </a:spcAft>
                        <a:buFontTx/>
                        <a:buNone/>
                      </a:pPr>
                      <a:r>
                        <a:rPr lang="zh-CN" altLang="en-US" sz="1200" kern="100">
                          <a:solidFill>
                            <a:srgbClr val="000000"/>
                          </a:solidFill>
                          <a:latin typeface="微软雅黑" charset="0"/>
                          <a:ea typeface="微软雅黑" charset="0"/>
                          <a:cs typeface="+mn-ea"/>
                        </a:rPr>
                        <a:t>飞赴茂县山体垮塌地区，实施航测任务</a:t>
                      </a:r>
                      <a:r>
                        <a:rPr sz="1200" kern="100">
                          <a:solidFill>
                            <a:srgbClr val="000000"/>
                          </a:solidFill>
                          <a:latin typeface="微软雅黑" charset="0"/>
                          <a:ea typeface="微软雅黑" charset="0"/>
                          <a:cs typeface="+mn-ea"/>
                        </a:rPr>
                        <a:t>。</a:t>
                      </a:r>
                      <a:endParaRPr lang="ko-KR" altLang="en-US" sz="1200" kern="100">
                        <a:solidFill>
                          <a:srgbClr val="000000"/>
                        </a:solidFill>
                        <a:latin typeface="微软雅黑" charset="0"/>
                        <a:ea typeface="微软雅黑" charset="0"/>
                        <a:cs typeface="+mn-ea"/>
                      </a:endParaRPr>
                    </a:p>
                  </a:txBody>
                  <a:tcPr marL="68580" marR="68580" marT="0" marB="0" anchor="ctr">
                    <a:lnL w="6350" cap="flat" cmpd="sng" algn="ctr">
                      <a:solidFill>
                        <a:srgbClr val="000000">
                          <a:alpha val="100000"/>
                        </a:srgbClr>
                      </a:solidFill>
                      <a:prstDash val="solid"/>
                      <a:round/>
                      <a:headEnd type="none" w="med" len="med"/>
                      <a:tailEnd type="none" w="med" len="med"/>
                    </a:lnL>
                    <a:lnR w="6350" cap="flat" cmpd="sng" algn="ctr">
                      <a:solidFill>
                        <a:srgbClr val="000000">
                          <a:alpha val="100000"/>
                        </a:srgbClr>
                      </a:solidFill>
                      <a:prstDash val="solid"/>
                      <a:round/>
                      <a:headEnd type="none" w="med" len="med"/>
                      <a:tailEnd type="none" w="med" len="med"/>
                    </a:lnR>
                    <a:lnT w="6350" cap="flat" cmpd="sng" algn="ctr">
                      <a:solidFill>
                        <a:srgbClr val="000000">
                          <a:alpha val="100000"/>
                        </a:srgbClr>
                      </a:solidFill>
                      <a:prstDash val="solid"/>
                      <a:round/>
                      <a:headEnd type="none" w="med" len="med"/>
                      <a:tailEnd type="none" w="med" len="med"/>
                    </a:lnT>
                    <a:lnB w="6350" cap="flat" cmpd="sng" algn="ctr">
                      <a:solidFill>
                        <a:srgbClr val="000000">
                          <a:alpha val="100000"/>
                        </a:srgbClr>
                      </a:solidFill>
                      <a:prstDash val="solid"/>
                      <a:round/>
                      <a:headEnd type="none" w="med" len="med"/>
                      <a:tailEnd type="none" w="med" len="med"/>
                    </a:lnB>
                  </a:tcPr>
                </a:tc>
              </a:tr>
              <a:tr h="840740">
                <a:tc>
                  <a:txBody>
                    <a:bodyPr/>
                    <a:lstStyle/>
                    <a:p>
                      <a:pPr marL="0" indent="0" algn="just" defTabSz="266700" eaLnBrk="1" latinLnBrk="0" hangingPunct="1">
                        <a:lnSpc>
                          <a:spcPct val="114000"/>
                        </a:lnSpc>
                        <a:spcBef>
                          <a:spcPts val="0"/>
                        </a:spcBef>
                        <a:spcAft>
                          <a:spcPts val="0"/>
                        </a:spcAft>
                        <a:buFontTx/>
                        <a:buNone/>
                      </a:pPr>
                      <a:r>
                        <a:rPr lang="zh-CN" altLang="en-US" sz="1200" kern="100">
                          <a:solidFill>
                            <a:srgbClr val="000000"/>
                          </a:solidFill>
                          <a:latin typeface="微软雅黑" charset="0"/>
                          <a:ea typeface="微软雅黑" charset="0"/>
                          <a:cs typeface="+mn-ea"/>
                        </a:rPr>
                        <a:t>金汇通用航空股份有限公司</a:t>
                      </a:r>
                      <a:endParaRPr lang="ko-KR" altLang="en-US" sz="1200" kern="100">
                        <a:solidFill>
                          <a:srgbClr val="000000"/>
                        </a:solidFill>
                        <a:latin typeface="微软雅黑" charset="0"/>
                        <a:ea typeface="微软雅黑" charset="0"/>
                        <a:cs typeface="+mn-ea"/>
                      </a:endParaRPr>
                    </a:p>
                  </a:txBody>
                  <a:tcPr marL="68580" marR="68580" marT="0" marB="0" anchor="ctr">
                    <a:lnL w="6350" cap="flat" cmpd="sng" algn="ctr">
                      <a:solidFill>
                        <a:srgbClr val="000000">
                          <a:alpha val="100000"/>
                        </a:srgbClr>
                      </a:solidFill>
                      <a:prstDash val="solid"/>
                      <a:round/>
                      <a:headEnd type="none" w="med" len="med"/>
                      <a:tailEnd type="none" w="med" len="med"/>
                    </a:lnL>
                    <a:lnR w="6350" cap="flat" cmpd="sng" algn="ctr">
                      <a:solidFill>
                        <a:srgbClr val="000000">
                          <a:alpha val="100000"/>
                        </a:srgbClr>
                      </a:solidFill>
                      <a:prstDash val="solid"/>
                      <a:round/>
                      <a:headEnd type="none" w="med" len="med"/>
                      <a:tailEnd type="none" w="med" len="med"/>
                    </a:lnR>
                    <a:lnT w="6350" cap="flat" cmpd="sng" algn="ctr">
                      <a:solidFill>
                        <a:srgbClr val="000000">
                          <a:alpha val="100000"/>
                        </a:srgbClr>
                      </a:solidFill>
                      <a:prstDash val="solid"/>
                      <a:round/>
                      <a:headEnd type="none" w="med" len="med"/>
                      <a:tailEnd type="none" w="med" len="med"/>
                    </a:lnT>
                    <a:lnB w="6350" cap="flat" cmpd="sng" algn="ctr">
                      <a:solidFill>
                        <a:srgbClr val="000000">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just" defTabSz="266700" eaLnBrk="1" latinLnBrk="0" hangingPunct="1">
                        <a:lnSpc>
                          <a:spcPct val="114000"/>
                        </a:lnSpc>
                        <a:spcBef>
                          <a:spcPts val="0"/>
                        </a:spcBef>
                        <a:spcAft>
                          <a:spcPts val="0"/>
                        </a:spcAft>
                        <a:buFontTx/>
                        <a:buNone/>
                      </a:pPr>
                      <a:r>
                        <a:rPr sz="1200" kern="100">
                          <a:solidFill>
                            <a:srgbClr val="000000"/>
                          </a:solidFill>
                          <a:latin typeface="微软雅黑" charset="0"/>
                          <a:ea typeface="微软雅黑" charset="0"/>
                          <a:cs typeface="+mn-ea"/>
                        </a:rPr>
                        <a:t>6月25日中午未达到</a:t>
                      </a:r>
                      <a:endParaRPr lang="ko-KR" altLang="en-US" sz="1200" kern="100">
                        <a:solidFill>
                          <a:srgbClr val="000000"/>
                        </a:solidFill>
                        <a:latin typeface="微软雅黑" charset="0"/>
                        <a:ea typeface="微软雅黑" charset="0"/>
                        <a:cs typeface="+mn-ea"/>
                      </a:endParaRPr>
                    </a:p>
                  </a:txBody>
                  <a:tcPr marL="68580" marR="68580" marT="0" marB="0" anchor="ctr">
                    <a:lnL w="6350" cap="flat" cmpd="sng" algn="ctr">
                      <a:solidFill>
                        <a:srgbClr val="000000">
                          <a:alpha val="100000"/>
                        </a:srgbClr>
                      </a:solidFill>
                      <a:prstDash val="solid"/>
                      <a:round/>
                      <a:headEnd type="none" w="med" len="med"/>
                      <a:tailEnd type="none" w="med" len="med"/>
                    </a:lnL>
                    <a:lnR w="6350" cap="flat" cmpd="sng" algn="ctr">
                      <a:solidFill>
                        <a:srgbClr val="000000">
                          <a:alpha val="100000"/>
                        </a:srgbClr>
                      </a:solidFill>
                      <a:prstDash val="solid"/>
                      <a:round/>
                      <a:headEnd type="none" w="med" len="med"/>
                      <a:tailEnd type="none" w="med" len="med"/>
                    </a:lnR>
                    <a:lnT w="6350" cap="flat" cmpd="sng" algn="ctr">
                      <a:solidFill>
                        <a:srgbClr val="000000">
                          <a:alpha val="100000"/>
                        </a:srgbClr>
                      </a:solidFill>
                      <a:prstDash val="solid"/>
                      <a:round/>
                      <a:headEnd type="none" w="med" len="med"/>
                      <a:tailEnd type="none" w="med" len="med"/>
                    </a:lnT>
                    <a:lnB w="6350" cap="flat" cmpd="sng" algn="ctr">
                      <a:solidFill>
                        <a:srgbClr val="000000">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just" defTabSz="266700" eaLnBrk="1" latinLnBrk="0" hangingPunct="1">
                        <a:lnSpc>
                          <a:spcPct val="114000"/>
                        </a:lnSpc>
                        <a:spcBef>
                          <a:spcPts val="0"/>
                        </a:spcBef>
                        <a:spcAft>
                          <a:spcPts val="0"/>
                        </a:spcAft>
                        <a:buFontTx/>
                        <a:buNone/>
                      </a:pPr>
                      <a:r>
                        <a:rPr sz="1200" kern="100">
                          <a:solidFill>
                            <a:srgbClr val="000000"/>
                          </a:solidFill>
                          <a:latin typeface="微软雅黑" charset="0"/>
                          <a:ea typeface="微软雅黑" charset="0"/>
                          <a:cs typeface="+mn-ea"/>
                        </a:rPr>
                        <a:t>救援直升机</a:t>
                      </a:r>
                      <a:endParaRPr lang="ko-KR" altLang="en-US" sz="1200" kern="100">
                        <a:solidFill>
                          <a:srgbClr val="000000"/>
                        </a:solidFill>
                        <a:latin typeface="微软雅黑" charset="0"/>
                        <a:ea typeface="微软雅黑" charset="0"/>
                        <a:cs typeface="+mn-ea"/>
                      </a:endParaRPr>
                    </a:p>
                  </a:txBody>
                  <a:tcPr marL="68580" marR="68580" marT="0" marB="0" anchor="ctr">
                    <a:lnL w="6350" cap="flat" cmpd="sng" algn="ctr">
                      <a:solidFill>
                        <a:srgbClr val="000000">
                          <a:alpha val="100000"/>
                        </a:srgbClr>
                      </a:solidFill>
                      <a:prstDash val="solid"/>
                      <a:round/>
                      <a:headEnd type="none" w="med" len="med"/>
                      <a:tailEnd type="none" w="med" len="med"/>
                    </a:lnL>
                    <a:lnR w="6350" cap="flat" cmpd="sng" algn="ctr">
                      <a:solidFill>
                        <a:srgbClr val="000000">
                          <a:alpha val="100000"/>
                        </a:srgbClr>
                      </a:solidFill>
                      <a:prstDash val="solid"/>
                      <a:round/>
                      <a:headEnd type="none" w="med" len="med"/>
                      <a:tailEnd type="none" w="med" len="med"/>
                    </a:lnR>
                    <a:lnT w="6350" cap="flat" cmpd="sng" algn="ctr">
                      <a:solidFill>
                        <a:srgbClr val="000000">
                          <a:alpha val="100000"/>
                        </a:srgbClr>
                      </a:solidFill>
                      <a:prstDash val="solid"/>
                      <a:round/>
                      <a:headEnd type="none" w="med" len="med"/>
                      <a:tailEnd type="none" w="med" len="med"/>
                    </a:lnT>
                    <a:lnB w="6350" cap="flat" cmpd="sng" algn="ctr">
                      <a:solidFill>
                        <a:srgbClr val="000000">
                          <a:alpha val="100000"/>
                        </a:srgbClr>
                      </a:solidFill>
                      <a:prstDash val="solid"/>
                      <a:round/>
                      <a:headEnd type="none" w="med" len="med"/>
                      <a:tailEnd type="none" w="med" len="med"/>
                    </a:lnB>
                    <a:solidFill>
                      <a:schemeClr val="accent1">
                        <a:lumMod val="20000"/>
                        <a:lumOff val="80000"/>
                      </a:schemeClr>
                    </a:solidFill>
                  </a:tcPr>
                </a:tc>
                <a:tc>
                  <a:txBody>
                    <a:bodyPr/>
                    <a:lstStyle/>
                    <a:p>
                      <a:pPr marL="0" indent="0" algn="just" defTabSz="266700" eaLnBrk="1" latinLnBrk="0" hangingPunct="1">
                        <a:lnSpc>
                          <a:spcPct val="114000"/>
                        </a:lnSpc>
                        <a:spcBef>
                          <a:spcPts val="0"/>
                        </a:spcBef>
                        <a:spcAft>
                          <a:spcPts val="0"/>
                        </a:spcAft>
                        <a:buFontTx/>
                        <a:buNone/>
                      </a:pPr>
                      <a:r>
                        <a:rPr lang="zh-CN" altLang="en-US" sz="1200" kern="100">
                          <a:solidFill>
                            <a:srgbClr val="000000"/>
                          </a:solidFill>
                          <a:latin typeface="微软雅黑" charset="0"/>
                          <a:ea typeface="微软雅黑" charset="0"/>
                          <a:cs typeface="+mn-ea"/>
                        </a:rPr>
                        <a:t>做好了抢救伤患的准备和直升机起降的准备，与附近医院联络做好支援准备。</a:t>
                      </a:r>
                      <a:endParaRPr lang="ko-KR" altLang="en-US" sz="1200" kern="100">
                        <a:solidFill>
                          <a:srgbClr val="000000"/>
                        </a:solidFill>
                        <a:latin typeface="微软雅黑" charset="0"/>
                        <a:ea typeface="微软雅黑" charset="0"/>
                        <a:cs typeface="+mn-ea"/>
                      </a:endParaRPr>
                    </a:p>
                  </a:txBody>
                  <a:tcPr marL="68580" marR="68580" marT="0" marB="0" anchor="ctr">
                    <a:lnL w="6350" cap="flat" cmpd="sng" algn="ctr">
                      <a:solidFill>
                        <a:srgbClr val="000000">
                          <a:alpha val="100000"/>
                        </a:srgbClr>
                      </a:solidFill>
                      <a:prstDash val="solid"/>
                      <a:round/>
                      <a:headEnd type="none" w="med" len="med"/>
                      <a:tailEnd type="none" w="med" len="med"/>
                    </a:lnL>
                    <a:lnR w="6350" cap="flat" cmpd="sng" algn="ctr">
                      <a:solidFill>
                        <a:srgbClr val="000000">
                          <a:alpha val="100000"/>
                        </a:srgbClr>
                      </a:solidFill>
                      <a:prstDash val="solid"/>
                      <a:round/>
                      <a:headEnd type="none" w="med" len="med"/>
                      <a:tailEnd type="none" w="med" len="med"/>
                    </a:lnR>
                    <a:lnT w="6350" cap="flat" cmpd="sng" algn="ctr">
                      <a:solidFill>
                        <a:srgbClr val="000000">
                          <a:alpha val="100000"/>
                        </a:srgbClr>
                      </a:solidFill>
                      <a:prstDash val="solid"/>
                      <a:round/>
                      <a:headEnd type="none" w="med" len="med"/>
                      <a:tailEnd type="none" w="med" len="med"/>
                    </a:lnT>
                    <a:lnB w="6350" cap="flat" cmpd="sng" algn="ctr">
                      <a:solidFill>
                        <a:srgbClr val="000000">
                          <a:alpha val="100000"/>
                        </a:srgbClr>
                      </a:solidFill>
                      <a:prstDash val="solid"/>
                      <a:round/>
                      <a:headEnd type="none" w="med" len="med"/>
                      <a:tailEnd type="none" w="med" len="med"/>
                    </a:lnB>
                    <a:solidFill>
                      <a:schemeClr val="accent1">
                        <a:lumMod val="20000"/>
                        <a:lumOff val="8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sp>
        <p:nvSpPr>
          <p:cNvPr id="3" name="PA-装饰 矩形: 圆角 2">
            <a:extLst>
              <a:ext uri="{FF2B5EF4-FFF2-40B4-BE49-F238E27FC236}">
                <a16:creationId xmlns:a16="http://schemas.microsoft.com/office/drawing/2014/main" id="{52BFF709-9CFF-4069-8D47-06FB484C8991}"/>
              </a:ext>
            </a:extLst>
          </p:cNvPr>
          <p:cNvSpPr/>
          <p:nvPr>
            <p:custDataLst>
              <p:tags r:id="rId2"/>
            </p:custDataLst>
          </p:nvPr>
        </p:nvSpPr>
        <p:spPr>
          <a:xfrm>
            <a:off x="516890" y="1781810"/>
            <a:ext cx="1385570" cy="45720"/>
          </a:xfrm>
          <a:prstGeom prst="roundRect">
            <a:avLst>
              <a:gd name="adj" fmla="val 50000"/>
            </a:avLst>
          </a:prstGeom>
          <a:solidFill>
            <a:srgbClr val="49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PA-文本 Rectangle 960">
            <a:extLst>
              <a:ext uri="{FF2B5EF4-FFF2-40B4-BE49-F238E27FC236}">
                <a16:creationId xmlns:a16="http://schemas.microsoft.com/office/drawing/2014/main" id="{E491CBD2-DE62-44E4-ACD2-ABCA74638FF9}"/>
              </a:ext>
            </a:extLst>
          </p:cNvPr>
          <p:cNvSpPr>
            <a:spLocks noChangeArrowheads="1"/>
          </p:cNvSpPr>
          <p:nvPr>
            <p:custDataLst>
              <p:tags r:id="rId3"/>
            </p:custDataLst>
          </p:nvPr>
        </p:nvSpPr>
        <p:spPr bwMode="auto">
          <a:xfrm>
            <a:off x="8771255" y="2211705"/>
            <a:ext cx="2962275"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zh-CN" altLang="en-US" sz="1600" dirty="0">
                <a:solidFill>
                  <a:srgbClr val="494949"/>
                </a:solidFill>
                <a:latin typeface="+mn-lt"/>
                <a:ea typeface="微软雅黑" panose="020B0503020204020204" pitchFamily="34" charset="-122"/>
              </a:rPr>
              <a:t>社会力量中的大部分社会组织正面临着</a:t>
            </a:r>
            <a:endParaRPr lang="en-US" altLang="zh-CN" sz="1600" dirty="0">
              <a:solidFill>
                <a:srgbClr val="494949"/>
              </a:solidFill>
              <a:latin typeface="+mn-lt"/>
              <a:ea typeface="微软雅黑" panose="020B0503020204020204" pitchFamily="34" charset="-122"/>
            </a:endParaRPr>
          </a:p>
          <a:p>
            <a:pPr marL="285750" indent="-285750">
              <a:lnSpc>
                <a:spcPct val="150000"/>
              </a:lnSpc>
              <a:buFont typeface="Wingdings" panose="05000000000000000000" pitchFamily="2" charset="2"/>
              <a:buChar char="u"/>
            </a:pPr>
            <a:r>
              <a:rPr lang="zh-CN" altLang="en-US" sz="1600" dirty="0">
                <a:solidFill>
                  <a:srgbClr val="494949"/>
                </a:solidFill>
                <a:latin typeface="+mn-lt"/>
                <a:ea typeface="微软雅黑" panose="020B0503020204020204" pitchFamily="34" charset="-122"/>
              </a:rPr>
              <a:t>政策法规、协调机制、服务平台、信息共享机制不健全的</a:t>
            </a:r>
            <a:r>
              <a:rPr lang="zh-CN" altLang="en-US" sz="1600" dirty="0">
                <a:solidFill>
                  <a:srgbClr val="C00000"/>
                </a:solidFill>
                <a:latin typeface="+mn-lt"/>
                <a:ea typeface="微软雅黑" panose="020B0503020204020204" pitchFamily="34" charset="-122"/>
              </a:rPr>
              <a:t>外生困境</a:t>
            </a:r>
            <a:r>
              <a:rPr lang="zh-CN" altLang="en-US" sz="1600" dirty="0">
                <a:solidFill>
                  <a:srgbClr val="494949"/>
                </a:solidFill>
                <a:latin typeface="+mn-lt"/>
                <a:ea typeface="微软雅黑" panose="020B0503020204020204" pitchFamily="34" charset="-122"/>
              </a:rPr>
              <a:t>，</a:t>
            </a:r>
            <a:endParaRPr lang="en-US" altLang="zh-CN" sz="1600" dirty="0">
              <a:solidFill>
                <a:srgbClr val="494949"/>
              </a:solidFill>
              <a:latin typeface="+mn-lt"/>
              <a:ea typeface="微软雅黑" panose="020B0503020204020204" pitchFamily="34" charset="-122"/>
            </a:endParaRPr>
          </a:p>
          <a:p>
            <a:pPr marL="285750" indent="-285750">
              <a:lnSpc>
                <a:spcPct val="150000"/>
              </a:lnSpc>
              <a:buFont typeface="Wingdings" panose="05000000000000000000" pitchFamily="2" charset="2"/>
              <a:buChar char="u"/>
            </a:pPr>
            <a:r>
              <a:rPr lang="zh-CN" altLang="en-US" sz="1600" dirty="0">
                <a:solidFill>
                  <a:srgbClr val="494949"/>
                </a:solidFill>
                <a:latin typeface="+mn-lt"/>
                <a:ea typeface="微软雅黑" panose="020B0503020204020204" pitchFamily="34" charset="-122"/>
              </a:rPr>
              <a:t>以及组织化程度低、专业化不足、人力资源匮乏、资金紧张等</a:t>
            </a:r>
            <a:r>
              <a:rPr lang="zh-CN" altLang="en-US" sz="1600" dirty="0">
                <a:solidFill>
                  <a:srgbClr val="C00000"/>
                </a:solidFill>
                <a:latin typeface="+mn-lt"/>
                <a:ea typeface="微软雅黑" panose="020B0503020204020204" pitchFamily="34" charset="-122"/>
              </a:rPr>
              <a:t>内生困境</a:t>
            </a:r>
            <a:r>
              <a:rPr lang="zh-CN" altLang="en-US" sz="1600" dirty="0">
                <a:solidFill>
                  <a:srgbClr val="494949"/>
                </a:solidFill>
                <a:latin typeface="+mn-lt"/>
                <a:ea typeface="微软雅黑" panose="020B0503020204020204" pitchFamily="34" charset="-122"/>
              </a:rPr>
              <a:t>。</a:t>
            </a:r>
            <a:endParaRPr lang="en-US" altLang="zh-CN" sz="1600" dirty="0">
              <a:solidFill>
                <a:srgbClr val="494949"/>
              </a:solidFill>
              <a:latin typeface="+mn-lt"/>
              <a:ea typeface="微软雅黑" panose="020B0503020204020204" pitchFamily="34" charset="-122"/>
            </a:endParaRPr>
          </a:p>
        </p:txBody>
      </p:sp>
      <p:sp>
        <p:nvSpPr>
          <p:cNvPr id="14" name="PA-文本 Rectangle 960">
            <a:extLst>
              <a:ext uri="{FF2B5EF4-FFF2-40B4-BE49-F238E27FC236}">
                <a16:creationId xmlns:a16="http://schemas.microsoft.com/office/drawing/2014/main" id="{211ABAC0-4A57-4C4E-8D2D-D8F0AF261D42}"/>
              </a:ext>
            </a:extLst>
          </p:cNvPr>
          <p:cNvSpPr>
            <a:spLocks noChangeArrowheads="1"/>
          </p:cNvSpPr>
          <p:nvPr>
            <p:custDataLst>
              <p:tags r:id="rId4"/>
            </p:custDataLst>
          </p:nvPr>
        </p:nvSpPr>
        <p:spPr bwMode="auto">
          <a:xfrm>
            <a:off x="692150" y="5507990"/>
            <a:ext cx="10934700" cy="73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vert="horz" anchor="t">
            <a:spAutoFit/>
          </a:bodyPr>
          <a:lstStyle>
            <a:lvl1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1pPr>
            <a:lvl2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2pPr>
            <a:lvl3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3pPr>
            <a:lvl4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4pPr>
            <a:lvl5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5pPr>
            <a:lvl6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6pPr>
            <a:lvl7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7pPr>
            <a:lvl8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8pPr>
            <a:lvl9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9pPr>
          </a:lstStyle>
          <a:p>
            <a:pPr marL="0" indent="0" algn="l" defTabSz="914400" eaLnBrk="1" latinLnBrk="0" hangingPunct="1">
              <a:lnSpc>
                <a:spcPct val="150000"/>
              </a:lnSpc>
              <a:spcBef>
                <a:spcPts val="0"/>
              </a:spcBef>
              <a:spcAft>
                <a:spcPts val="0"/>
              </a:spcAft>
              <a:buFontTx/>
              <a:buNone/>
            </a:pPr>
            <a:r>
              <a:rPr lang="zh-CN" altLang="en-US" sz="1600">
                <a:solidFill>
                  <a:srgbClr val="494949"/>
                </a:solidFill>
                <a:latin typeface="微软雅黑" charset="0"/>
                <a:ea typeface="微软雅黑" charset="0"/>
              </a:rPr>
              <a:t>说明，地方政府在统筹调动社会应急力量方面仍然</a:t>
            </a:r>
            <a:r>
              <a:rPr lang="zh-CN" altLang="en-US" sz="1600">
                <a:solidFill>
                  <a:srgbClr val="C00000"/>
                </a:solidFill>
                <a:latin typeface="微软雅黑" charset="0"/>
                <a:ea typeface="微软雅黑" charset="0"/>
              </a:rPr>
              <a:t>没有形成</a:t>
            </a:r>
            <a:r>
              <a:rPr lang="zh-CN" altLang="en-US" sz="1600">
                <a:solidFill>
                  <a:srgbClr val="494949"/>
                </a:solidFill>
                <a:latin typeface="微软雅黑" charset="0"/>
                <a:ea typeface="微软雅黑" charset="0"/>
              </a:rPr>
              <a:t>常态化的机制，专门的组织管理机构仍</a:t>
            </a:r>
            <a:r>
              <a:rPr lang="zh-CN" altLang="en-US" sz="1600">
                <a:solidFill>
                  <a:srgbClr val="C00000"/>
                </a:solidFill>
                <a:latin typeface="微软雅黑" charset="0"/>
                <a:ea typeface="微软雅黑" charset="0"/>
              </a:rPr>
              <a:t>不明确</a:t>
            </a:r>
            <a:r>
              <a:rPr lang="zh-CN" altLang="en-US" sz="1600">
                <a:solidFill>
                  <a:srgbClr val="494949"/>
                </a:solidFill>
                <a:latin typeface="微软雅黑" charset="0"/>
                <a:ea typeface="微软雅黑" charset="0"/>
              </a:rPr>
              <a:t>，有些地方政府部门也对通用航空能够提供的应急服务</a:t>
            </a:r>
            <a:r>
              <a:rPr lang="zh-CN" altLang="en-US" sz="1600">
                <a:solidFill>
                  <a:srgbClr val="494949"/>
                </a:solidFill>
                <a:latin typeface="微软雅黑" charset="0"/>
                <a:ea typeface="微软雅黑" charset="0"/>
              </a:rPr>
              <a:t>和应急力量</a:t>
            </a:r>
            <a:r>
              <a:rPr lang="zh-CN" altLang="en-US" sz="1600">
                <a:solidFill>
                  <a:srgbClr val="C00000"/>
                </a:solidFill>
                <a:latin typeface="微软雅黑" charset="0"/>
                <a:ea typeface="微软雅黑" charset="0"/>
              </a:rPr>
              <a:t>不了解</a:t>
            </a:r>
            <a:r>
              <a:rPr lang="zh-CN" altLang="en-US" sz="1600">
                <a:solidFill>
                  <a:srgbClr val="494949"/>
                </a:solidFill>
                <a:latin typeface="微软雅黑" charset="0"/>
                <a:ea typeface="微软雅黑" charset="0"/>
              </a:rPr>
              <a:t>。</a:t>
            </a:r>
            <a:endParaRPr lang="ko-KR" altLang="en-US" sz="1600">
              <a:solidFill>
                <a:srgbClr val="494949"/>
              </a:solidFill>
              <a:latin typeface="微软雅黑" charset="0"/>
              <a:ea typeface="微软雅黑" charset="0"/>
            </a:endParaRPr>
          </a:p>
        </p:txBody>
      </p:sp>
      <p:sp>
        <p:nvSpPr>
          <p:cNvPr id="12" name="PA-文本 Rectangle 960"/>
          <p:cNvSpPr>
            <a:spLocks/>
          </p:cNvSpPr>
          <p:nvPr/>
        </p:nvSpPr>
        <p:spPr bwMode="auto">
          <a:xfrm rot="0">
            <a:off x="516890" y="1350010"/>
            <a:ext cx="8012430" cy="369570"/>
          </a:xfrm>
          <a:prstGeom prst="rect"/>
          <a:noFill/>
          <a:ln w="0">
            <a:noFill/>
            <a:prstDash/>
          </a:ln>
        </p:spPr>
        <p:txBody>
          <a:bodyPr wrap="square" lIns="0" tIns="0" rIns="0" bIns="0" numCol="1" vert="horz" anchor="t">
            <a:spAutoFit/>
          </a:bodyPr>
          <a:lstStyle>
            <a:lvl1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1pPr>
            <a:lvl2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2pPr>
            <a:lvl3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3pPr>
            <a:lvl4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4pPr>
            <a:lvl5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5pPr>
            <a:lvl6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6pPr>
            <a:lvl7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7pPr>
            <a:lvl8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8pPr>
            <a:lvl9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9pPr>
          </a:lstStyle>
          <a:p>
            <a:pPr marL="0" indent="0" algn="l" defTabSz="914400" eaLnBrk="1" latinLnBrk="0" hangingPunct="1">
              <a:lnSpc>
                <a:spcPct val="150000"/>
              </a:lnSpc>
              <a:spcBef>
                <a:spcPts val="0"/>
              </a:spcBef>
              <a:spcAft>
                <a:spcPts val="0"/>
              </a:spcAft>
              <a:buFontTx/>
              <a:buNone/>
            </a:pPr>
            <a:r>
              <a:rPr lang="zh-CN" altLang="en-US" sz="1600">
                <a:solidFill>
                  <a:srgbClr val="494949"/>
                </a:solidFill>
                <a:latin typeface="微软雅黑" charset="0"/>
                <a:ea typeface="微软雅黑" charset="0"/>
              </a:rPr>
              <a:t>企业主动表达参与意愿和传递服务供给信息，</a:t>
            </a:r>
            <a:r>
              <a:rPr lang="zh-CN" altLang="en-US" sz="1600">
                <a:solidFill>
                  <a:srgbClr val="494949"/>
                </a:solidFill>
                <a:latin typeface="微软雅黑" charset="0"/>
                <a:ea typeface="微软雅黑" charset="0"/>
              </a:rPr>
              <a:t>也说明</a:t>
            </a:r>
            <a:r>
              <a:rPr lang="zh-CN" altLang="en-US" sz="1600">
                <a:solidFill>
                  <a:srgbClr val="494949"/>
                </a:solidFill>
                <a:latin typeface="微软雅黑" charset="0"/>
                <a:ea typeface="微软雅黑" charset="0"/>
              </a:rPr>
              <a:t>不了解确切的参与渠道和参与方式。</a:t>
            </a:r>
            <a:endParaRPr lang="ko-KR" altLang="en-US" sz="1600">
              <a:solidFill>
                <a:srgbClr val="494949"/>
              </a:solidFill>
              <a:latin typeface="微软雅黑" charset="0"/>
              <a:ea typeface="微软雅黑" charset="0"/>
            </a:endParaRPr>
          </a:p>
        </p:txBody>
      </p:sp>
      <p:sp>
        <p:nvSpPr>
          <p:cNvPr id="120" name="文本框 119"/>
          <p:cNvSpPr txBox="1">
            <a:spLocks/>
          </p:cNvSpPr>
          <p:nvPr/>
        </p:nvSpPr>
        <p:spPr>
          <a:xfrm rot="0">
            <a:off x="516890" y="953135"/>
            <a:ext cx="8594090" cy="338455"/>
          </a:xfrm>
          <a:prstGeom prst="rect"/>
          <a:noFill/>
        </p:spPr>
        <p:txBody>
          <a:bodyPr wrap="square" lIns="91440" tIns="45720" rIns="91440" bIns="45720" numCol="1" vert="horz" anchor="t">
            <a:spAutoFit/>
          </a:bodyPr>
          <a:lstStyle/>
          <a:p>
            <a:pPr marL="0" indent="0" algn="l" defTabSz="914400" eaLnBrk="1" latinLnBrk="0" hangingPunct="1">
              <a:lnSpc>
                <a:spcPct val="100000"/>
              </a:lnSpc>
              <a:spcBef>
                <a:spcPts val="0"/>
              </a:spcBef>
              <a:spcAft>
                <a:spcPts val="0"/>
              </a:spcAft>
              <a:buFontTx/>
              <a:buNone/>
            </a:pPr>
            <a:r>
              <a:rPr lang="en-US" altLang="zh-CN" sz="1600">
                <a:solidFill>
                  <a:srgbClr val="494949"/>
                </a:solidFill>
                <a:latin typeface="微软雅黑" charset="0"/>
                <a:ea typeface="微软雅黑" charset="0"/>
              </a:rPr>
              <a:t>COVID-19</a:t>
            </a:r>
            <a:r>
              <a:rPr lang="zh-CN" altLang="en-US" sz="1600">
                <a:solidFill>
                  <a:srgbClr val="494949"/>
                </a:solidFill>
                <a:latin typeface="微软雅黑" charset="0"/>
                <a:ea typeface="微软雅黑" charset="0"/>
              </a:rPr>
              <a:t>疫情，通航企业</a:t>
            </a:r>
            <a:r>
              <a:rPr lang="zh-CN" altLang="en-US" sz="1600">
                <a:solidFill>
                  <a:srgbClr val="494949"/>
                </a:solidFill>
                <a:latin typeface="微软雅黑" charset="0"/>
                <a:ea typeface="微软雅黑" charset="0"/>
              </a:rPr>
              <a:t>积极</a:t>
            </a:r>
            <a:r>
              <a:rPr lang="zh-CN" altLang="en-US" sz="1600">
                <a:solidFill>
                  <a:srgbClr val="C00000"/>
                </a:solidFill>
                <a:latin typeface="微软雅黑" charset="0"/>
                <a:ea typeface="微软雅黑" charset="0"/>
              </a:rPr>
              <a:t>“请战”</a:t>
            </a:r>
            <a:r>
              <a:rPr lang="zh-CN" altLang="en-US" sz="1600">
                <a:solidFill>
                  <a:srgbClr val="494949"/>
                </a:solidFill>
                <a:latin typeface="微软雅黑" charset="0"/>
                <a:ea typeface="微软雅黑" charset="0"/>
              </a:rPr>
              <a:t>参与抗击新冠肺炎疫情</a:t>
            </a:r>
            <a:r>
              <a:rPr lang="zh-CN" altLang="en-US" sz="1600">
                <a:solidFill>
                  <a:srgbClr val="C00000"/>
                </a:solidFill>
                <a:latin typeface="微软雅黑" charset="0"/>
                <a:ea typeface="微软雅黑" charset="0"/>
              </a:rPr>
              <a:t>。</a:t>
            </a:r>
            <a:r>
              <a:rPr lang="zh-CN" altLang="en-US" sz="1600">
                <a:solidFill>
                  <a:srgbClr val="494949"/>
                </a:solidFill>
                <a:latin typeface="微软雅黑" charset="0"/>
                <a:ea typeface="微软雅黑" charset="0"/>
              </a:rPr>
              <a:t>  </a:t>
            </a:r>
            <a:endParaRPr lang="ko-KR" altLang="en-US" sz="1600">
              <a:solidFill>
                <a:srgbClr val="494949"/>
              </a:solidFill>
              <a:latin typeface="微软雅黑" charset="0"/>
              <a:ea typeface="微软雅黑" charset="0"/>
            </a:endParaRPr>
          </a:p>
        </p:txBody>
      </p:sp>
      <p:grpSp>
        <p:nvGrpSpPr>
          <p:cNvPr id="18" name="组合 17">
            <a:extLst>
              <a:ext uri="{FF2B5EF4-FFF2-40B4-BE49-F238E27FC236}">
                <a16:creationId xmlns:a16="http://schemas.microsoft.com/office/drawing/2014/main" id="{3A064456-07CF-495D-B8C8-2791A1914536}"/>
              </a:ext>
            </a:extLst>
          </p:cNvPr>
          <p:cNvGrpSpPr/>
          <p:nvPr/>
        </p:nvGrpSpPr>
        <p:grpSpPr>
          <a:xfrm>
            <a:off x="3337560" y="2081530"/>
            <a:ext cx="5220335" cy="3275330"/>
            <a:chOff x="3337560" y="2081530"/>
            <a:chExt cx="5220335" cy="3275330"/>
          </a:xfrm>
        </p:grpSpPr>
        <p:pic>
          <p:nvPicPr>
            <p:cNvPr id="17" name="图片 16">
              <a:extLst>
                <a:ext uri="{FF2B5EF4-FFF2-40B4-BE49-F238E27FC236}">
                  <a16:creationId xmlns:a16="http://schemas.microsoft.com/office/drawing/2014/main" id="{D4F1A58F-8499-45EC-9730-659ED4EC635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66970" y="3753485"/>
              <a:ext cx="3590925" cy="1598295"/>
            </a:xfrm>
            <a:prstGeom prst="rect">
              <a:avLst/>
            </a:prstGeom>
          </p:spPr>
        </p:pic>
        <p:pic>
          <p:nvPicPr>
            <p:cNvPr id="122" name="PA-图片 13">
              <a:extLst>
                <a:ext uri="{FF2B5EF4-FFF2-40B4-BE49-F238E27FC236}">
                  <a16:creationId xmlns:a16="http://schemas.microsoft.com/office/drawing/2014/main" id="{4D3BE8B2-2A13-4623-A87C-E8EDEAB6675E}"/>
                </a:ext>
              </a:extLst>
            </p:cNvPr>
            <p:cNvPicPr>
              <a:picLocks noChangeAspect="1"/>
            </p:cNvPicPr>
            <p:nvPr>
              <p:custDataLst>
                <p:tags r:id="rId6"/>
              </p:custDataLst>
            </p:nvPr>
          </p:nvPicPr>
          <p:blipFill>
            <a:blip r:embed="rId15">
              <a:extLst>
                <a:ext uri="{28A0092B-C50C-407E-A947-70E740481C1C}">
                  <a14:useLocalDpi xmlns:a14="http://schemas.microsoft.com/office/drawing/2010/main" val="0"/>
                </a:ext>
              </a:extLst>
            </a:blip>
            <a:srcRect b="59946"/>
            <a:stretch>
              <a:fillRect/>
            </a:stretch>
          </p:blipFill>
          <p:spPr>
            <a:xfrm>
              <a:off x="7004685" y="3782060"/>
              <a:ext cx="1553845" cy="1554480"/>
            </a:xfrm>
            <a:prstGeom prst="rect">
              <a:avLst/>
            </a:prstGeom>
          </p:spPr>
        </p:pic>
        <p:pic>
          <p:nvPicPr>
            <p:cNvPr id="123" name="PA-图片 12">
              <a:extLst>
                <a:ext uri="{FF2B5EF4-FFF2-40B4-BE49-F238E27FC236}">
                  <a16:creationId xmlns:a16="http://schemas.microsoft.com/office/drawing/2014/main" id="{D73074AC-FFF4-4276-AAA7-1101A0DF226F}"/>
                </a:ext>
              </a:extLst>
            </p:cNvPr>
            <p:cNvPicPr>
              <a:picLocks noChangeAspect="1"/>
            </p:cNvPicPr>
            <p:nvPr>
              <p:custDataLst>
                <p:tags r:id="rId7"/>
              </p:custDataLst>
            </p:nvPr>
          </p:nvPicPr>
          <p:blipFill>
            <a:blip r:embed="rId16">
              <a:extLst>
                <a:ext uri="{28A0092B-C50C-407E-A947-70E740481C1C}">
                  <a14:useLocalDpi xmlns:a14="http://schemas.microsoft.com/office/drawing/2010/main" val="0"/>
                </a:ext>
              </a:extLst>
            </a:blip>
            <a:srcRect b="49162"/>
            <a:stretch>
              <a:fillRect/>
            </a:stretch>
          </p:blipFill>
          <p:spPr>
            <a:xfrm>
              <a:off x="6504305" y="2098675"/>
              <a:ext cx="2054225" cy="1666875"/>
            </a:xfrm>
            <a:prstGeom prst="rect">
              <a:avLst/>
            </a:prstGeom>
          </p:spPr>
        </p:pic>
        <p:pic>
          <p:nvPicPr>
            <p:cNvPr id="124" name="PA-图片 15">
              <a:extLst>
                <a:ext uri="{FF2B5EF4-FFF2-40B4-BE49-F238E27FC236}">
                  <a16:creationId xmlns:a16="http://schemas.microsoft.com/office/drawing/2014/main" id="{E2352B77-F245-46D2-ACAD-5FC660C3755E}"/>
                </a:ext>
              </a:extLst>
            </p:cNvPr>
            <p:cNvPicPr>
              <a:picLocks noChangeAspect="1"/>
            </p:cNvPicPr>
            <p:nvPr>
              <p:custDataLst>
                <p:tags r:id="rId8"/>
              </p:custDataLst>
            </p:nvPr>
          </p:nvPicPr>
          <p:blipFill>
            <a:blip r:embed="rId17" cstate="print">
              <a:extLst>
                <a:ext uri="{28A0092B-C50C-407E-A947-70E740481C1C}">
                  <a14:useLocalDpi xmlns:a14="http://schemas.microsoft.com/office/drawing/2010/main" val="0"/>
                </a:ext>
              </a:extLst>
            </a:blip>
            <a:srcRect b="19898"/>
            <a:stretch>
              <a:fillRect/>
            </a:stretch>
          </p:blipFill>
          <p:spPr>
            <a:xfrm>
              <a:off x="4966970" y="3747770"/>
              <a:ext cx="992505" cy="1025525"/>
            </a:xfrm>
            <a:prstGeom prst="rect">
              <a:avLst/>
            </a:prstGeom>
          </p:spPr>
        </p:pic>
        <p:pic>
          <p:nvPicPr>
            <p:cNvPr id="126" name="PA-图片 17">
              <a:extLst>
                <a:ext uri="{FF2B5EF4-FFF2-40B4-BE49-F238E27FC236}">
                  <a16:creationId xmlns:a16="http://schemas.microsoft.com/office/drawing/2014/main" id="{9AB283B3-070B-47A9-A6DF-C63FF9B26BED}"/>
                </a:ext>
              </a:extLst>
            </p:cNvPr>
            <p:cNvPicPr>
              <a:picLocks noChangeAspect="1"/>
            </p:cNvPicPr>
            <p:nvPr>
              <p:custDataLst>
                <p:tags r:id="rId9"/>
              </p:custDataLst>
            </p:nvPr>
          </p:nvPicPr>
          <p:blipFill>
            <a:blip r:embed="rId18" cstate="print">
              <a:extLst>
                <a:ext uri="{28A0092B-C50C-407E-A947-70E740481C1C}">
                  <a14:useLocalDpi xmlns:a14="http://schemas.microsoft.com/office/drawing/2010/main" val="0"/>
                </a:ext>
              </a:extLst>
            </a:blip>
            <a:srcRect l="673" r="673"/>
            <a:stretch>
              <a:fillRect/>
            </a:stretch>
          </p:blipFill>
          <p:spPr>
            <a:xfrm>
              <a:off x="3950335" y="3747770"/>
              <a:ext cx="989330" cy="1025525"/>
            </a:xfrm>
            <a:prstGeom prst="rect">
              <a:avLst/>
            </a:prstGeom>
          </p:spPr>
        </p:pic>
        <p:pic>
          <p:nvPicPr>
            <p:cNvPr id="127" name="PA-图片 14">
              <a:extLst>
                <a:ext uri="{FF2B5EF4-FFF2-40B4-BE49-F238E27FC236}">
                  <a16:creationId xmlns:a16="http://schemas.microsoft.com/office/drawing/2014/main" id="{0C73C1C4-A7B6-4236-A537-86639B4394DF}"/>
                </a:ext>
              </a:extLst>
            </p:cNvPr>
            <p:cNvPicPr>
              <a:picLocks noChangeAspect="1"/>
            </p:cNvPicPr>
            <p:nvPr>
              <p:custDataLst>
                <p:tags r:id="rId10"/>
              </p:custDataLst>
            </p:nvPr>
          </p:nvPicPr>
          <p:blipFill>
            <a:blip r:embed="rId19">
              <a:extLst>
                <a:ext uri="{28A0092B-C50C-407E-A947-70E740481C1C}">
                  <a14:useLocalDpi xmlns:a14="http://schemas.microsoft.com/office/drawing/2010/main" val="0"/>
                </a:ext>
              </a:extLst>
            </a:blip>
            <a:srcRect r="13038"/>
            <a:stretch>
              <a:fillRect/>
            </a:stretch>
          </p:blipFill>
          <p:spPr>
            <a:xfrm>
              <a:off x="5130800" y="2081530"/>
              <a:ext cx="1660525" cy="1637665"/>
            </a:xfrm>
            <a:prstGeom prst="rect">
              <a:avLst/>
            </a:prstGeom>
          </p:spPr>
        </p:pic>
        <p:sp>
          <p:nvSpPr>
            <p:cNvPr id="128" name="PA-图片 任意多边形: 形状 20">
              <a:extLst>
                <a:ext uri="{FF2B5EF4-FFF2-40B4-BE49-F238E27FC236}">
                  <a16:creationId xmlns:a16="http://schemas.microsoft.com/office/drawing/2014/main" id="{C2769656-AF45-4DF2-A360-07A7A1E4AFC4}"/>
                </a:ext>
              </a:extLst>
            </p:cNvPr>
            <p:cNvSpPr/>
            <p:nvPr>
              <p:custDataLst>
                <p:tags r:id="rId11"/>
              </p:custDataLst>
            </p:nvPr>
          </p:nvSpPr>
          <p:spPr>
            <a:xfrm>
              <a:off x="3337560" y="2081530"/>
              <a:ext cx="1687195" cy="3275330"/>
            </a:xfrm>
            <a:custGeom>
              <a:avLst/>
              <a:gdLst>
                <a:gd name="connsiteX0" fmla="*/ 0 w 3532913"/>
                <a:gd name="connsiteY0" fmla="*/ 0 h 6858001"/>
                <a:gd name="connsiteX1" fmla="*/ 3532913 w 3532913"/>
                <a:gd name="connsiteY1" fmla="*/ 0 h 6858001"/>
                <a:gd name="connsiteX2" fmla="*/ 3532913 w 3532913"/>
                <a:gd name="connsiteY2" fmla="*/ 3429001 h 6858001"/>
                <a:gd name="connsiteX3" fmla="*/ 1011382 w 3532913"/>
                <a:gd name="connsiteY3" fmla="*/ 3429001 h 6858001"/>
                <a:gd name="connsiteX4" fmla="*/ 1011382 w 3532913"/>
                <a:gd name="connsiteY4" fmla="*/ 5992091 h 6858001"/>
                <a:gd name="connsiteX5" fmla="*/ 3532913 w 3532913"/>
                <a:gd name="connsiteY5" fmla="*/ 5992091 h 6858001"/>
                <a:gd name="connsiteX6" fmla="*/ 3532913 w 3532913"/>
                <a:gd name="connsiteY6" fmla="*/ 6858001 h 6858001"/>
                <a:gd name="connsiteX7" fmla="*/ 0 w 3532913"/>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2913" h="6858001">
                  <a:moveTo>
                    <a:pt x="0" y="0"/>
                  </a:moveTo>
                  <a:lnTo>
                    <a:pt x="3532913" y="0"/>
                  </a:lnTo>
                  <a:lnTo>
                    <a:pt x="3532913" y="3429001"/>
                  </a:lnTo>
                  <a:lnTo>
                    <a:pt x="1011382" y="3429001"/>
                  </a:lnTo>
                  <a:lnTo>
                    <a:pt x="1011382" y="5992091"/>
                  </a:lnTo>
                  <a:lnTo>
                    <a:pt x="3532913" y="5992091"/>
                  </a:lnTo>
                  <a:lnTo>
                    <a:pt x="3532913" y="6858001"/>
                  </a:lnTo>
                  <a:lnTo>
                    <a:pt x="0" y="6858001"/>
                  </a:lnTo>
                  <a:close/>
                </a:path>
              </a:pathLst>
            </a:custGeom>
            <a:blipFill>
              <a:blip r:embed="rId20"/>
              <a:stretch>
                <a:fillRect l="-1" r="-263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9" name="文本框 128">
            <a:extLst>
              <a:ext uri="{FF2B5EF4-FFF2-40B4-BE49-F238E27FC236}">
                <a16:creationId xmlns:a16="http://schemas.microsoft.com/office/drawing/2014/main" id="{C39EA728-4669-42F9-BD5C-69E20576DF3D}"/>
              </a:ext>
            </a:extLst>
          </p:cNvPr>
          <p:cNvSpPr txBox="1"/>
          <p:nvPr/>
        </p:nvSpPr>
        <p:spPr>
          <a:xfrm>
            <a:off x="720090" y="2284730"/>
            <a:ext cx="2617470" cy="2585085"/>
          </a:xfrm>
          <a:prstGeom prst="rect">
            <a:avLst/>
          </a:prstGeom>
          <a:noFill/>
        </p:spPr>
        <p:txBody>
          <a:bodyPr wrap="square">
            <a:spAutoFit/>
          </a:bodyPr>
          <a:lstStyle/>
          <a:p>
            <a:pPr marL="254000" indent="-254000" algn="l" defTabSz="914400" eaLnBrk="1" latinLnBrk="0" hangingPunct="1">
              <a:lnSpc>
                <a:spcPct val="100000"/>
              </a:lnSpc>
              <a:spcBef>
                <a:spcPts val="0"/>
              </a:spcBef>
              <a:spcAft>
                <a:spcPts val="0"/>
              </a:spcAft>
              <a:buFont typeface="Wingdings"/>
              <a:buChar char="ü"/>
            </a:pPr>
            <a:r>
              <a:rPr lang="zh-CN" altLang="en-US" sz="1800" dirty="0">
                <a:latin typeface="微软雅黑" panose="020B0503020204020204" pitchFamily="34" charset="-122"/>
                <a:ea typeface="微软雅黑" panose="020B0503020204020204" pitchFamily="34" charset="-122"/>
              </a:rPr>
              <a:t>省民航安全监管部门</a:t>
            </a:r>
          </a:p>
          <a:p>
            <a:pPr marL="254000" indent="-254000" algn="l" defTabSz="914400" eaLnBrk="1" latinLnBrk="0" hangingPunct="1">
              <a:lnSpc>
                <a:spcPct val="100000"/>
              </a:lnSpc>
              <a:spcBef>
                <a:spcPts val="0"/>
              </a:spcBef>
              <a:spcAft>
                <a:spcPts val="0"/>
              </a:spcAft>
              <a:buFont typeface="Wingdings"/>
              <a:buChar char="ü"/>
            </a:pPr>
            <a:endParaRPr lang="zh-CN" altLang="en-US" sz="1800" dirty="0">
              <a:latin typeface="微软雅黑" panose="020B0503020204020204" pitchFamily="34" charset="-122"/>
              <a:ea typeface="微软雅黑" panose="020B0503020204020204" pitchFamily="34" charset="-122"/>
            </a:endParaRPr>
          </a:p>
          <a:p>
            <a:pPr marL="254000" indent="-254000" algn="l" defTabSz="914400" eaLnBrk="1" latinLnBrk="0" hangingPunct="1">
              <a:lnSpc>
                <a:spcPct val="100000"/>
              </a:lnSpc>
              <a:spcBef>
                <a:spcPts val="0"/>
              </a:spcBef>
              <a:spcAft>
                <a:spcPts val="0"/>
              </a:spcAft>
              <a:buFont typeface="Wingdings"/>
              <a:buChar char="ü"/>
            </a:pPr>
            <a:r>
              <a:rPr lang="zh-CN" altLang="en-US" sz="1800" dirty="0">
                <a:latin typeface="微软雅黑" panose="020B0503020204020204" pitchFamily="34" charset="-122"/>
                <a:ea typeface="微软雅黑" panose="020B0503020204020204" pitchFamily="34" charset="-122"/>
              </a:rPr>
              <a:t>地方应急管理部门</a:t>
            </a:r>
          </a:p>
          <a:p>
            <a:pPr marL="254000" indent="-254000" algn="l" defTabSz="914400" eaLnBrk="1" latinLnBrk="0" hangingPunct="1">
              <a:lnSpc>
                <a:spcPct val="100000"/>
              </a:lnSpc>
              <a:spcBef>
                <a:spcPts val="0"/>
              </a:spcBef>
              <a:spcAft>
                <a:spcPts val="0"/>
              </a:spcAft>
              <a:buFont typeface="Wingdings"/>
              <a:buChar char="ü"/>
            </a:pPr>
            <a:endParaRPr lang="zh-CN" altLang="en-US" sz="1800" dirty="0">
              <a:latin typeface="微软雅黑" panose="020B0503020204020204" pitchFamily="34" charset="-122"/>
              <a:ea typeface="微软雅黑" panose="020B0503020204020204" pitchFamily="34" charset="-122"/>
            </a:endParaRPr>
          </a:p>
          <a:p>
            <a:pPr marL="254000" indent="-254000" algn="l" defTabSz="914400" eaLnBrk="1" latinLnBrk="0" hangingPunct="1">
              <a:lnSpc>
                <a:spcPct val="100000"/>
              </a:lnSpc>
              <a:spcBef>
                <a:spcPts val="0"/>
              </a:spcBef>
              <a:spcAft>
                <a:spcPts val="0"/>
              </a:spcAft>
              <a:buFont typeface="Wingdings"/>
              <a:buChar char="ü"/>
            </a:pPr>
            <a:r>
              <a:rPr lang="zh-CN" altLang="en-US" sz="1800" dirty="0">
                <a:latin typeface="微软雅黑" panose="020B0503020204020204" pitchFamily="34" charset="-122"/>
                <a:ea typeface="微软雅黑" panose="020B0503020204020204" pitchFamily="34" charset="-122"/>
              </a:rPr>
              <a:t>卫健委</a:t>
            </a:r>
          </a:p>
          <a:p>
            <a:pPr marL="254000" indent="-254000" algn="l" defTabSz="914400" eaLnBrk="1" latinLnBrk="0" hangingPunct="1">
              <a:lnSpc>
                <a:spcPct val="100000"/>
              </a:lnSpc>
              <a:spcBef>
                <a:spcPts val="0"/>
              </a:spcBef>
              <a:spcAft>
                <a:spcPts val="0"/>
              </a:spcAft>
              <a:buFont typeface="Wingdings"/>
              <a:buChar char="ü"/>
            </a:pPr>
            <a:endParaRPr lang="zh-CN" altLang="en-US" sz="1800" dirty="0">
              <a:latin typeface="微软雅黑" panose="020B0503020204020204" pitchFamily="34" charset="-122"/>
              <a:ea typeface="微软雅黑" panose="020B0503020204020204" pitchFamily="34" charset="-122"/>
            </a:endParaRPr>
          </a:p>
          <a:p>
            <a:pPr marL="254000" indent="-254000" algn="l" defTabSz="914400" eaLnBrk="1" latinLnBrk="0" hangingPunct="1">
              <a:lnSpc>
                <a:spcPct val="100000"/>
              </a:lnSpc>
              <a:spcBef>
                <a:spcPts val="0"/>
              </a:spcBef>
              <a:spcAft>
                <a:spcPts val="0"/>
              </a:spcAft>
              <a:buFont typeface="Wingdings"/>
              <a:buChar char="ü"/>
            </a:pPr>
            <a:r>
              <a:rPr lang="zh-CN" altLang="en-US" sz="1800" dirty="0">
                <a:latin typeface="微软雅黑" panose="020B0503020204020204" pitchFamily="34" charset="-122"/>
                <a:ea typeface="微软雅黑" panose="020B0503020204020204" pitchFamily="34" charset="-122"/>
              </a:rPr>
              <a:t>中国航空运输协会</a:t>
            </a:r>
          </a:p>
          <a:p>
            <a:pPr marL="254000" indent="-254000" algn="l" defTabSz="914400" eaLnBrk="1" latinLnBrk="0" hangingPunct="1">
              <a:lnSpc>
                <a:spcPct val="100000"/>
              </a:lnSpc>
              <a:spcBef>
                <a:spcPts val="0"/>
              </a:spcBef>
              <a:spcAft>
                <a:spcPts val="0"/>
              </a:spcAft>
              <a:buFont typeface="Wingdings"/>
              <a:buChar char="ü"/>
            </a:pPr>
            <a:endParaRPr lang="zh-CN" altLang="en-US" sz="1800" dirty="0">
              <a:latin typeface="微软雅黑" panose="020B0503020204020204" pitchFamily="34" charset="-122"/>
              <a:ea typeface="微软雅黑" panose="020B0503020204020204" pitchFamily="34" charset="-122"/>
            </a:endParaRPr>
          </a:p>
          <a:p>
            <a:pPr marL="254000" indent="-254000" algn="l" defTabSz="914400" eaLnBrk="1" latinLnBrk="0" hangingPunct="1">
              <a:lnSpc>
                <a:spcPct val="100000"/>
              </a:lnSpc>
              <a:spcBef>
                <a:spcPts val="0"/>
              </a:spcBef>
              <a:spcAft>
                <a:spcPts val="0"/>
              </a:spcAft>
              <a:buFont typeface="Wingdings"/>
              <a:buChar char="ü"/>
            </a:pPr>
            <a:r>
              <a:rPr lang="zh-CN" altLang="en-US" sz="1800" dirty="0">
                <a:latin typeface="微软雅黑" panose="020B0503020204020204" pitchFamily="34" charset="-122"/>
                <a:ea typeface="微软雅黑" panose="020B0503020204020204" pitchFamily="34" charset="-122"/>
              </a:rPr>
              <a:t>通用航空委员会</a:t>
            </a:r>
          </a:p>
        </p:txBody>
      </p:sp>
    </p:spTree>
    <p:extLst>
      <p:ext uri="{BB962C8B-B14F-4D97-AF65-F5344CB8AC3E}">
        <p14:creationId xmlns:p14="http://schemas.microsoft.com/office/powerpoint/2010/main" val="4283644979"/>
      </p:ext>
    </p:extLst>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rot="0">
            <a:off x="908685" y="1804035"/>
            <a:ext cx="10185400" cy="3900805"/>
          </a:xfrm>
          <a:prstGeom prst="rect"/>
          <a:noFill/>
        </p:spPr>
      </p:pic>
      <p:sp>
        <p:nvSpPr>
          <p:cNvPr id="3" name="文本框 2"/>
          <p:cNvSpPr txBox="1">
            <a:spLocks/>
          </p:cNvSpPr>
          <p:nvPr/>
        </p:nvSpPr>
        <p:spPr>
          <a:xfrm rot="0">
            <a:off x="983615" y="998855"/>
            <a:ext cx="8127365" cy="370205"/>
          </a:xfrm>
          <a:prstGeom prst="rect"/>
          <a:noFill/>
          <a:ln w="0">
            <a:noFill/>
            <a:prstDash/>
          </a:ln>
        </p:spPr>
        <p:txBody>
          <a:bodyPr wrap="square" lIns="89535" tIns="46355" rIns="89535" bIns="46355" vert="horz" anchor="t">
            <a:spAutoFit/>
          </a:bodyPr>
          <a:lstStyle/>
          <a:p>
            <a:pPr marL="0" indent="0" algn="l" defTabSz="914400" eaLnBrk="1" latinLnBrk="0" hangingPunct="1">
              <a:lnSpc>
                <a:spcPct val="100000"/>
              </a:lnSpc>
              <a:spcBef>
                <a:spcPts val="0"/>
              </a:spcBef>
              <a:spcAft>
                <a:spcPts val="0"/>
              </a:spcAft>
              <a:buFontTx/>
              <a:buNone/>
            </a:pPr>
            <a:r>
              <a:rPr sz="1800">
                <a:latin typeface="Calibri" charset="0"/>
                <a:ea typeface="宋体" charset="0"/>
              </a:rPr>
              <a:t>中国通用航空在“十三五”期间初步实现了“两翼齐飞”，正在蓄势腾飞！</a:t>
            </a:r>
            <a:endParaRPr lang="ko-KR" altLang="en-US" sz="1800">
              <a:latin typeface="Calibri" charset="0"/>
              <a:ea typeface="宋体" charset="0"/>
            </a:endParaRPr>
          </a:p>
        </p:txBody>
      </p:sp>
    </p:spTree>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sp>
        <p:nvSpPr>
          <p:cNvPr id="7" name="文本框 6"/>
          <p:cNvSpPr txBox="1">
            <a:spLocks/>
          </p:cNvSpPr>
          <p:nvPr/>
        </p:nvSpPr>
        <p:spPr>
          <a:xfrm rot="0">
            <a:off x="1331595" y="4224020"/>
            <a:ext cx="10754995" cy="1358265"/>
          </a:xfrm>
          <a:prstGeom prst="rect"/>
          <a:noFill/>
        </p:spPr>
        <p:txBody>
          <a:bodyPr wrap="square" lIns="0" tIns="0" rIns="0" bIns="0" numCol="1" vert="horz" anchor="t">
            <a:noAutofit/>
          </a:bodyPr>
          <a:lstStyle/>
          <a:p>
            <a:pPr marL="0" indent="0" algn="l" defTabSz="914400" eaLnBrk="1" latinLnBrk="0" hangingPunct="1">
              <a:lnSpc>
                <a:spcPct val="150000"/>
              </a:lnSpc>
              <a:spcBef>
                <a:spcPts val="0"/>
              </a:spcBef>
              <a:spcAft>
                <a:spcPts val="0"/>
              </a:spcAft>
              <a:buFontTx/>
              <a:buNone/>
            </a:pPr>
            <a:r>
              <a:rPr sz="1800">
                <a:latin typeface="微软雅黑" charset="0"/>
                <a:ea typeface="微软雅黑" charset="0"/>
              </a:rPr>
              <a:t>2020年2月 17 日，民航管理部门搭建了</a:t>
            </a:r>
            <a:r>
              <a:rPr sz="1800" b="1">
                <a:solidFill>
                  <a:schemeClr val="tx1"/>
                </a:solidFill>
                <a:effectLst>
                  <a:outerShdw sx="100000" sy="100000" blurRad="38100" dist="38100" dir="2700000" rotWithShape="0" algn="ctr">
                    <a:srgbClr val="000000">
                      <a:alpha val="41960"/>
                    </a:srgbClr>
                  </a:outerShdw>
                </a:effectLst>
                <a:latin typeface="微软雅黑" charset="0"/>
                <a:ea typeface="微软雅黑" charset="0"/>
              </a:rPr>
              <a:t>应急备勤信息系统</a:t>
            </a:r>
            <a:r>
              <a:rPr sz="1800">
                <a:latin typeface="微软雅黑" charset="0"/>
                <a:ea typeface="微软雅黑" charset="0"/>
              </a:rPr>
              <a:t>，给作为供给方的通用航空企业提供很大便利！</a:t>
            </a:r>
            <a:r>
              <a:rPr sz="1800" b="1">
                <a:latin typeface="微软雅黑" charset="0"/>
                <a:ea typeface="微软雅黑" charset="0"/>
              </a:rPr>
              <a:t>要得到行业外的需求方的熟悉和认可仍然需要一个过程</a:t>
            </a:r>
            <a:r>
              <a:rPr sz="1800">
                <a:latin typeface="微软雅黑" charset="0"/>
                <a:ea typeface="微软雅黑" charset="0"/>
              </a:rPr>
              <a:t>。</a:t>
            </a:r>
            <a:endParaRPr lang="ko-KR" altLang="en-US" sz="1800">
              <a:latin typeface="微软雅黑" charset="0"/>
              <a:ea typeface="微软雅黑" charset="0"/>
            </a:endParaRPr>
          </a:p>
        </p:txBody>
      </p:sp>
      <p:sp>
        <p:nvSpPr>
          <p:cNvPr id="8" name="文本框 7"/>
          <p:cNvSpPr txBox="1">
            <a:spLocks/>
          </p:cNvSpPr>
          <p:nvPr/>
        </p:nvSpPr>
        <p:spPr>
          <a:xfrm rot="0">
            <a:off x="1266190" y="5400040"/>
            <a:ext cx="10823575" cy="1340485"/>
          </a:xfrm>
          <a:prstGeom prst="rect"/>
          <a:solidFill>
            <a:srgbClr val="DDEBF7"/>
          </a:solidFill>
          <a:ln w="9525" cap="flat" cmpd="sng">
            <a:solidFill>
              <a:srgbClr val="0611F2">
                <a:alpha val="100000"/>
              </a:srgbClr>
            </a:solidFill>
            <a:prstDash val="solid"/>
            <a:round/>
          </a:ln>
        </p:spPr>
        <p:txBody>
          <a:bodyPr wrap="square" lIns="0" tIns="0" rIns="0" bIns="0" numCol="1" vert="horz" anchor="t">
            <a:noAutofit/>
          </a:bodyPr>
          <a:lstStyle/>
          <a:p>
            <a:pPr marL="0" indent="0" algn="l" defTabSz="914400" eaLnBrk="1" latinLnBrk="0" hangingPunct="1">
              <a:lnSpc>
                <a:spcPct val="150000"/>
              </a:lnSpc>
              <a:spcBef>
                <a:spcPts val="0"/>
              </a:spcBef>
              <a:spcAft>
                <a:spcPts val="0"/>
              </a:spcAft>
              <a:buFontTx/>
              <a:buNone/>
            </a:pPr>
            <a:r>
              <a:rPr sz="1800">
                <a:latin typeface="微软雅黑" charset="0"/>
                <a:ea typeface="微软雅黑" charset="0"/>
              </a:rPr>
              <a:t>需要</a:t>
            </a:r>
            <a:r>
              <a:rPr sz="1800" b="1">
                <a:solidFill>
                  <a:schemeClr val="tx1"/>
                </a:solidFill>
                <a:effectLst>
                  <a:outerShdw sx="100000" sy="100000" blurRad="38100" dist="38100" dir="2700000" rotWithShape="0" algn="ctr">
                    <a:srgbClr val="000000">
                      <a:alpha val="43000"/>
                    </a:srgbClr>
                  </a:outerShdw>
                </a:effectLst>
                <a:latin typeface="微软雅黑" charset="0"/>
                <a:ea typeface="微软雅黑" charset="0"/>
              </a:rPr>
              <a:t>在国家层面建设航空应急救援统一指挥平台，</a:t>
            </a:r>
            <a:r>
              <a:rPr sz="1800">
                <a:latin typeface="微软雅黑" charset="0"/>
                <a:ea typeface="微软雅黑" charset="0"/>
              </a:rPr>
              <a:t>该平台应吸纳空军、武警、交通运输部、民航主管部门等成员单位，掌握相关机构、通用航空企业的布局数量、飞行覆盖范围等要素，对各类通航救援力量进行综合调度管理。</a:t>
            </a:r>
            <a:endParaRPr lang="ko-KR" altLang="en-US" sz="1800">
              <a:latin typeface="微软雅黑" charset="0"/>
              <a:ea typeface="微软雅黑" charset="0"/>
            </a:endParaRPr>
          </a:p>
        </p:txBody>
      </p:sp>
      <p:sp>
        <p:nvSpPr>
          <p:cNvPr id="10" name="文本框 9"/>
          <p:cNvSpPr txBox="1">
            <a:spLocks/>
          </p:cNvSpPr>
          <p:nvPr/>
        </p:nvSpPr>
        <p:spPr>
          <a:xfrm rot="0">
            <a:off x="708660" y="377190"/>
            <a:ext cx="4572635" cy="369570"/>
          </a:xfrm>
          <a:prstGeom prst="rect"/>
          <a:noFill/>
        </p:spPr>
        <p:txBody>
          <a:bodyPr wrap="square" lIns="0" tIns="0" rIns="0" bIns="0" vert="horz" anchor="t">
            <a:noAutofit/>
          </a:bodyPr>
          <a:lstStyle/>
          <a:p>
            <a:pPr marL="0" indent="0" algn="l" defTabSz="914400" eaLnBrk="1" latinLnBrk="0" hangingPunct="1">
              <a:lnSpc>
                <a:spcPct val="100000"/>
              </a:lnSpc>
              <a:spcBef>
                <a:spcPts val="0"/>
              </a:spcBef>
              <a:spcAft>
                <a:spcPts val="0"/>
              </a:spcAft>
              <a:buFontTx/>
              <a:buNone/>
            </a:pPr>
            <a:r>
              <a:rPr sz="2400" b="1">
                <a:solidFill>
                  <a:schemeClr val="accent1">
                    <a:lumMod val="50000"/>
                    <a:lumOff val="0"/>
                  </a:schemeClr>
                </a:solidFill>
                <a:effectLst>
                  <a:outerShdw sx="100000" sy="100000" blurRad="38100" dist="38100" dir="2700000" rotWithShape="0" algn="ctr">
                    <a:srgbClr val="000000">
                      <a:alpha val="43000"/>
                    </a:srgbClr>
                  </a:outerShdw>
                </a:effectLst>
                <a:latin typeface="Calibri" charset="0"/>
                <a:ea typeface="宋体" charset="0"/>
              </a:rPr>
              <a:t>信息平台</a:t>
            </a:r>
            <a:endParaRPr lang="ko-KR" altLang="en-US" sz="2400">
              <a:latin typeface="Calibri" charset="0"/>
              <a:ea typeface="宋体" charset="0"/>
            </a:endParaRPr>
          </a:p>
        </p:txBody>
      </p: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tretch>
            <a:fillRect/>
          </a:stretch>
        </p:blipFill>
        <p:spPr>
          <a:xfrm rot="0">
            <a:off x="1437640" y="997585"/>
            <a:ext cx="8154035" cy="3163570"/>
          </a:xfrm>
          <a:prstGeom prst="rect"/>
          <a:noFill/>
        </p:spPr>
      </p:pic>
    </p:spTree>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grpSp>
        <p:nvGrpSpPr>
          <p:cNvPr id="46" name="组合 45"/>
          <p:cNvGrpSpPr/>
          <p:nvPr/>
        </p:nvGrpSpPr>
        <p:grpSpPr>
          <a:xfrm rot="0">
            <a:off x="556895" y="2472690"/>
            <a:ext cx="6659245" cy="3848100"/>
            <a:chOff x="556895" y="2472690"/>
            <a:chExt cx="6659245" cy="3848100"/>
          </a:xfrm>
        </p:grpSpPr>
        <p:sp>
          <p:nvSpPr>
            <p:cNvPr id="33" name="形状 32"/>
            <p:cNvSpPr>
              <a:spLocks/>
            </p:cNvSpPr>
            <p:nvPr/>
          </p:nvSpPr>
          <p:spPr>
            <a:xfrm rot="0">
              <a:off x="2734310" y="2472690"/>
              <a:ext cx="2609850" cy="812800"/>
            </a:xfrm>
            <a:prstGeom prst="rect"/>
            <a:solidFill>
              <a:srgbClr val="D6DCE5"/>
            </a:solidFill>
            <a:ln w="6350" cap="flat" cmpd="sng">
              <a:solidFill>
                <a:srgbClr val="5B9BD5">
                  <a:alpha val="100000"/>
                </a:srgbClr>
              </a:solidFill>
              <a:prstDash val="solid"/>
            </a:ln>
          </p:spPr>
          <p:txBody>
            <a:bodyPr wrap="square" lIns="91440" tIns="45720" rIns="91440" bIns="45720" vert="horz" anchor="ctr">
              <a:noAutofit/>
            </a:bodyPr>
            <a:lstStyle/>
            <a:p>
              <a:pPr marL="0" indent="0" algn="ctr" defTabSz="914400" eaLnBrk="1" latinLnBrk="0" hangingPunct="1">
                <a:lnSpc>
                  <a:spcPct val="100000"/>
                </a:lnSpc>
                <a:spcBef>
                  <a:spcPts val="0"/>
                </a:spcBef>
                <a:spcAft>
                  <a:spcPts val="0"/>
                </a:spcAft>
                <a:buFontTx/>
                <a:buNone/>
              </a:pPr>
              <a:r>
                <a:rPr sz="2000" i="0" b="1">
                  <a:solidFill>
                    <a:srgbClr val="000000"/>
                  </a:solidFill>
                  <a:latin typeface="宋体" charset="0"/>
                  <a:ea typeface="宋体" charset="0"/>
                </a:rPr>
                <a:t>航空应急救援关键技术研究及应用示范</a:t>
              </a:r>
              <a:endParaRPr lang="ko-KR" altLang="en-US" sz="2000" i="0" b="1">
                <a:solidFill>
                  <a:srgbClr val="000000"/>
                </a:solidFill>
                <a:latin typeface="宋体" charset="0"/>
                <a:ea typeface="宋体" charset="0"/>
              </a:endParaRPr>
            </a:p>
          </p:txBody>
        </p:sp>
        <p:pic>
          <p:nvPicPr>
            <p:cNvPr id="34" name="图片 33"/>
            <p:cNvPicPr>
              <a:picLocks/>
            </p:cNvPicPr>
            <p:nvPr/>
          </p:nvPicPr>
          <p:blipFill rotWithShape="1">
            <a:blip r:embed="rId3" cstate="hqprint">
              <a:extLst>
                <a:ext uri="{28A0092B-C50C-407E-A947-70E740481C1C}">
                  <a14:useLocalDpi xmlns:a14="http://schemas.microsoft.com/office/drawing/2010/main"/>
                </a:ext>
              </a:extLst>
            </a:blip>
            <a:srcRect/>
            <a:stretch>
              <a:fillRect/>
            </a:stretch>
          </p:blipFill>
          <p:spPr>
            <a:xfrm rot="0">
              <a:off x="556895" y="4199890"/>
              <a:ext cx="880110" cy="2114550"/>
            </a:xfrm>
            <a:prstGeom prst="rect"/>
            <a:noFill/>
          </p:spPr>
        </p:pic>
        <p:pic>
          <p:nvPicPr>
            <p:cNvPr id="35" name="图片 34"/>
            <p:cNvPicPr>
              <a:picLocks/>
            </p:cNvPicPr>
            <p:nvPr/>
          </p:nvPicPr>
          <p:blipFill rotWithShape="1">
            <a:blip r:embed="rId4" cstate="hqprint">
              <a:extLst>
                <a:ext uri="{28A0092B-C50C-407E-A947-70E740481C1C}">
                  <a14:useLocalDpi xmlns:a14="http://schemas.microsoft.com/office/drawing/2010/main"/>
                </a:ext>
              </a:extLst>
            </a:blip>
            <a:srcRect/>
            <a:stretch>
              <a:fillRect/>
            </a:stretch>
          </p:blipFill>
          <p:spPr>
            <a:xfrm rot="0">
              <a:off x="1739265" y="4199890"/>
              <a:ext cx="877570" cy="2114550"/>
            </a:xfrm>
            <a:prstGeom prst="rect"/>
            <a:noFill/>
          </p:spPr>
        </p:pic>
        <p:pic>
          <p:nvPicPr>
            <p:cNvPr id="36" name="图片 35"/>
            <p:cNvPicPr>
              <a:picLocks/>
            </p:cNvPicPr>
            <p:nvPr/>
          </p:nvPicPr>
          <p:blipFill rotWithShape="1">
            <a:blip r:embed="rId5" cstate="hqprint">
              <a:extLst>
                <a:ext uri="{28A0092B-C50C-407E-A947-70E740481C1C}">
                  <a14:useLocalDpi xmlns:a14="http://schemas.microsoft.com/office/drawing/2010/main"/>
                </a:ext>
              </a:extLst>
            </a:blip>
            <a:srcRect/>
            <a:stretch>
              <a:fillRect/>
            </a:stretch>
          </p:blipFill>
          <p:spPr>
            <a:xfrm rot="0">
              <a:off x="2888615" y="4199890"/>
              <a:ext cx="877570" cy="2114550"/>
            </a:xfrm>
            <a:prstGeom prst="rect"/>
            <a:noFill/>
          </p:spPr>
        </p:pic>
        <p:pic>
          <p:nvPicPr>
            <p:cNvPr id="37" name="图片 36"/>
            <p:cNvPicPr>
              <a:picLocks/>
            </p:cNvPicPr>
            <p:nvPr/>
          </p:nvPicPr>
          <p:blipFill rotWithShape="1">
            <a:blip r:embed="rId6" cstate="hqprint">
              <a:extLst>
                <a:ext uri="{28A0092B-C50C-407E-A947-70E740481C1C}">
                  <a14:useLocalDpi xmlns:a14="http://schemas.microsoft.com/office/drawing/2010/main"/>
                </a:ext>
              </a:extLst>
            </a:blip>
            <a:srcRect/>
            <a:stretch>
              <a:fillRect/>
            </a:stretch>
          </p:blipFill>
          <p:spPr>
            <a:xfrm rot="0">
              <a:off x="4037330" y="4199890"/>
              <a:ext cx="1031240" cy="2114550"/>
            </a:xfrm>
            <a:prstGeom prst="rect"/>
            <a:noFill/>
          </p:spPr>
        </p:pic>
        <p:pic>
          <p:nvPicPr>
            <p:cNvPr id="38" name="图片 37"/>
            <p:cNvPicPr>
              <a:picLocks/>
            </p:cNvPicPr>
            <p:nvPr/>
          </p:nvPicPr>
          <p:blipFill rotWithShape="1">
            <a:blip r:embed="rId7" cstate="hqprint">
              <a:extLst>
                <a:ext uri="{28A0092B-C50C-407E-A947-70E740481C1C}">
                  <a14:useLocalDpi xmlns:a14="http://schemas.microsoft.com/office/drawing/2010/main"/>
                </a:ext>
              </a:extLst>
            </a:blip>
            <a:srcRect/>
            <a:stretch>
              <a:fillRect/>
            </a:stretch>
          </p:blipFill>
          <p:spPr>
            <a:xfrm rot="0">
              <a:off x="5165725" y="4206240"/>
              <a:ext cx="881380" cy="2114550"/>
            </a:xfrm>
            <a:prstGeom prst="rect"/>
            <a:noFill/>
          </p:spPr>
        </p:pic>
        <p:pic>
          <p:nvPicPr>
            <p:cNvPr id="39" name="图片 38"/>
            <p:cNvPicPr>
              <a:picLocks/>
            </p:cNvPicPr>
            <p:nvPr/>
          </p:nvPicPr>
          <p:blipFill rotWithShape="1">
            <a:blip r:embed="rId8" cstate="hqprint">
              <a:extLst>
                <a:ext uri="{28A0092B-C50C-407E-A947-70E740481C1C}">
                  <a14:useLocalDpi xmlns:a14="http://schemas.microsoft.com/office/drawing/2010/main"/>
                </a:ext>
              </a:extLst>
            </a:blip>
            <a:srcRect/>
            <a:stretch>
              <a:fillRect/>
            </a:stretch>
          </p:blipFill>
          <p:spPr>
            <a:xfrm rot="0">
              <a:off x="6336030" y="4189730"/>
              <a:ext cx="880110" cy="2114550"/>
            </a:xfrm>
            <a:prstGeom prst="rect"/>
            <a:noFill/>
          </p:spPr>
        </p:pic>
        <p:cxnSp>
          <p:nvCxnSpPr>
            <p:cNvPr id="40" name="形状 39"/>
            <p:cNvCxnSpPr/>
            <p:nvPr/>
          </p:nvCxnSpPr>
          <p:spPr>
            <a:xfrm rot="5400000">
              <a:off x="2065020" y="2238375"/>
              <a:ext cx="887730" cy="3030220"/>
            </a:xfrm>
            <a:prstGeom prst="bentConnector3">
              <a:avLst>
                <a:gd name="adj1" fmla="val 50065"/>
              </a:avLst>
            </a:prstGeom>
            <a:noFill/>
            <a:ln w="12700" cap="flat" cmpd="sng">
              <a:solidFill>
                <a:srgbClr val="5B9BD5">
                  <a:alpha val="10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41" name="形状 40"/>
            <p:cNvCxnSpPr/>
            <p:nvPr/>
          </p:nvCxnSpPr>
          <p:spPr>
            <a:xfrm rot="16200000" flipV="1">
              <a:off x="4959985" y="2375535"/>
              <a:ext cx="877570" cy="2750820"/>
            </a:xfrm>
            <a:prstGeom prst="bentConnector3">
              <a:avLst>
                <a:gd name="adj1" fmla="val 50042"/>
              </a:avLst>
            </a:prstGeom>
            <a:noFill/>
            <a:ln w="12700" cap="flat" cmpd="sng">
              <a:solidFill>
                <a:srgbClr val="5B9BD5">
                  <a:alpha val="10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42" name="形状 41"/>
            <p:cNvCxnSpPr/>
            <p:nvPr/>
          </p:nvCxnSpPr>
          <p:spPr>
            <a:xfrm rot="16200000" flipV="1">
              <a:off x="4374515" y="2967355"/>
              <a:ext cx="894080" cy="1581150"/>
            </a:xfrm>
            <a:prstGeom prst="bentConnector3">
              <a:avLst>
                <a:gd name="adj1" fmla="val 50083"/>
              </a:avLst>
            </a:prstGeom>
            <a:noFill/>
            <a:ln w="12700" cap="flat" cmpd="sng">
              <a:solidFill>
                <a:srgbClr val="5B9BD5">
                  <a:alpha val="10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43" name="形状 42"/>
            <p:cNvCxnSpPr/>
            <p:nvPr/>
          </p:nvCxnSpPr>
          <p:spPr>
            <a:xfrm rot="16200000" flipV="1">
              <a:off x="3843020" y="3490595"/>
              <a:ext cx="887730" cy="527050"/>
            </a:xfrm>
            <a:prstGeom prst="bentConnector3">
              <a:avLst>
                <a:gd name="adj1" fmla="val 50065"/>
              </a:avLst>
            </a:prstGeom>
            <a:noFill/>
            <a:ln w="12700" cap="flat" cmpd="sng">
              <a:solidFill>
                <a:srgbClr val="5B9BD5">
                  <a:alpha val="10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44" name="形状 43"/>
            <p:cNvCxnSpPr/>
            <p:nvPr/>
          </p:nvCxnSpPr>
          <p:spPr>
            <a:xfrm rot="5400000" flipH="1" flipV="1">
              <a:off x="3230880" y="3404235"/>
              <a:ext cx="887730" cy="699770"/>
            </a:xfrm>
            <a:prstGeom prst="bentConnector3">
              <a:avLst>
                <a:gd name="adj1" fmla="val 49995"/>
              </a:avLst>
            </a:prstGeom>
            <a:noFill/>
            <a:ln w="12700" cap="flat" cmpd="sng">
              <a:solidFill>
                <a:srgbClr val="5B9BD5">
                  <a:alpha val="100000"/>
                </a:srgbClr>
              </a:solidFill>
              <a:prstDash val="solid"/>
            </a:ln>
          </p:spPr>
          <p:style>
            <a:lnRef idx="1">
              <a:schemeClr val="accent1"/>
            </a:lnRef>
            <a:fillRef idx="0">
              <a:schemeClr val="accent1"/>
            </a:fillRef>
            <a:effectRef idx="0">
              <a:schemeClr val="accent1"/>
            </a:effectRef>
            <a:fontRef idx="minor">
              <a:schemeClr val="tx1"/>
            </a:fontRef>
          </p:style>
        </p:cxnSp>
      </p:grpSp>
      <p:sp>
        <p:nvSpPr>
          <p:cNvPr id="45" name="文本框 44"/>
          <p:cNvSpPr txBox="1">
            <a:spLocks/>
          </p:cNvSpPr>
          <p:nvPr/>
        </p:nvSpPr>
        <p:spPr>
          <a:xfrm rot="0">
            <a:off x="708660" y="1176020"/>
            <a:ext cx="6370320" cy="461010"/>
          </a:xfrm>
          <a:prstGeom prst="rect"/>
          <a:noFill/>
        </p:spPr>
        <p:txBody>
          <a:bodyPr wrap="square" lIns="91440" tIns="45720" rIns="91440" bIns="45720" vert="horz" anchor="t">
            <a:spAutoFit/>
          </a:bodyPr>
          <a:lstStyle/>
          <a:p>
            <a:pPr marL="0" indent="0" algn="l" defTabSz="913765" eaLnBrk="1" latinLnBrk="0" hangingPunct="1">
              <a:lnSpc>
                <a:spcPct val="100000"/>
              </a:lnSpc>
              <a:spcBef>
                <a:spcPts val="0"/>
              </a:spcBef>
              <a:spcAft>
                <a:spcPts val="0"/>
              </a:spcAft>
              <a:buFontTx/>
              <a:buNone/>
            </a:pPr>
            <a:r>
              <a:rPr sz="2400" b="1">
                <a:solidFill>
                  <a:srgbClr val="9B243C"/>
                </a:solidFill>
                <a:effectLst>
                  <a:outerShdw sx="100000" sy="100000" blurRad="38100" dist="38100" dir="2700000" rotWithShape="1" algn="tl">
                    <a:srgbClr val="000000">
                      <a:alpha val="42745"/>
                    </a:srgbClr>
                  </a:outerShdw>
                </a:effectLst>
                <a:latin typeface="Calibri" charset="0"/>
                <a:ea typeface="宋体" charset="0"/>
              </a:rPr>
              <a:t>国家重点研发计划项目 </a:t>
            </a:r>
            <a:r>
              <a:rPr sz="2400" b="1">
                <a:solidFill>
                  <a:srgbClr val="9B243C"/>
                </a:solidFill>
                <a:effectLst>
                  <a:outerShdw sx="100000" sy="100000" blurRad="38100" dist="38100" dir="2700000" rotWithShape="1" algn="tl">
                    <a:srgbClr val="000000">
                      <a:alpha val="42745"/>
                    </a:srgbClr>
                  </a:outerShdw>
                </a:effectLst>
                <a:latin typeface="微软雅黑" charset="0"/>
                <a:ea typeface="微软雅黑" charset="0"/>
              </a:rPr>
              <a:t>(2016YFC0802600)</a:t>
            </a:r>
            <a:endParaRPr lang="ko-KR" altLang="en-US" sz="2400" b="1">
              <a:solidFill>
                <a:srgbClr val="9B243C"/>
              </a:solidFill>
              <a:latin typeface="微软雅黑" charset="0"/>
              <a:ea typeface="微软雅黑" charset="0"/>
            </a:endParaRPr>
          </a:p>
        </p:txBody>
      </p:sp>
      <p:sp>
        <p:nvSpPr>
          <p:cNvPr id="47" name="文本框 46"/>
          <p:cNvSpPr txBox="1">
            <a:spLocks/>
          </p:cNvSpPr>
          <p:nvPr/>
        </p:nvSpPr>
        <p:spPr>
          <a:xfrm rot="0">
            <a:off x="7574280" y="1435735"/>
            <a:ext cx="3981450" cy="3969385"/>
          </a:xfrm>
          <a:prstGeom prst="rect"/>
          <a:noFill/>
        </p:spPr>
        <p:txBody>
          <a:bodyPr wrap="square" lIns="0" tIns="0" rIns="0" bIns="0" vert="horz" anchor="t">
            <a:noAutofit/>
          </a:bodyPr>
          <a:lstStyle/>
          <a:p>
            <a:pPr marL="457200" indent="-457200" algn="l" defTabSz="457200" eaLnBrk="1" latinLnBrk="0" hangingPunct="1">
              <a:lnSpc>
                <a:spcPct val="100000"/>
              </a:lnSpc>
              <a:spcBef>
                <a:spcPts val="600"/>
              </a:spcBef>
              <a:spcAft>
                <a:spcPts val="0"/>
              </a:spcAft>
              <a:buClr>
                <a:srgbClr val="000000"/>
              </a:buClr>
              <a:buFont typeface="Wingdings"/>
              <a:buChar char="Ø"/>
            </a:pPr>
            <a:endParaRPr lang="ko-KR" altLang="en-US" sz="2000" b="0">
              <a:solidFill>
                <a:srgbClr val="000000"/>
              </a:solidFill>
              <a:latin typeface="微软雅黑" charset="0"/>
              <a:ea typeface="微软雅黑" charset="0"/>
            </a:endParaRPr>
          </a:p>
          <a:p>
            <a:pPr marL="457200" indent="-457200" algn="l" defTabSz="457200" eaLnBrk="1" latinLnBrk="0" hangingPunct="1">
              <a:lnSpc>
                <a:spcPct val="100000"/>
              </a:lnSpc>
              <a:spcBef>
                <a:spcPts val="600"/>
              </a:spcBef>
              <a:spcAft>
                <a:spcPts val="0"/>
              </a:spcAft>
              <a:buClr>
                <a:srgbClr val="000000"/>
              </a:buClr>
              <a:buFont typeface="Wingdings"/>
              <a:buChar char="Ø"/>
            </a:pPr>
            <a:r>
              <a:rPr sz="1800" b="1">
                <a:solidFill>
                  <a:srgbClr val="000000"/>
                </a:solidFill>
                <a:latin typeface="仿宋" charset="0"/>
                <a:ea typeface="仿宋" charset="0"/>
              </a:rPr>
              <a:t>建立面向航空救援的装备分类、标准体系、</a:t>
            </a:r>
            <a:r>
              <a:rPr sz="1800" b="1">
                <a:solidFill>
                  <a:srgbClr val="000000"/>
                </a:solidFill>
                <a:latin typeface="仿宋" charset="0"/>
                <a:ea typeface="仿宋" charset="0"/>
              </a:rPr>
              <a:t>典型标准、</a:t>
            </a:r>
            <a:r>
              <a:rPr sz="1800" b="1">
                <a:solidFill>
                  <a:srgbClr val="000000"/>
                </a:solidFill>
                <a:latin typeface="仿宋" charset="0"/>
                <a:ea typeface="仿宋" charset="0"/>
              </a:rPr>
              <a:t>运行管理流程以及应急响应预案</a:t>
            </a:r>
            <a:endParaRPr lang="ko-KR" altLang="en-US" sz="1800" b="1">
              <a:solidFill>
                <a:srgbClr val="000000"/>
              </a:solidFill>
              <a:latin typeface="仿宋" charset="0"/>
              <a:ea typeface="仿宋" charset="0"/>
            </a:endParaRPr>
          </a:p>
          <a:p>
            <a:pPr marL="457200" indent="-457200" algn="l" defTabSz="457200" eaLnBrk="1" latinLnBrk="0" hangingPunct="1">
              <a:lnSpc>
                <a:spcPct val="100000"/>
              </a:lnSpc>
              <a:spcBef>
                <a:spcPts val="600"/>
              </a:spcBef>
              <a:spcAft>
                <a:spcPts val="0"/>
              </a:spcAft>
              <a:buClr>
                <a:srgbClr val="A5A5A5"/>
              </a:buClr>
              <a:buFont typeface="Wingdings"/>
              <a:buChar char="Ø"/>
            </a:pPr>
            <a:endParaRPr lang="ko-KR" altLang="en-US" sz="1800" b="1">
              <a:solidFill>
                <a:srgbClr val="000000"/>
              </a:solidFill>
              <a:latin typeface="仿宋" charset="0"/>
              <a:ea typeface="仿宋" charset="0"/>
            </a:endParaRPr>
          </a:p>
          <a:p>
            <a:pPr marL="457200" indent="-457200" algn="l" defTabSz="457200" eaLnBrk="1" latinLnBrk="0" hangingPunct="1">
              <a:lnSpc>
                <a:spcPct val="100000"/>
              </a:lnSpc>
              <a:spcBef>
                <a:spcPts val="600"/>
              </a:spcBef>
              <a:spcAft>
                <a:spcPts val="0"/>
              </a:spcAft>
              <a:buClr>
                <a:srgbClr val="000000"/>
              </a:buClr>
              <a:buFont typeface="Wingdings"/>
              <a:buChar char="Ø"/>
            </a:pPr>
            <a:r>
              <a:rPr sz="1800" b="1">
                <a:solidFill>
                  <a:srgbClr val="000000"/>
                </a:solidFill>
                <a:latin typeface="仿宋" charset="0"/>
                <a:ea typeface="仿宋" charset="0"/>
              </a:rPr>
              <a:t>解决面向效能的航空救援方案推演、指挥、监视与评估问题</a:t>
            </a:r>
            <a:endParaRPr lang="ko-KR" altLang="en-US" sz="1800" b="1">
              <a:solidFill>
                <a:srgbClr val="000000"/>
              </a:solidFill>
              <a:latin typeface="仿宋" charset="0"/>
              <a:ea typeface="仿宋" charset="0"/>
            </a:endParaRPr>
          </a:p>
          <a:p>
            <a:pPr marL="457200" indent="-457200" algn="l" defTabSz="457200" eaLnBrk="1" latinLnBrk="0" hangingPunct="1">
              <a:lnSpc>
                <a:spcPct val="100000"/>
              </a:lnSpc>
              <a:spcBef>
                <a:spcPts val="600"/>
              </a:spcBef>
              <a:spcAft>
                <a:spcPts val="0"/>
              </a:spcAft>
              <a:buClr>
                <a:srgbClr val="A5A5A5"/>
              </a:buClr>
              <a:buFont typeface="Wingdings"/>
              <a:buChar char="Ø"/>
            </a:pPr>
            <a:endParaRPr lang="ko-KR" altLang="en-US" sz="1800" b="1">
              <a:solidFill>
                <a:srgbClr val="000000"/>
              </a:solidFill>
              <a:latin typeface="仿宋" charset="0"/>
              <a:ea typeface="仿宋" charset="0"/>
            </a:endParaRPr>
          </a:p>
          <a:p>
            <a:pPr marL="457200" indent="-457200" algn="l" defTabSz="457200" eaLnBrk="1" latinLnBrk="0" hangingPunct="1">
              <a:lnSpc>
                <a:spcPct val="100000"/>
              </a:lnSpc>
              <a:spcBef>
                <a:spcPts val="600"/>
              </a:spcBef>
              <a:spcAft>
                <a:spcPts val="0"/>
              </a:spcAft>
              <a:buClr>
                <a:srgbClr val="000000"/>
              </a:buClr>
              <a:buFont typeface="Wingdings"/>
              <a:buChar char="Ø"/>
            </a:pPr>
            <a:r>
              <a:rPr sz="1800" b="1">
                <a:solidFill>
                  <a:srgbClr val="000000"/>
                </a:solidFill>
                <a:latin typeface="仿宋" charset="0"/>
                <a:ea typeface="仿宋" charset="0"/>
              </a:rPr>
              <a:t> 研究航空应急救援特种装备关键技术和综合集成</a:t>
            </a:r>
            <a:endParaRPr lang="ko-KR" altLang="en-US" sz="1800" b="1">
              <a:solidFill>
                <a:srgbClr val="000000"/>
              </a:solidFill>
              <a:latin typeface="仿宋" charset="0"/>
              <a:ea typeface="仿宋" charset="0"/>
            </a:endParaRPr>
          </a:p>
          <a:p>
            <a:pPr marL="457200" indent="-457200" algn="l" defTabSz="457200" eaLnBrk="1" latinLnBrk="0" hangingPunct="1">
              <a:lnSpc>
                <a:spcPct val="100000"/>
              </a:lnSpc>
              <a:spcBef>
                <a:spcPts val="600"/>
              </a:spcBef>
              <a:spcAft>
                <a:spcPts val="0"/>
              </a:spcAft>
              <a:buClr>
                <a:srgbClr val="A5A5A5"/>
              </a:buClr>
              <a:buFont typeface="Wingdings"/>
              <a:buChar char="Ø"/>
            </a:pPr>
            <a:endParaRPr lang="ko-KR" altLang="en-US" sz="1800" b="1">
              <a:solidFill>
                <a:srgbClr val="000000"/>
              </a:solidFill>
              <a:latin typeface="仿宋" charset="0"/>
              <a:ea typeface="仿宋" charset="0"/>
            </a:endParaRPr>
          </a:p>
          <a:p>
            <a:pPr marL="457200" indent="-457200" algn="l" defTabSz="457200" eaLnBrk="1" latinLnBrk="0" hangingPunct="1">
              <a:lnSpc>
                <a:spcPct val="100000"/>
              </a:lnSpc>
              <a:spcBef>
                <a:spcPts val="600"/>
              </a:spcBef>
              <a:spcAft>
                <a:spcPts val="0"/>
              </a:spcAft>
              <a:buClr>
                <a:srgbClr val="000000"/>
              </a:buClr>
              <a:buFont typeface="Wingdings"/>
              <a:buChar char="Ø"/>
            </a:pPr>
            <a:r>
              <a:rPr sz="1800" b="1">
                <a:solidFill>
                  <a:srgbClr val="000000"/>
                </a:solidFill>
                <a:latin typeface="仿宋" charset="0"/>
                <a:ea typeface="仿宋" charset="0"/>
              </a:rPr>
              <a:t>开展典型救援任务下的应用示范</a:t>
            </a:r>
            <a:endParaRPr lang="ko-KR" altLang="en-US" sz="1800" b="1">
              <a:latin typeface="仿宋" charset="0"/>
              <a:ea typeface="仿宋" charset="0"/>
            </a:endParaRPr>
          </a:p>
        </p:txBody>
      </p:sp>
    </p:spTree>
    <p:extLst>
      <p:ext uri="{BB962C8B-B14F-4D97-AF65-F5344CB8AC3E}">
        <p14:creationId xmlns:p14="http://schemas.microsoft.com/office/powerpoint/2010/main" val="1725495511"/>
      </p:ext>
    </p:extLst>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sp>
        <p:nvSpPr>
          <p:cNvPr id="11" name="PA-装饰 矩形: 圆角 10"/>
          <p:cNvSpPr>
            <a:spLocks/>
          </p:cNvSpPr>
          <p:nvPr/>
        </p:nvSpPr>
        <p:spPr>
          <a:xfrm rot="0">
            <a:off x="663575" y="5593080"/>
            <a:ext cx="815975" cy="815975"/>
          </a:xfrm>
          <a:prstGeom prst="roundRect">
            <a:avLst>
              <a:gd name="adj" fmla="val 10643"/>
            </a:avLst>
          </a:prstGeom>
          <a:solidFill>
            <a:srgbClr val="BFE5DD"/>
          </a:solidFill>
          <a:ln w="0">
            <a:noFill/>
            <a:prstDash/>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numCol="1" vert="horz" anchor="ctr">
            <a:noAutofit/>
          </a:bodyPr>
          <a:lstStyle/>
          <a:p>
            <a:pPr marL="0" indent="0" algn="ctr"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3" name="PA-装饰 矩形: 圆角 12"/>
          <p:cNvSpPr>
            <a:spLocks/>
          </p:cNvSpPr>
          <p:nvPr/>
        </p:nvSpPr>
        <p:spPr>
          <a:xfrm rot="0">
            <a:off x="661035" y="2854960"/>
            <a:ext cx="815975" cy="815975"/>
          </a:xfrm>
          <a:prstGeom prst="roundRect">
            <a:avLst>
              <a:gd name="adj" fmla="val 10643"/>
            </a:avLst>
          </a:prstGeom>
          <a:solidFill>
            <a:srgbClr val="BFE5DD"/>
          </a:solidFill>
          <a:ln w="0">
            <a:noFill/>
            <a:prstDash/>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numCol="1" vert="horz" anchor="ctr">
            <a:noAutofit/>
          </a:bodyPr>
          <a:lstStyle/>
          <a:p>
            <a:pPr marL="0" indent="0" algn="ctr"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5" name="PA-装饰 矩形: 圆角 14"/>
          <p:cNvSpPr>
            <a:spLocks/>
          </p:cNvSpPr>
          <p:nvPr/>
        </p:nvSpPr>
        <p:spPr>
          <a:xfrm rot="0">
            <a:off x="644525" y="4193540"/>
            <a:ext cx="815975" cy="815975"/>
          </a:xfrm>
          <a:prstGeom prst="roundRect">
            <a:avLst>
              <a:gd name="adj" fmla="val 10643"/>
            </a:avLst>
          </a:prstGeom>
          <a:solidFill>
            <a:srgbClr val="BFE5DD"/>
          </a:solidFill>
          <a:ln w="0">
            <a:noFill/>
            <a:prstDash/>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numCol="1" vert="horz" anchor="ctr">
            <a:noAutofit/>
          </a:bodyPr>
          <a:lstStyle/>
          <a:p>
            <a:pPr marL="0" indent="0" algn="ctr"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grpSp>
        <p:nvGrpSpPr>
          <p:cNvPr id="96" name="装饰 PA-确认订单-285607">
            <a:extLst>
              <a:ext uri="{FF2B5EF4-FFF2-40B4-BE49-F238E27FC236}">
                <a16:creationId xmlns:a16="http://schemas.microsoft.com/office/drawing/2014/main" id="{17D62452-6CDD-4782-85A0-1FC222BE86E1}"/>
              </a:ext>
            </a:extLst>
          </p:cNvPr>
          <p:cNvGrpSpPr>
            <a:grpSpLocks noChangeAspect="1"/>
          </p:cNvGrpSpPr>
          <p:nvPr>
            <p:custDataLst>
              <p:tags r:id="rId6"/>
            </p:custDataLst>
          </p:nvPr>
        </p:nvGrpSpPr>
        <p:grpSpPr bwMode="auto">
          <a:xfrm>
            <a:off x="811530" y="4364990"/>
            <a:ext cx="502920" cy="472440"/>
            <a:chOff x="811530" y="4364990"/>
            <a:chExt cx="502920" cy="472440"/>
          </a:xfrm>
        </p:grpSpPr>
        <p:sp>
          <p:nvSpPr>
            <p:cNvPr id="97" name="PA-任意多边形 210">
              <a:extLst>
                <a:ext uri="{FF2B5EF4-FFF2-40B4-BE49-F238E27FC236}">
                  <a16:creationId xmlns:a16="http://schemas.microsoft.com/office/drawing/2014/main" id="{6FFFE94F-EE47-464A-AF66-7543687632F0}"/>
                </a:ext>
              </a:extLst>
            </p:cNvPr>
            <p:cNvSpPr>
              <a:spLocks/>
            </p:cNvSpPr>
            <p:nvPr>
              <p:custDataLst>
                <p:tags r:id="rId33"/>
              </p:custDataLst>
            </p:nvPr>
          </p:nvSpPr>
          <p:spPr bwMode="auto">
            <a:xfrm>
              <a:off x="1186180" y="4749165"/>
              <a:ext cx="54610" cy="48260"/>
            </a:xfrm>
            <a:custGeom>
              <a:avLst/>
              <a:gdLst>
                <a:gd name="T0" fmla="*/ 243 w 243"/>
                <a:gd name="T1" fmla="*/ 12 h 216"/>
                <a:gd name="T2" fmla="*/ 133 w 243"/>
                <a:gd name="T3" fmla="*/ 208 h 216"/>
                <a:gd name="T4" fmla="*/ 110 w 243"/>
                <a:gd name="T5" fmla="*/ 208 h 216"/>
                <a:gd name="T6" fmla="*/ 0 w 243"/>
                <a:gd name="T7" fmla="*/ 12 h 216"/>
                <a:gd name="T8" fmla="*/ 0 w 243"/>
                <a:gd name="T9" fmla="*/ 0 h 216"/>
                <a:gd name="T10" fmla="*/ 243 w 243"/>
                <a:gd name="T11" fmla="*/ 0 h 216"/>
                <a:gd name="T12" fmla="*/ 243 w 243"/>
                <a:gd name="T13" fmla="*/ 12 h 216"/>
              </a:gdLst>
              <a:ahLst/>
              <a:cxnLst>
                <a:cxn ang="0">
                  <a:pos x="T0" y="T1"/>
                </a:cxn>
                <a:cxn ang="0">
                  <a:pos x="T2" y="T3"/>
                </a:cxn>
                <a:cxn ang="0">
                  <a:pos x="T4" y="T5"/>
                </a:cxn>
                <a:cxn ang="0">
                  <a:pos x="T6" y="T7"/>
                </a:cxn>
                <a:cxn ang="0">
                  <a:pos x="T8" y="T9"/>
                </a:cxn>
                <a:cxn ang="0">
                  <a:pos x="T10" y="T11"/>
                </a:cxn>
                <a:cxn ang="0">
                  <a:pos x="T12" y="T13"/>
                </a:cxn>
              </a:cxnLst>
              <a:rect l="0" t="0" r="r" b="b"/>
              <a:pathLst>
                <a:path w="243" h="216">
                  <a:moveTo>
                    <a:pt x="243" y="12"/>
                  </a:moveTo>
                  <a:lnTo>
                    <a:pt x="133" y="208"/>
                  </a:lnTo>
                  <a:cubicBezTo>
                    <a:pt x="128" y="216"/>
                    <a:pt x="115" y="216"/>
                    <a:pt x="110" y="208"/>
                  </a:cubicBezTo>
                  <a:lnTo>
                    <a:pt x="0" y="12"/>
                  </a:lnTo>
                  <a:lnTo>
                    <a:pt x="0" y="0"/>
                  </a:lnTo>
                  <a:lnTo>
                    <a:pt x="243" y="0"/>
                  </a:lnTo>
                  <a:lnTo>
                    <a:pt x="243" y="12"/>
                  </a:lnTo>
                  <a:close/>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8" name="PA-任意多边形 211">
              <a:extLst>
                <a:ext uri="{FF2B5EF4-FFF2-40B4-BE49-F238E27FC236}">
                  <a16:creationId xmlns:a16="http://schemas.microsoft.com/office/drawing/2014/main" id="{4BDDF7AF-7329-4D14-89A1-8DF680990AF5}"/>
                </a:ext>
              </a:extLst>
            </p:cNvPr>
            <p:cNvSpPr>
              <a:spLocks noEditPoints="1"/>
            </p:cNvSpPr>
            <p:nvPr>
              <p:custDataLst>
                <p:tags r:id="rId34"/>
              </p:custDataLst>
            </p:nvPr>
          </p:nvSpPr>
          <p:spPr bwMode="auto">
            <a:xfrm>
              <a:off x="1186180" y="4422140"/>
              <a:ext cx="54610" cy="327025"/>
            </a:xfrm>
            <a:custGeom>
              <a:avLst/>
              <a:gdLst>
                <a:gd name="T0" fmla="*/ 0 w 243"/>
                <a:gd name="T1" fmla="*/ 186 h 1453"/>
                <a:gd name="T2" fmla="*/ 243 w 243"/>
                <a:gd name="T3" fmla="*/ 186 h 1453"/>
                <a:gd name="T4" fmla="*/ 243 w 243"/>
                <a:gd name="T5" fmla="*/ 339 h 1453"/>
                <a:gd name="T6" fmla="*/ 0 w 243"/>
                <a:gd name="T7" fmla="*/ 339 h 1453"/>
                <a:gd name="T8" fmla="*/ 0 w 243"/>
                <a:gd name="T9" fmla="*/ 186 h 1453"/>
                <a:gd name="T10" fmla="*/ 243 w 243"/>
                <a:gd name="T11" fmla="*/ 51 h 1453"/>
                <a:gd name="T12" fmla="*/ 243 w 243"/>
                <a:gd name="T13" fmla="*/ 186 h 1453"/>
                <a:gd name="T14" fmla="*/ 0 w 243"/>
                <a:gd name="T15" fmla="*/ 186 h 1453"/>
                <a:gd name="T16" fmla="*/ 0 w 243"/>
                <a:gd name="T17" fmla="*/ 51 h 1453"/>
                <a:gd name="T18" fmla="*/ 51 w 243"/>
                <a:gd name="T19" fmla="*/ 0 h 1453"/>
                <a:gd name="T20" fmla="*/ 192 w 243"/>
                <a:gd name="T21" fmla="*/ 0 h 1453"/>
                <a:gd name="T22" fmla="*/ 243 w 243"/>
                <a:gd name="T23" fmla="*/ 51 h 1453"/>
                <a:gd name="T24" fmla="*/ 0 w 243"/>
                <a:gd name="T25" fmla="*/ 339 h 1453"/>
                <a:gd name="T26" fmla="*/ 243 w 243"/>
                <a:gd name="T27" fmla="*/ 339 h 1453"/>
                <a:gd name="T28" fmla="*/ 243 w 243"/>
                <a:gd name="T29" fmla="*/ 1453 h 1453"/>
                <a:gd name="T30" fmla="*/ 0 w 243"/>
                <a:gd name="T31" fmla="*/ 1453 h 1453"/>
                <a:gd name="T32" fmla="*/ 0 w 243"/>
                <a:gd name="T33" fmla="*/ 339 h 1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1453">
                  <a:moveTo>
                    <a:pt x="0" y="186"/>
                  </a:moveTo>
                  <a:lnTo>
                    <a:pt x="243" y="186"/>
                  </a:lnTo>
                  <a:lnTo>
                    <a:pt x="243" y="339"/>
                  </a:lnTo>
                  <a:lnTo>
                    <a:pt x="0" y="339"/>
                  </a:lnTo>
                  <a:lnTo>
                    <a:pt x="0" y="186"/>
                  </a:lnTo>
                  <a:close/>
                  <a:moveTo>
                    <a:pt x="243" y="51"/>
                  </a:moveTo>
                  <a:lnTo>
                    <a:pt x="243" y="186"/>
                  </a:lnTo>
                  <a:lnTo>
                    <a:pt x="0" y="186"/>
                  </a:lnTo>
                  <a:lnTo>
                    <a:pt x="0" y="51"/>
                  </a:lnTo>
                  <a:cubicBezTo>
                    <a:pt x="0" y="23"/>
                    <a:pt x="22" y="0"/>
                    <a:pt x="51" y="0"/>
                  </a:cubicBezTo>
                  <a:lnTo>
                    <a:pt x="192" y="0"/>
                  </a:lnTo>
                  <a:cubicBezTo>
                    <a:pt x="219" y="0"/>
                    <a:pt x="243" y="23"/>
                    <a:pt x="243" y="51"/>
                  </a:cubicBezTo>
                  <a:close/>
                  <a:moveTo>
                    <a:pt x="0" y="339"/>
                  </a:moveTo>
                  <a:lnTo>
                    <a:pt x="243" y="339"/>
                  </a:lnTo>
                  <a:lnTo>
                    <a:pt x="243" y="1453"/>
                  </a:lnTo>
                  <a:lnTo>
                    <a:pt x="0" y="1453"/>
                  </a:lnTo>
                  <a:lnTo>
                    <a:pt x="0" y="339"/>
                  </a:lnTo>
                  <a:close/>
                </a:path>
              </a:pathLst>
            </a:custGeom>
            <a:solidFill>
              <a:srgbClr val="ED918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9" name="PA-任意多边形 212">
              <a:extLst>
                <a:ext uri="{FF2B5EF4-FFF2-40B4-BE49-F238E27FC236}">
                  <a16:creationId xmlns:a16="http://schemas.microsoft.com/office/drawing/2014/main" id="{777A5F3C-0177-418F-B1D6-80094E4127EF}"/>
                </a:ext>
              </a:extLst>
            </p:cNvPr>
            <p:cNvSpPr>
              <a:spLocks/>
            </p:cNvSpPr>
            <p:nvPr>
              <p:custDataLst>
                <p:tags r:id="rId35"/>
              </p:custDataLst>
            </p:nvPr>
          </p:nvSpPr>
          <p:spPr bwMode="auto">
            <a:xfrm>
              <a:off x="1042035" y="4424045"/>
              <a:ext cx="96520" cy="95885"/>
            </a:xfrm>
            <a:custGeom>
              <a:avLst/>
              <a:gdLst>
                <a:gd name="T0" fmla="*/ 429 w 429"/>
                <a:gd name="T1" fmla="*/ 428 h 428"/>
                <a:gd name="T2" fmla="*/ 13 w 429"/>
                <a:gd name="T3" fmla="*/ 428 h 428"/>
                <a:gd name="T4" fmla="*/ 0 w 429"/>
                <a:gd name="T5" fmla="*/ 416 h 428"/>
                <a:gd name="T6" fmla="*/ 0 w 429"/>
                <a:gd name="T7" fmla="*/ 0 h 428"/>
                <a:gd name="T8" fmla="*/ 429 w 429"/>
                <a:gd name="T9" fmla="*/ 428 h 428"/>
              </a:gdLst>
              <a:ahLst/>
              <a:cxnLst>
                <a:cxn ang="0">
                  <a:pos x="T0" y="T1"/>
                </a:cxn>
                <a:cxn ang="0">
                  <a:pos x="T2" y="T3"/>
                </a:cxn>
                <a:cxn ang="0">
                  <a:pos x="T4" y="T5"/>
                </a:cxn>
                <a:cxn ang="0">
                  <a:pos x="T6" y="T7"/>
                </a:cxn>
                <a:cxn ang="0">
                  <a:pos x="T8" y="T9"/>
                </a:cxn>
              </a:cxnLst>
              <a:rect l="0" t="0" r="r" b="b"/>
              <a:pathLst>
                <a:path w="429" h="428">
                  <a:moveTo>
                    <a:pt x="429" y="428"/>
                  </a:moveTo>
                  <a:lnTo>
                    <a:pt x="13" y="428"/>
                  </a:lnTo>
                  <a:cubicBezTo>
                    <a:pt x="6" y="428"/>
                    <a:pt x="0" y="422"/>
                    <a:pt x="0" y="416"/>
                  </a:cubicBezTo>
                  <a:lnTo>
                    <a:pt x="0" y="0"/>
                  </a:lnTo>
                  <a:lnTo>
                    <a:pt x="429" y="428"/>
                  </a:lnTo>
                  <a:close/>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 name="PA-任意多边形 213">
              <a:extLst>
                <a:ext uri="{FF2B5EF4-FFF2-40B4-BE49-F238E27FC236}">
                  <a16:creationId xmlns:a16="http://schemas.microsoft.com/office/drawing/2014/main" id="{7824DE04-E982-4033-B06E-5CAF29F0E441}"/>
                </a:ext>
              </a:extLst>
            </p:cNvPr>
            <p:cNvSpPr>
              <a:spLocks noEditPoints="1"/>
            </p:cNvSpPr>
            <p:nvPr>
              <p:custDataLst>
                <p:tags r:id="rId36"/>
              </p:custDataLst>
            </p:nvPr>
          </p:nvSpPr>
          <p:spPr bwMode="auto">
            <a:xfrm>
              <a:off x="860425" y="4422140"/>
              <a:ext cx="280035" cy="374650"/>
            </a:xfrm>
            <a:custGeom>
              <a:avLst/>
              <a:gdLst>
                <a:gd name="T0" fmla="*/ 1242 w 1242"/>
                <a:gd name="T1" fmla="*/ 447 h 1664"/>
                <a:gd name="T2" fmla="*/ 1242 w 1242"/>
                <a:gd name="T3" fmla="*/ 1587 h 1664"/>
                <a:gd name="T4" fmla="*/ 1165 w 1242"/>
                <a:gd name="T5" fmla="*/ 1664 h 1664"/>
                <a:gd name="T6" fmla="*/ 77 w 1242"/>
                <a:gd name="T7" fmla="*/ 1664 h 1664"/>
                <a:gd name="T8" fmla="*/ 0 w 1242"/>
                <a:gd name="T9" fmla="*/ 1587 h 1664"/>
                <a:gd name="T10" fmla="*/ 0 w 1242"/>
                <a:gd name="T11" fmla="*/ 77 h 1664"/>
                <a:gd name="T12" fmla="*/ 77 w 1242"/>
                <a:gd name="T13" fmla="*/ 0 h 1664"/>
                <a:gd name="T14" fmla="*/ 796 w 1242"/>
                <a:gd name="T15" fmla="*/ 0 h 1664"/>
                <a:gd name="T16" fmla="*/ 805 w 1242"/>
                <a:gd name="T17" fmla="*/ 3 h 1664"/>
                <a:gd name="T18" fmla="*/ 808 w 1242"/>
                <a:gd name="T19" fmla="*/ 7 h 1664"/>
                <a:gd name="T20" fmla="*/ 808 w 1242"/>
                <a:gd name="T21" fmla="*/ 423 h 1664"/>
                <a:gd name="T22" fmla="*/ 821 w 1242"/>
                <a:gd name="T23" fmla="*/ 435 h 1664"/>
                <a:gd name="T24" fmla="*/ 1237 w 1242"/>
                <a:gd name="T25" fmla="*/ 435 h 1664"/>
                <a:gd name="T26" fmla="*/ 1240 w 1242"/>
                <a:gd name="T27" fmla="*/ 439 h 1664"/>
                <a:gd name="T28" fmla="*/ 1242 w 1242"/>
                <a:gd name="T29" fmla="*/ 447 h 1664"/>
                <a:gd name="T30" fmla="*/ 512 w 1242"/>
                <a:gd name="T31" fmla="*/ 685 h 1664"/>
                <a:gd name="T32" fmla="*/ 340 w 1242"/>
                <a:gd name="T33" fmla="*/ 512 h 1664"/>
                <a:gd name="T34" fmla="*/ 167 w 1242"/>
                <a:gd name="T35" fmla="*/ 685 h 1664"/>
                <a:gd name="T36" fmla="*/ 340 w 1242"/>
                <a:gd name="T37" fmla="*/ 858 h 1664"/>
                <a:gd name="T38" fmla="*/ 512 w 1242"/>
                <a:gd name="T39" fmla="*/ 685 h 1664"/>
                <a:gd name="T40" fmla="*/ 512 w 1242"/>
                <a:gd name="T41" fmla="*/ 1274 h 1664"/>
                <a:gd name="T42" fmla="*/ 340 w 1242"/>
                <a:gd name="T43" fmla="*/ 1101 h 1664"/>
                <a:gd name="T44" fmla="*/ 167 w 1242"/>
                <a:gd name="T45" fmla="*/ 1274 h 1664"/>
                <a:gd name="T46" fmla="*/ 340 w 1242"/>
                <a:gd name="T47" fmla="*/ 1447 h 1664"/>
                <a:gd name="T48" fmla="*/ 512 w 1242"/>
                <a:gd name="T49" fmla="*/ 1274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2" h="1664">
                  <a:moveTo>
                    <a:pt x="1242" y="447"/>
                  </a:moveTo>
                  <a:lnTo>
                    <a:pt x="1242" y="1587"/>
                  </a:lnTo>
                  <a:cubicBezTo>
                    <a:pt x="1242" y="1629"/>
                    <a:pt x="1207" y="1664"/>
                    <a:pt x="1165" y="1664"/>
                  </a:cubicBezTo>
                  <a:lnTo>
                    <a:pt x="77" y="1664"/>
                  </a:lnTo>
                  <a:cubicBezTo>
                    <a:pt x="36" y="1664"/>
                    <a:pt x="0" y="1629"/>
                    <a:pt x="0" y="1587"/>
                  </a:cubicBezTo>
                  <a:lnTo>
                    <a:pt x="0" y="77"/>
                  </a:lnTo>
                  <a:cubicBezTo>
                    <a:pt x="0" y="35"/>
                    <a:pt x="36" y="0"/>
                    <a:pt x="77" y="0"/>
                  </a:cubicBezTo>
                  <a:lnTo>
                    <a:pt x="796" y="0"/>
                  </a:lnTo>
                  <a:cubicBezTo>
                    <a:pt x="799" y="0"/>
                    <a:pt x="802" y="2"/>
                    <a:pt x="805" y="3"/>
                  </a:cubicBezTo>
                  <a:lnTo>
                    <a:pt x="808" y="7"/>
                  </a:lnTo>
                  <a:lnTo>
                    <a:pt x="808" y="423"/>
                  </a:lnTo>
                  <a:cubicBezTo>
                    <a:pt x="808" y="429"/>
                    <a:pt x="815" y="435"/>
                    <a:pt x="821" y="435"/>
                  </a:cubicBezTo>
                  <a:lnTo>
                    <a:pt x="1237" y="435"/>
                  </a:lnTo>
                  <a:lnTo>
                    <a:pt x="1240" y="439"/>
                  </a:lnTo>
                  <a:cubicBezTo>
                    <a:pt x="1240" y="440"/>
                    <a:pt x="1242" y="443"/>
                    <a:pt x="1242" y="447"/>
                  </a:cubicBezTo>
                  <a:close/>
                  <a:moveTo>
                    <a:pt x="512" y="685"/>
                  </a:moveTo>
                  <a:cubicBezTo>
                    <a:pt x="512" y="589"/>
                    <a:pt x="436" y="512"/>
                    <a:pt x="340" y="512"/>
                  </a:cubicBezTo>
                  <a:cubicBezTo>
                    <a:pt x="244" y="512"/>
                    <a:pt x="167" y="589"/>
                    <a:pt x="167" y="685"/>
                  </a:cubicBezTo>
                  <a:cubicBezTo>
                    <a:pt x="167" y="781"/>
                    <a:pt x="244" y="858"/>
                    <a:pt x="340" y="858"/>
                  </a:cubicBezTo>
                  <a:cubicBezTo>
                    <a:pt x="434" y="858"/>
                    <a:pt x="512" y="779"/>
                    <a:pt x="512" y="685"/>
                  </a:cubicBezTo>
                  <a:close/>
                  <a:moveTo>
                    <a:pt x="512" y="1274"/>
                  </a:moveTo>
                  <a:cubicBezTo>
                    <a:pt x="512" y="1178"/>
                    <a:pt x="436" y="1101"/>
                    <a:pt x="340" y="1101"/>
                  </a:cubicBezTo>
                  <a:cubicBezTo>
                    <a:pt x="244" y="1101"/>
                    <a:pt x="167" y="1178"/>
                    <a:pt x="167" y="1274"/>
                  </a:cubicBezTo>
                  <a:cubicBezTo>
                    <a:pt x="167" y="1370"/>
                    <a:pt x="244" y="1447"/>
                    <a:pt x="340" y="1447"/>
                  </a:cubicBezTo>
                  <a:cubicBezTo>
                    <a:pt x="434" y="1447"/>
                    <a:pt x="512" y="1368"/>
                    <a:pt x="512" y="1274"/>
                  </a:cubicBezTo>
                  <a:close/>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 name="PA-任意多边形 214">
              <a:extLst>
                <a:ext uri="{FF2B5EF4-FFF2-40B4-BE49-F238E27FC236}">
                  <a16:creationId xmlns:a16="http://schemas.microsoft.com/office/drawing/2014/main" id="{3FA2EE4C-1D71-4827-B4F1-5000163A12A5}"/>
                </a:ext>
              </a:extLst>
            </p:cNvPr>
            <p:cNvSpPr>
              <a:spLocks noEditPoints="1"/>
            </p:cNvSpPr>
            <p:nvPr>
              <p:custDataLst>
                <p:tags r:id="rId37"/>
              </p:custDataLst>
            </p:nvPr>
          </p:nvSpPr>
          <p:spPr bwMode="auto">
            <a:xfrm>
              <a:off x="890905" y="4530090"/>
              <a:ext cx="92075" cy="224790"/>
            </a:xfrm>
            <a:custGeom>
              <a:avLst/>
              <a:gdLst>
                <a:gd name="T0" fmla="*/ 205 w 409"/>
                <a:gd name="T1" fmla="*/ 0 h 999"/>
                <a:gd name="T2" fmla="*/ 0 w 409"/>
                <a:gd name="T3" fmla="*/ 205 h 999"/>
                <a:gd name="T4" fmla="*/ 205 w 409"/>
                <a:gd name="T5" fmla="*/ 410 h 999"/>
                <a:gd name="T6" fmla="*/ 409 w 409"/>
                <a:gd name="T7" fmla="*/ 205 h 999"/>
                <a:gd name="T8" fmla="*/ 205 w 409"/>
                <a:gd name="T9" fmla="*/ 0 h 999"/>
                <a:gd name="T10" fmla="*/ 205 w 409"/>
                <a:gd name="T11" fmla="*/ 589 h 999"/>
                <a:gd name="T12" fmla="*/ 0 w 409"/>
                <a:gd name="T13" fmla="*/ 794 h 999"/>
                <a:gd name="T14" fmla="*/ 205 w 409"/>
                <a:gd name="T15" fmla="*/ 999 h 999"/>
                <a:gd name="T16" fmla="*/ 409 w 409"/>
                <a:gd name="T17" fmla="*/ 794 h 999"/>
                <a:gd name="T18" fmla="*/ 205 w 409"/>
                <a:gd name="T19" fmla="*/ 589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999">
                  <a:moveTo>
                    <a:pt x="205" y="0"/>
                  </a:moveTo>
                  <a:cubicBezTo>
                    <a:pt x="91" y="0"/>
                    <a:pt x="0" y="91"/>
                    <a:pt x="0" y="205"/>
                  </a:cubicBezTo>
                  <a:cubicBezTo>
                    <a:pt x="0" y="319"/>
                    <a:pt x="91" y="410"/>
                    <a:pt x="205" y="410"/>
                  </a:cubicBezTo>
                  <a:cubicBezTo>
                    <a:pt x="318" y="410"/>
                    <a:pt x="409" y="319"/>
                    <a:pt x="409" y="205"/>
                  </a:cubicBezTo>
                  <a:cubicBezTo>
                    <a:pt x="409" y="91"/>
                    <a:pt x="317" y="0"/>
                    <a:pt x="205" y="0"/>
                  </a:cubicBezTo>
                  <a:close/>
                  <a:moveTo>
                    <a:pt x="205" y="589"/>
                  </a:moveTo>
                  <a:cubicBezTo>
                    <a:pt x="91" y="589"/>
                    <a:pt x="0" y="680"/>
                    <a:pt x="0" y="794"/>
                  </a:cubicBezTo>
                  <a:cubicBezTo>
                    <a:pt x="0" y="907"/>
                    <a:pt x="91" y="999"/>
                    <a:pt x="205" y="999"/>
                  </a:cubicBezTo>
                  <a:cubicBezTo>
                    <a:pt x="318" y="999"/>
                    <a:pt x="409" y="907"/>
                    <a:pt x="409" y="794"/>
                  </a:cubicBezTo>
                  <a:cubicBezTo>
                    <a:pt x="409" y="680"/>
                    <a:pt x="317" y="589"/>
                    <a:pt x="205" y="589"/>
                  </a:cubicBezTo>
                  <a:close/>
                </a:path>
              </a:pathLst>
            </a:custGeom>
            <a:solidFill>
              <a:srgbClr val="7BD489"/>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 name="PA-任意多边形 215">
              <a:extLst>
                <a:ext uri="{FF2B5EF4-FFF2-40B4-BE49-F238E27FC236}">
                  <a16:creationId xmlns:a16="http://schemas.microsoft.com/office/drawing/2014/main" id="{3EFDB0C0-1F7C-4CED-A10B-D0A93E4C8BD8}"/>
                </a:ext>
              </a:extLst>
            </p:cNvPr>
            <p:cNvSpPr>
              <a:spLocks noEditPoints="1"/>
            </p:cNvSpPr>
            <p:nvPr>
              <p:custDataLst>
                <p:tags r:id="rId38"/>
              </p:custDataLst>
            </p:nvPr>
          </p:nvSpPr>
          <p:spPr bwMode="auto">
            <a:xfrm>
              <a:off x="915035" y="4558665"/>
              <a:ext cx="193040" cy="168910"/>
            </a:xfrm>
            <a:custGeom>
              <a:avLst/>
              <a:gdLst>
                <a:gd name="T0" fmla="*/ 725 w 859"/>
                <a:gd name="T1" fmla="*/ 39 h 749"/>
                <a:gd name="T2" fmla="*/ 405 w 859"/>
                <a:gd name="T3" fmla="*/ 39 h 749"/>
                <a:gd name="T4" fmla="*/ 386 w 859"/>
                <a:gd name="T5" fmla="*/ 19 h 749"/>
                <a:gd name="T6" fmla="*/ 405 w 859"/>
                <a:gd name="T7" fmla="*/ 0 h 749"/>
                <a:gd name="T8" fmla="*/ 725 w 859"/>
                <a:gd name="T9" fmla="*/ 0 h 749"/>
                <a:gd name="T10" fmla="*/ 744 w 859"/>
                <a:gd name="T11" fmla="*/ 19 h 749"/>
                <a:gd name="T12" fmla="*/ 725 w 859"/>
                <a:gd name="T13" fmla="*/ 39 h 749"/>
                <a:gd name="T14" fmla="*/ 814 w 859"/>
                <a:gd name="T15" fmla="*/ 167 h 749"/>
                <a:gd name="T16" fmla="*/ 405 w 859"/>
                <a:gd name="T17" fmla="*/ 167 h 749"/>
                <a:gd name="T18" fmla="*/ 386 w 859"/>
                <a:gd name="T19" fmla="*/ 147 h 749"/>
                <a:gd name="T20" fmla="*/ 405 w 859"/>
                <a:gd name="T21" fmla="*/ 128 h 749"/>
                <a:gd name="T22" fmla="*/ 814 w 859"/>
                <a:gd name="T23" fmla="*/ 128 h 749"/>
                <a:gd name="T24" fmla="*/ 834 w 859"/>
                <a:gd name="T25" fmla="*/ 147 h 749"/>
                <a:gd name="T26" fmla="*/ 814 w 859"/>
                <a:gd name="T27" fmla="*/ 167 h 749"/>
                <a:gd name="T28" fmla="*/ 725 w 859"/>
                <a:gd name="T29" fmla="*/ 615 h 749"/>
                <a:gd name="T30" fmla="*/ 405 w 859"/>
                <a:gd name="T31" fmla="*/ 615 h 749"/>
                <a:gd name="T32" fmla="*/ 386 w 859"/>
                <a:gd name="T33" fmla="*/ 595 h 749"/>
                <a:gd name="T34" fmla="*/ 405 w 859"/>
                <a:gd name="T35" fmla="*/ 576 h 749"/>
                <a:gd name="T36" fmla="*/ 725 w 859"/>
                <a:gd name="T37" fmla="*/ 576 h 749"/>
                <a:gd name="T38" fmla="*/ 744 w 859"/>
                <a:gd name="T39" fmla="*/ 595 h 749"/>
                <a:gd name="T40" fmla="*/ 725 w 859"/>
                <a:gd name="T41" fmla="*/ 615 h 749"/>
                <a:gd name="T42" fmla="*/ 840 w 859"/>
                <a:gd name="T43" fmla="*/ 743 h 749"/>
                <a:gd name="T44" fmla="*/ 405 w 859"/>
                <a:gd name="T45" fmla="*/ 743 h 749"/>
                <a:gd name="T46" fmla="*/ 386 w 859"/>
                <a:gd name="T47" fmla="*/ 723 h 749"/>
                <a:gd name="T48" fmla="*/ 405 w 859"/>
                <a:gd name="T49" fmla="*/ 704 h 749"/>
                <a:gd name="T50" fmla="*/ 840 w 859"/>
                <a:gd name="T51" fmla="*/ 704 h 749"/>
                <a:gd name="T52" fmla="*/ 859 w 859"/>
                <a:gd name="T53" fmla="*/ 723 h 749"/>
                <a:gd name="T54" fmla="*/ 840 w 859"/>
                <a:gd name="T55" fmla="*/ 743 h 749"/>
                <a:gd name="T56" fmla="*/ 85 w 859"/>
                <a:gd name="T57" fmla="*/ 160 h 749"/>
                <a:gd name="T58" fmla="*/ 72 w 859"/>
                <a:gd name="T59" fmla="*/ 154 h 749"/>
                <a:gd name="T60" fmla="*/ 8 w 859"/>
                <a:gd name="T61" fmla="*/ 90 h 749"/>
                <a:gd name="T62" fmla="*/ 8 w 859"/>
                <a:gd name="T63" fmla="*/ 63 h 749"/>
                <a:gd name="T64" fmla="*/ 35 w 859"/>
                <a:gd name="T65" fmla="*/ 63 h 749"/>
                <a:gd name="T66" fmla="*/ 85 w 859"/>
                <a:gd name="T67" fmla="*/ 112 h 749"/>
                <a:gd name="T68" fmla="*/ 162 w 859"/>
                <a:gd name="T69" fmla="*/ 26 h 749"/>
                <a:gd name="T70" fmla="*/ 189 w 859"/>
                <a:gd name="T71" fmla="*/ 24 h 749"/>
                <a:gd name="T72" fmla="*/ 190 w 859"/>
                <a:gd name="T73" fmla="*/ 51 h 749"/>
                <a:gd name="T74" fmla="*/ 101 w 859"/>
                <a:gd name="T75" fmla="*/ 154 h 749"/>
                <a:gd name="T76" fmla="*/ 85 w 859"/>
                <a:gd name="T77" fmla="*/ 160 h 749"/>
                <a:gd name="T78" fmla="*/ 85 w 859"/>
                <a:gd name="T79" fmla="*/ 749 h 749"/>
                <a:gd name="T80" fmla="*/ 72 w 859"/>
                <a:gd name="T81" fmla="*/ 743 h 749"/>
                <a:gd name="T82" fmla="*/ 8 w 859"/>
                <a:gd name="T83" fmla="*/ 679 h 749"/>
                <a:gd name="T84" fmla="*/ 8 w 859"/>
                <a:gd name="T85" fmla="*/ 651 h 749"/>
                <a:gd name="T86" fmla="*/ 35 w 859"/>
                <a:gd name="T87" fmla="*/ 651 h 749"/>
                <a:gd name="T88" fmla="*/ 85 w 859"/>
                <a:gd name="T89" fmla="*/ 701 h 749"/>
                <a:gd name="T90" fmla="*/ 162 w 859"/>
                <a:gd name="T91" fmla="*/ 615 h 749"/>
                <a:gd name="T92" fmla="*/ 189 w 859"/>
                <a:gd name="T93" fmla="*/ 613 h 749"/>
                <a:gd name="T94" fmla="*/ 190 w 859"/>
                <a:gd name="T95" fmla="*/ 640 h 749"/>
                <a:gd name="T96" fmla="*/ 101 w 859"/>
                <a:gd name="T97" fmla="*/ 743 h 749"/>
                <a:gd name="T98" fmla="*/ 85 w 859"/>
                <a:gd name="T99" fmla="*/ 749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9" h="749">
                  <a:moveTo>
                    <a:pt x="725" y="39"/>
                  </a:moveTo>
                  <a:lnTo>
                    <a:pt x="405" y="39"/>
                  </a:lnTo>
                  <a:cubicBezTo>
                    <a:pt x="394" y="39"/>
                    <a:pt x="386" y="31"/>
                    <a:pt x="386" y="19"/>
                  </a:cubicBezTo>
                  <a:cubicBezTo>
                    <a:pt x="386" y="8"/>
                    <a:pt x="394" y="0"/>
                    <a:pt x="405" y="0"/>
                  </a:cubicBezTo>
                  <a:lnTo>
                    <a:pt x="725" y="0"/>
                  </a:lnTo>
                  <a:cubicBezTo>
                    <a:pt x="736" y="0"/>
                    <a:pt x="744" y="8"/>
                    <a:pt x="744" y="19"/>
                  </a:cubicBezTo>
                  <a:cubicBezTo>
                    <a:pt x="744" y="31"/>
                    <a:pt x="734" y="39"/>
                    <a:pt x="725" y="39"/>
                  </a:cubicBezTo>
                  <a:close/>
                  <a:moveTo>
                    <a:pt x="814" y="167"/>
                  </a:moveTo>
                  <a:lnTo>
                    <a:pt x="405" y="167"/>
                  </a:lnTo>
                  <a:cubicBezTo>
                    <a:pt x="394" y="167"/>
                    <a:pt x="386" y="159"/>
                    <a:pt x="386" y="147"/>
                  </a:cubicBezTo>
                  <a:cubicBezTo>
                    <a:pt x="386" y="136"/>
                    <a:pt x="394" y="128"/>
                    <a:pt x="405" y="128"/>
                  </a:cubicBezTo>
                  <a:lnTo>
                    <a:pt x="814" y="128"/>
                  </a:lnTo>
                  <a:cubicBezTo>
                    <a:pt x="826" y="128"/>
                    <a:pt x="834" y="136"/>
                    <a:pt x="834" y="147"/>
                  </a:cubicBezTo>
                  <a:cubicBezTo>
                    <a:pt x="834" y="157"/>
                    <a:pt x="824" y="167"/>
                    <a:pt x="814" y="167"/>
                  </a:cubicBezTo>
                  <a:close/>
                  <a:moveTo>
                    <a:pt x="725" y="615"/>
                  </a:moveTo>
                  <a:lnTo>
                    <a:pt x="405" y="615"/>
                  </a:lnTo>
                  <a:cubicBezTo>
                    <a:pt x="394" y="615"/>
                    <a:pt x="386" y="607"/>
                    <a:pt x="386" y="595"/>
                  </a:cubicBezTo>
                  <a:cubicBezTo>
                    <a:pt x="386" y="584"/>
                    <a:pt x="394" y="576"/>
                    <a:pt x="405" y="576"/>
                  </a:cubicBezTo>
                  <a:lnTo>
                    <a:pt x="725" y="576"/>
                  </a:lnTo>
                  <a:cubicBezTo>
                    <a:pt x="736" y="576"/>
                    <a:pt x="744" y="584"/>
                    <a:pt x="744" y="595"/>
                  </a:cubicBezTo>
                  <a:cubicBezTo>
                    <a:pt x="744" y="607"/>
                    <a:pt x="734" y="615"/>
                    <a:pt x="725" y="615"/>
                  </a:cubicBezTo>
                  <a:close/>
                  <a:moveTo>
                    <a:pt x="840" y="743"/>
                  </a:moveTo>
                  <a:lnTo>
                    <a:pt x="405" y="743"/>
                  </a:lnTo>
                  <a:cubicBezTo>
                    <a:pt x="394" y="743"/>
                    <a:pt x="386" y="735"/>
                    <a:pt x="386" y="723"/>
                  </a:cubicBezTo>
                  <a:cubicBezTo>
                    <a:pt x="386" y="712"/>
                    <a:pt x="394" y="704"/>
                    <a:pt x="405" y="704"/>
                  </a:cubicBezTo>
                  <a:lnTo>
                    <a:pt x="840" y="704"/>
                  </a:lnTo>
                  <a:cubicBezTo>
                    <a:pt x="851" y="704"/>
                    <a:pt x="859" y="712"/>
                    <a:pt x="859" y="723"/>
                  </a:cubicBezTo>
                  <a:cubicBezTo>
                    <a:pt x="859" y="735"/>
                    <a:pt x="850" y="743"/>
                    <a:pt x="840" y="743"/>
                  </a:cubicBezTo>
                  <a:close/>
                  <a:moveTo>
                    <a:pt x="85" y="160"/>
                  </a:moveTo>
                  <a:cubicBezTo>
                    <a:pt x="80" y="160"/>
                    <a:pt x="75" y="159"/>
                    <a:pt x="72" y="154"/>
                  </a:cubicBezTo>
                  <a:lnTo>
                    <a:pt x="8" y="90"/>
                  </a:lnTo>
                  <a:cubicBezTo>
                    <a:pt x="0" y="82"/>
                    <a:pt x="0" y="71"/>
                    <a:pt x="8" y="63"/>
                  </a:cubicBezTo>
                  <a:cubicBezTo>
                    <a:pt x="16" y="55"/>
                    <a:pt x="27" y="55"/>
                    <a:pt x="35" y="63"/>
                  </a:cubicBezTo>
                  <a:lnTo>
                    <a:pt x="85" y="112"/>
                  </a:lnTo>
                  <a:lnTo>
                    <a:pt x="162" y="26"/>
                  </a:lnTo>
                  <a:cubicBezTo>
                    <a:pt x="168" y="18"/>
                    <a:pt x="181" y="18"/>
                    <a:pt x="189" y="24"/>
                  </a:cubicBezTo>
                  <a:cubicBezTo>
                    <a:pt x="197" y="31"/>
                    <a:pt x="197" y="43"/>
                    <a:pt x="190" y="51"/>
                  </a:cubicBezTo>
                  <a:lnTo>
                    <a:pt x="101" y="154"/>
                  </a:lnTo>
                  <a:cubicBezTo>
                    <a:pt x="94" y="157"/>
                    <a:pt x="90" y="159"/>
                    <a:pt x="85" y="160"/>
                  </a:cubicBezTo>
                  <a:close/>
                  <a:moveTo>
                    <a:pt x="85" y="749"/>
                  </a:moveTo>
                  <a:cubicBezTo>
                    <a:pt x="80" y="749"/>
                    <a:pt x="75" y="747"/>
                    <a:pt x="72" y="743"/>
                  </a:cubicBezTo>
                  <a:lnTo>
                    <a:pt x="8" y="679"/>
                  </a:lnTo>
                  <a:cubicBezTo>
                    <a:pt x="0" y="671"/>
                    <a:pt x="0" y="659"/>
                    <a:pt x="8" y="651"/>
                  </a:cubicBezTo>
                  <a:cubicBezTo>
                    <a:pt x="16" y="643"/>
                    <a:pt x="27" y="643"/>
                    <a:pt x="35" y="651"/>
                  </a:cubicBezTo>
                  <a:lnTo>
                    <a:pt x="85" y="701"/>
                  </a:lnTo>
                  <a:lnTo>
                    <a:pt x="162" y="615"/>
                  </a:lnTo>
                  <a:cubicBezTo>
                    <a:pt x="168" y="607"/>
                    <a:pt x="181" y="607"/>
                    <a:pt x="189" y="613"/>
                  </a:cubicBezTo>
                  <a:cubicBezTo>
                    <a:pt x="197" y="619"/>
                    <a:pt x="197" y="632"/>
                    <a:pt x="190" y="640"/>
                  </a:cubicBezTo>
                  <a:lnTo>
                    <a:pt x="101" y="743"/>
                  </a:lnTo>
                  <a:cubicBezTo>
                    <a:pt x="94" y="746"/>
                    <a:pt x="90" y="747"/>
                    <a:pt x="85" y="749"/>
                  </a:cubicBezTo>
                  <a:close/>
                </a:path>
              </a:pathLst>
            </a:custGeom>
            <a:solidFill>
              <a:srgbClr val="515F76"/>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3" name="PA-任意多边形 216">
              <a:extLst>
                <a:ext uri="{FF2B5EF4-FFF2-40B4-BE49-F238E27FC236}">
                  <a16:creationId xmlns:a16="http://schemas.microsoft.com/office/drawing/2014/main" id="{B5AB055F-5C2B-464D-8413-DCABD7889138}"/>
                </a:ext>
              </a:extLst>
            </p:cNvPr>
            <p:cNvSpPr>
              <a:spLocks noEditPoints="1"/>
            </p:cNvSpPr>
            <p:nvPr>
              <p:custDataLst>
                <p:tags r:id="rId39"/>
              </p:custDataLst>
            </p:nvPr>
          </p:nvSpPr>
          <p:spPr bwMode="auto">
            <a:xfrm>
              <a:off x="1226820" y="4464050"/>
              <a:ext cx="14605" cy="284480"/>
            </a:xfrm>
            <a:custGeom>
              <a:avLst/>
              <a:gdLst>
                <a:gd name="T0" fmla="*/ 0 w 24"/>
                <a:gd name="T1" fmla="*/ 54 h 477"/>
                <a:gd name="T2" fmla="*/ 24 w 24"/>
                <a:gd name="T3" fmla="*/ 54 h 477"/>
                <a:gd name="T4" fmla="*/ 24 w 24"/>
                <a:gd name="T5" fmla="*/ 477 h 477"/>
                <a:gd name="T6" fmla="*/ 0 w 24"/>
                <a:gd name="T7" fmla="*/ 477 h 477"/>
                <a:gd name="T8" fmla="*/ 0 w 24"/>
                <a:gd name="T9" fmla="*/ 54 h 477"/>
                <a:gd name="T10" fmla="*/ 0 w 24"/>
                <a:gd name="T11" fmla="*/ 0 h 477"/>
                <a:gd name="T12" fmla="*/ 24 w 24"/>
                <a:gd name="T13" fmla="*/ 0 h 477"/>
                <a:gd name="T14" fmla="*/ 24 w 24"/>
                <a:gd name="T15" fmla="*/ 54 h 477"/>
                <a:gd name="T16" fmla="*/ 0 w 24"/>
                <a:gd name="T17" fmla="*/ 54 h 477"/>
                <a:gd name="T18" fmla="*/ 0 w 24"/>
                <a:gd name="T19" fmla="*/ 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477">
                  <a:moveTo>
                    <a:pt x="0" y="54"/>
                  </a:moveTo>
                  <a:lnTo>
                    <a:pt x="24" y="54"/>
                  </a:lnTo>
                  <a:lnTo>
                    <a:pt x="24" y="477"/>
                  </a:lnTo>
                  <a:lnTo>
                    <a:pt x="0" y="477"/>
                  </a:lnTo>
                  <a:lnTo>
                    <a:pt x="0" y="54"/>
                  </a:lnTo>
                  <a:close/>
                  <a:moveTo>
                    <a:pt x="0" y="0"/>
                  </a:moveTo>
                  <a:lnTo>
                    <a:pt x="24" y="0"/>
                  </a:lnTo>
                  <a:lnTo>
                    <a:pt x="24" y="54"/>
                  </a:lnTo>
                  <a:lnTo>
                    <a:pt x="0" y="54"/>
                  </a:lnTo>
                  <a:lnTo>
                    <a:pt x="0" y="0"/>
                  </a:lnTo>
                  <a:close/>
                </a:path>
              </a:pathLst>
            </a:custGeom>
            <a:solidFill>
              <a:srgbClr val="EEB8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4" name="PA-矩形 217">
              <a:extLst>
                <a:ext uri="{FF2B5EF4-FFF2-40B4-BE49-F238E27FC236}">
                  <a16:creationId xmlns:a16="http://schemas.microsoft.com/office/drawing/2014/main" id="{76EA9634-77C8-429C-A3D0-D29AC8B094A2}"/>
                </a:ext>
              </a:extLst>
            </p:cNvPr>
            <p:cNvSpPr>
              <a:spLocks noChangeArrowheads="1"/>
            </p:cNvSpPr>
            <p:nvPr>
              <p:custDataLst>
                <p:tags r:id="rId40"/>
              </p:custDataLst>
            </p:nvPr>
          </p:nvSpPr>
          <p:spPr bwMode="auto">
            <a:xfrm>
              <a:off x="1186180" y="4494530"/>
              <a:ext cx="54610" cy="8255"/>
            </a:xfrm>
            <a:prstGeom prst="rect">
              <a:avLst/>
            </a:prstGeom>
            <a:solidFill>
              <a:srgbClr val="515F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5" name="PA-任意多边形 218">
              <a:extLst>
                <a:ext uri="{FF2B5EF4-FFF2-40B4-BE49-F238E27FC236}">
                  <a16:creationId xmlns:a16="http://schemas.microsoft.com/office/drawing/2014/main" id="{2FCFA5A3-DABB-417E-AA4D-9BC9C6F4BBD1}"/>
                </a:ext>
              </a:extLst>
            </p:cNvPr>
            <p:cNvSpPr>
              <a:spLocks/>
            </p:cNvSpPr>
            <p:nvPr>
              <p:custDataLst>
                <p:tags r:id="rId41"/>
              </p:custDataLst>
            </p:nvPr>
          </p:nvSpPr>
          <p:spPr bwMode="auto">
            <a:xfrm>
              <a:off x="1214755" y="4420870"/>
              <a:ext cx="26035" cy="43180"/>
            </a:xfrm>
            <a:custGeom>
              <a:avLst/>
              <a:gdLst>
                <a:gd name="T0" fmla="*/ 64 w 117"/>
                <a:gd name="T1" fmla="*/ 0 h 192"/>
                <a:gd name="T2" fmla="*/ 0 w 117"/>
                <a:gd name="T3" fmla="*/ 0 h 192"/>
                <a:gd name="T4" fmla="*/ 53 w 117"/>
                <a:gd name="T5" fmla="*/ 56 h 192"/>
                <a:gd name="T6" fmla="*/ 53 w 117"/>
                <a:gd name="T7" fmla="*/ 192 h 192"/>
                <a:gd name="T8" fmla="*/ 117 w 117"/>
                <a:gd name="T9" fmla="*/ 192 h 192"/>
                <a:gd name="T10" fmla="*/ 117 w 117"/>
                <a:gd name="T11" fmla="*/ 56 h 192"/>
                <a:gd name="T12" fmla="*/ 64 w 117"/>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117" h="192">
                  <a:moveTo>
                    <a:pt x="64" y="0"/>
                  </a:moveTo>
                  <a:lnTo>
                    <a:pt x="0" y="0"/>
                  </a:lnTo>
                  <a:cubicBezTo>
                    <a:pt x="29" y="0"/>
                    <a:pt x="53" y="29"/>
                    <a:pt x="53" y="56"/>
                  </a:cubicBezTo>
                  <a:lnTo>
                    <a:pt x="53" y="192"/>
                  </a:lnTo>
                  <a:lnTo>
                    <a:pt x="117" y="192"/>
                  </a:lnTo>
                  <a:lnTo>
                    <a:pt x="117" y="56"/>
                  </a:lnTo>
                  <a:cubicBezTo>
                    <a:pt x="115" y="29"/>
                    <a:pt x="91" y="0"/>
                    <a:pt x="64" y="0"/>
                  </a:cubicBezTo>
                  <a:close/>
                </a:path>
              </a:pathLst>
            </a:custGeom>
            <a:solidFill>
              <a:srgbClr val="EEB8A9"/>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6" name="PA-任意多边形 219">
              <a:extLst>
                <a:ext uri="{FF2B5EF4-FFF2-40B4-BE49-F238E27FC236}">
                  <a16:creationId xmlns:a16="http://schemas.microsoft.com/office/drawing/2014/main" id="{4603C5F7-13F3-45AB-971D-08FC2AF570B2}"/>
                </a:ext>
              </a:extLst>
            </p:cNvPr>
            <p:cNvSpPr>
              <a:spLocks noEditPoints="1"/>
            </p:cNvSpPr>
            <p:nvPr>
              <p:custDataLst>
                <p:tags r:id="rId42"/>
              </p:custDataLst>
            </p:nvPr>
          </p:nvSpPr>
          <p:spPr bwMode="auto">
            <a:xfrm>
              <a:off x="1182370" y="4418330"/>
              <a:ext cx="63500" cy="383540"/>
            </a:xfrm>
            <a:custGeom>
              <a:avLst/>
              <a:gdLst>
                <a:gd name="T0" fmla="*/ 140 w 281"/>
                <a:gd name="T1" fmla="*/ 1704 h 1704"/>
                <a:gd name="T2" fmla="*/ 113 w 281"/>
                <a:gd name="T3" fmla="*/ 1688 h 1704"/>
                <a:gd name="T4" fmla="*/ 0 w 281"/>
                <a:gd name="T5" fmla="*/ 1488 h 1704"/>
                <a:gd name="T6" fmla="*/ 0 w 281"/>
                <a:gd name="T7" fmla="*/ 70 h 1704"/>
                <a:gd name="T8" fmla="*/ 70 w 281"/>
                <a:gd name="T9" fmla="*/ 0 h 1704"/>
                <a:gd name="T10" fmla="*/ 211 w 281"/>
                <a:gd name="T11" fmla="*/ 0 h 1704"/>
                <a:gd name="T12" fmla="*/ 281 w 281"/>
                <a:gd name="T13" fmla="*/ 70 h 1704"/>
                <a:gd name="T14" fmla="*/ 281 w 281"/>
                <a:gd name="T15" fmla="*/ 1486 h 1704"/>
                <a:gd name="T16" fmla="*/ 168 w 281"/>
                <a:gd name="T17" fmla="*/ 1686 h 1704"/>
                <a:gd name="T18" fmla="*/ 140 w 281"/>
                <a:gd name="T19" fmla="*/ 1704 h 1704"/>
                <a:gd name="T20" fmla="*/ 38 w 281"/>
                <a:gd name="T21" fmla="*/ 1477 h 1704"/>
                <a:gd name="T22" fmla="*/ 140 w 281"/>
                <a:gd name="T23" fmla="*/ 1659 h 1704"/>
                <a:gd name="T24" fmla="*/ 243 w 281"/>
                <a:gd name="T25" fmla="*/ 1477 h 1704"/>
                <a:gd name="T26" fmla="*/ 243 w 281"/>
                <a:gd name="T27" fmla="*/ 70 h 1704"/>
                <a:gd name="T28" fmla="*/ 211 w 281"/>
                <a:gd name="T29" fmla="*/ 38 h 1704"/>
                <a:gd name="T30" fmla="*/ 70 w 281"/>
                <a:gd name="T31" fmla="*/ 38 h 1704"/>
                <a:gd name="T32" fmla="*/ 38 w 281"/>
                <a:gd name="T33" fmla="*/ 70 h 1704"/>
                <a:gd name="T34" fmla="*/ 38 w 281"/>
                <a:gd name="T35" fmla="*/ 1477 h 1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1" h="1704">
                  <a:moveTo>
                    <a:pt x="140" y="1704"/>
                  </a:moveTo>
                  <a:cubicBezTo>
                    <a:pt x="129" y="1704"/>
                    <a:pt x="118" y="1698"/>
                    <a:pt x="113" y="1688"/>
                  </a:cubicBezTo>
                  <a:lnTo>
                    <a:pt x="0" y="1488"/>
                  </a:lnTo>
                  <a:lnTo>
                    <a:pt x="0" y="70"/>
                  </a:lnTo>
                  <a:cubicBezTo>
                    <a:pt x="0" y="32"/>
                    <a:pt x="32" y="0"/>
                    <a:pt x="70" y="0"/>
                  </a:cubicBezTo>
                  <a:lnTo>
                    <a:pt x="211" y="0"/>
                  </a:lnTo>
                  <a:cubicBezTo>
                    <a:pt x="249" y="0"/>
                    <a:pt x="281" y="32"/>
                    <a:pt x="281" y="70"/>
                  </a:cubicBezTo>
                  <a:lnTo>
                    <a:pt x="281" y="1486"/>
                  </a:lnTo>
                  <a:lnTo>
                    <a:pt x="168" y="1686"/>
                  </a:lnTo>
                  <a:cubicBezTo>
                    <a:pt x="161" y="1698"/>
                    <a:pt x="152" y="1704"/>
                    <a:pt x="140" y="1704"/>
                  </a:cubicBezTo>
                  <a:close/>
                  <a:moveTo>
                    <a:pt x="38" y="1477"/>
                  </a:moveTo>
                  <a:lnTo>
                    <a:pt x="140" y="1659"/>
                  </a:lnTo>
                  <a:lnTo>
                    <a:pt x="243" y="1477"/>
                  </a:lnTo>
                  <a:lnTo>
                    <a:pt x="243" y="70"/>
                  </a:lnTo>
                  <a:cubicBezTo>
                    <a:pt x="243" y="53"/>
                    <a:pt x="228" y="38"/>
                    <a:pt x="211" y="38"/>
                  </a:cubicBezTo>
                  <a:lnTo>
                    <a:pt x="70" y="38"/>
                  </a:lnTo>
                  <a:cubicBezTo>
                    <a:pt x="52" y="38"/>
                    <a:pt x="38" y="53"/>
                    <a:pt x="38" y="70"/>
                  </a:cubicBezTo>
                  <a:lnTo>
                    <a:pt x="38" y="1477"/>
                  </a:lnTo>
                  <a:close/>
                </a:path>
              </a:pathLst>
            </a:custGeom>
            <a:solidFill>
              <a:srgbClr val="515F76"/>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7" name="PA-任意多边形 220">
              <a:extLst>
                <a:ext uri="{FF2B5EF4-FFF2-40B4-BE49-F238E27FC236}">
                  <a16:creationId xmlns:a16="http://schemas.microsoft.com/office/drawing/2014/main" id="{FF2816DC-D18F-4435-83FF-D58C94266495}"/>
                </a:ext>
              </a:extLst>
            </p:cNvPr>
            <p:cNvSpPr>
              <a:spLocks noEditPoints="1"/>
            </p:cNvSpPr>
            <p:nvPr>
              <p:custDataLst>
                <p:tags r:id="rId43"/>
              </p:custDataLst>
            </p:nvPr>
          </p:nvSpPr>
          <p:spPr bwMode="auto">
            <a:xfrm>
              <a:off x="1186180" y="4459605"/>
              <a:ext cx="54610" cy="294005"/>
            </a:xfrm>
            <a:custGeom>
              <a:avLst/>
              <a:gdLst>
                <a:gd name="T0" fmla="*/ 0 w 92"/>
                <a:gd name="T1" fmla="*/ 0 h 493"/>
                <a:gd name="T2" fmla="*/ 92 w 92"/>
                <a:gd name="T3" fmla="*/ 0 h 493"/>
                <a:gd name="T4" fmla="*/ 92 w 92"/>
                <a:gd name="T5" fmla="*/ 14 h 493"/>
                <a:gd name="T6" fmla="*/ 0 w 92"/>
                <a:gd name="T7" fmla="*/ 14 h 493"/>
                <a:gd name="T8" fmla="*/ 0 w 92"/>
                <a:gd name="T9" fmla="*/ 0 h 493"/>
                <a:gd name="T10" fmla="*/ 0 w 92"/>
                <a:gd name="T11" fmla="*/ 478 h 493"/>
                <a:gd name="T12" fmla="*/ 92 w 92"/>
                <a:gd name="T13" fmla="*/ 478 h 493"/>
                <a:gd name="T14" fmla="*/ 92 w 92"/>
                <a:gd name="T15" fmla="*/ 493 h 493"/>
                <a:gd name="T16" fmla="*/ 0 w 92"/>
                <a:gd name="T17" fmla="*/ 493 h 493"/>
                <a:gd name="T18" fmla="*/ 0 w 92"/>
                <a:gd name="T19" fmla="*/ 478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493">
                  <a:moveTo>
                    <a:pt x="0" y="0"/>
                  </a:moveTo>
                  <a:lnTo>
                    <a:pt x="92" y="0"/>
                  </a:lnTo>
                  <a:lnTo>
                    <a:pt x="92" y="14"/>
                  </a:lnTo>
                  <a:lnTo>
                    <a:pt x="0" y="14"/>
                  </a:lnTo>
                  <a:lnTo>
                    <a:pt x="0" y="0"/>
                  </a:lnTo>
                  <a:close/>
                  <a:moveTo>
                    <a:pt x="0" y="478"/>
                  </a:moveTo>
                  <a:lnTo>
                    <a:pt x="92" y="478"/>
                  </a:lnTo>
                  <a:lnTo>
                    <a:pt x="92" y="493"/>
                  </a:lnTo>
                  <a:lnTo>
                    <a:pt x="0" y="493"/>
                  </a:lnTo>
                  <a:lnTo>
                    <a:pt x="0" y="478"/>
                  </a:lnTo>
                  <a:close/>
                </a:path>
              </a:pathLst>
            </a:custGeom>
            <a:solidFill>
              <a:srgbClr val="515F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8" name="PA-任意多边形 221">
              <a:extLst>
                <a:ext uri="{FF2B5EF4-FFF2-40B4-BE49-F238E27FC236}">
                  <a16:creationId xmlns:a16="http://schemas.microsoft.com/office/drawing/2014/main" id="{2207C43C-06D1-43D9-9030-3C9366EFA68F}"/>
                </a:ext>
              </a:extLst>
            </p:cNvPr>
            <p:cNvSpPr>
              <a:spLocks/>
            </p:cNvSpPr>
            <p:nvPr>
              <p:custDataLst>
                <p:tags r:id="rId44"/>
              </p:custDataLst>
            </p:nvPr>
          </p:nvSpPr>
          <p:spPr bwMode="auto">
            <a:xfrm>
              <a:off x="1039495" y="4519930"/>
              <a:ext cx="99695" cy="17145"/>
            </a:xfrm>
            <a:custGeom>
              <a:avLst/>
              <a:gdLst>
                <a:gd name="T0" fmla="*/ 440 w 441"/>
                <a:gd name="T1" fmla="*/ 24 h 77"/>
                <a:gd name="T2" fmla="*/ 440 w 441"/>
                <a:gd name="T3" fmla="*/ 13 h 77"/>
                <a:gd name="T4" fmla="*/ 440 w 441"/>
                <a:gd name="T5" fmla="*/ 8 h 77"/>
                <a:gd name="T6" fmla="*/ 24 w 441"/>
                <a:gd name="T7" fmla="*/ 8 h 77"/>
                <a:gd name="T8" fmla="*/ 0 w 441"/>
                <a:gd name="T9" fmla="*/ 0 h 77"/>
                <a:gd name="T10" fmla="*/ 0 w 441"/>
                <a:gd name="T11" fmla="*/ 64 h 77"/>
                <a:gd name="T12" fmla="*/ 24 w 441"/>
                <a:gd name="T13" fmla="*/ 72 h 77"/>
                <a:gd name="T14" fmla="*/ 440 w 441"/>
                <a:gd name="T15" fmla="*/ 72 h 77"/>
                <a:gd name="T16" fmla="*/ 440 w 441"/>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77">
                  <a:moveTo>
                    <a:pt x="440" y="24"/>
                  </a:moveTo>
                  <a:cubicBezTo>
                    <a:pt x="440" y="21"/>
                    <a:pt x="441" y="15"/>
                    <a:pt x="440" y="13"/>
                  </a:cubicBezTo>
                  <a:lnTo>
                    <a:pt x="440" y="8"/>
                  </a:lnTo>
                  <a:lnTo>
                    <a:pt x="24" y="8"/>
                  </a:lnTo>
                  <a:cubicBezTo>
                    <a:pt x="17" y="8"/>
                    <a:pt x="0" y="8"/>
                    <a:pt x="0" y="0"/>
                  </a:cubicBezTo>
                  <a:lnTo>
                    <a:pt x="0" y="64"/>
                  </a:lnTo>
                  <a:cubicBezTo>
                    <a:pt x="0" y="71"/>
                    <a:pt x="17" y="72"/>
                    <a:pt x="24" y="72"/>
                  </a:cubicBezTo>
                  <a:lnTo>
                    <a:pt x="440" y="72"/>
                  </a:lnTo>
                  <a:lnTo>
                    <a:pt x="440" y="77"/>
                  </a:lnTo>
                </a:path>
              </a:pathLst>
            </a:custGeom>
            <a:solidFill>
              <a:srgbClr val="C3C7CD"/>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9" name="PA-任意多边形 222">
              <a:extLst>
                <a:ext uri="{FF2B5EF4-FFF2-40B4-BE49-F238E27FC236}">
                  <a16:creationId xmlns:a16="http://schemas.microsoft.com/office/drawing/2014/main" id="{F0A1C70E-45FE-411D-828C-12A89A4BD80C}"/>
                </a:ext>
              </a:extLst>
            </p:cNvPr>
            <p:cNvSpPr>
              <a:spLocks/>
            </p:cNvSpPr>
            <p:nvPr>
              <p:custDataLst>
                <p:tags r:id="rId45"/>
              </p:custDataLst>
            </p:nvPr>
          </p:nvSpPr>
          <p:spPr bwMode="auto">
            <a:xfrm>
              <a:off x="1037590" y="4424045"/>
              <a:ext cx="100965" cy="100965"/>
            </a:xfrm>
            <a:custGeom>
              <a:avLst/>
              <a:gdLst>
                <a:gd name="T0" fmla="*/ 448 w 448"/>
                <a:gd name="T1" fmla="*/ 448 h 448"/>
                <a:gd name="T2" fmla="*/ 32 w 448"/>
                <a:gd name="T3" fmla="*/ 448 h 448"/>
                <a:gd name="T4" fmla="*/ 0 w 448"/>
                <a:gd name="T5" fmla="*/ 416 h 448"/>
                <a:gd name="T6" fmla="*/ 0 w 448"/>
                <a:gd name="T7" fmla="*/ 0 h 448"/>
                <a:gd name="T8" fmla="*/ 38 w 448"/>
                <a:gd name="T9" fmla="*/ 0 h 448"/>
                <a:gd name="T10" fmla="*/ 38 w 448"/>
                <a:gd name="T11" fmla="*/ 409 h 448"/>
                <a:gd name="T12" fmla="*/ 448 w 448"/>
                <a:gd name="T13" fmla="*/ 409 h 448"/>
                <a:gd name="T14" fmla="*/ 448 w 448"/>
                <a:gd name="T15" fmla="*/ 448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8" h="448">
                  <a:moveTo>
                    <a:pt x="448" y="448"/>
                  </a:moveTo>
                  <a:lnTo>
                    <a:pt x="32" y="448"/>
                  </a:lnTo>
                  <a:cubicBezTo>
                    <a:pt x="14" y="448"/>
                    <a:pt x="0" y="433"/>
                    <a:pt x="0" y="416"/>
                  </a:cubicBezTo>
                  <a:lnTo>
                    <a:pt x="0" y="0"/>
                  </a:lnTo>
                  <a:lnTo>
                    <a:pt x="38" y="0"/>
                  </a:lnTo>
                  <a:lnTo>
                    <a:pt x="38" y="409"/>
                  </a:lnTo>
                  <a:lnTo>
                    <a:pt x="448" y="409"/>
                  </a:lnTo>
                  <a:lnTo>
                    <a:pt x="448" y="448"/>
                  </a:lnTo>
                  <a:close/>
                </a:path>
              </a:pathLst>
            </a:custGeom>
            <a:solidFill>
              <a:srgbClr val="515F76"/>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0" name="PA-任意多边形 223">
              <a:extLst>
                <a:ext uri="{FF2B5EF4-FFF2-40B4-BE49-F238E27FC236}">
                  <a16:creationId xmlns:a16="http://schemas.microsoft.com/office/drawing/2014/main" id="{A74866D3-C5A3-4D39-882D-9AB4602A799D}"/>
                </a:ext>
              </a:extLst>
            </p:cNvPr>
            <p:cNvSpPr>
              <a:spLocks noEditPoints="1"/>
            </p:cNvSpPr>
            <p:nvPr>
              <p:custDataLst>
                <p:tags r:id="rId46"/>
              </p:custDataLst>
            </p:nvPr>
          </p:nvSpPr>
          <p:spPr bwMode="auto">
            <a:xfrm>
              <a:off x="856615" y="4418330"/>
              <a:ext cx="288925" cy="382905"/>
            </a:xfrm>
            <a:custGeom>
              <a:avLst/>
              <a:gdLst>
                <a:gd name="T0" fmla="*/ 1184 w 1282"/>
                <a:gd name="T1" fmla="*/ 1702 h 1702"/>
                <a:gd name="T2" fmla="*/ 96 w 1282"/>
                <a:gd name="T3" fmla="*/ 1702 h 1702"/>
                <a:gd name="T4" fmla="*/ 0 w 1282"/>
                <a:gd name="T5" fmla="*/ 1606 h 1702"/>
                <a:gd name="T6" fmla="*/ 0 w 1282"/>
                <a:gd name="T7" fmla="*/ 96 h 1702"/>
                <a:gd name="T8" fmla="*/ 96 w 1282"/>
                <a:gd name="T9" fmla="*/ 0 h 1702"/>
                <a:gd name="T10" fmla="*/ 815 w 1282"/>
                <a:gd name="T11" fmla="*/ 0 h 1702"/>
                <a:gd name="T12" fmla="*/ 837 w 1282"/>
                <a:gd name="T13" fmla="*/ 10 h 1702"/>
                <a:gd name="T14" fmla="*/ 840 w 1282"/>
                <a:gd name="T15" fmla="*/ 13 h 1702"/>
                <a:gd name="T16" fmla="*/ 1272 w 1282"/>
                <a:gd name="T17" fmla="*/ 445 h 1702"/>
                <a:gd name="T18" fmla="*/ 1282 w 1282"/>
                <a:gd name="T19" fmla="*/ 467 h 1702"/>
                <a:gd name="T20" fmla="*/ 1282 w 1282"/>
                <a:gd name="T21" fmla="*/ 1608 h 1702"/>
                <a:gd name="T22" fmla="*/ 1184 w 1282"/>
                <a:gd name="T23" fmla="*/ 1702 h 1702"/>
                <a:gd name="T24" fmla="*/ 96 w 1282"/>
                <a:gd name="T25" fmla="*/ 38 h 1702"/>
                <a:gd name="T26" fmla="*/ 39 w 1282"/>
                <a:gd name="T27" fmla="*/ 96 h 1702"/>
                <a:gd name="T28" fmla="*/ 39 w 1282"/>
                <a:gd name="T29" fmla="*/ 1606 h 1702"/>
                <a:gd name="T30" fmla="*/ 96 w 1282"/>
                <a:gd name="T31" fmla="*/ 1664 h 1702"/>
                <a:gd name="T32" fmla="*/ 1184 w 1282"/>
                <a:gd name="T33" fmla="*/ 1664 h 1702"/>
                <a:gd name="T34" fmla="*/ 1242 w 1282"/>
                <a:gd name="T35" fmla="*/ 1606 h 1702"/>
                <a:gd name="T36" fmla="*/ 1242 w 1282"/>
                <a:gd name="T37" fmla="*/ 469 h 1702"/>
                <a:gd name="T38" fmla="*/ 811 w 1282"/>
                <a:gd name="T39" fmla="*/ 38 h 1702"/>
                <a:gd name="T40" fmla="*/ 96 w 1282"/>
                <a:gd name="T41" fmla="*/ 38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2" h="1702">
                  <a:moveTo>
                    <a:pt x="1184" y="1702"/>
                  </a:moveTo>
                  <a:lnTo>
                    <a:pt x="96" y="1702"/>
                  </a:lnTo>
                  <a:cubicBezTo>
                    <a:pt x="43" y="1702"/>
                    <a:pt x="0" y="1659"/>
                    <a:pt x="0" y="1606"/>
                  </a:cubicBezTo>
                  <a:lnTo>
                    <a:pt x="0" y="96"/>
                  </a:lnTo>
                  <a:cubicBezTo>
                    <a:pt x="0" y="43"/>
                    <a:pt x="43" y="0"/>
                    <a:pt x="96" y="0"/>
                  </a:cubicBezTo>
                  <a:lnTo>
                    <a:pt x="815" y="0"/>
                  </a:lnTo>
                  <a:cubicBezTo>
                    <a:pt x="823" y="0"/>
                    <a:pt x="831" y="3"/>
                    <a:pt x="837" y="10"/>
                  </a:cubicBezTo>
                  <a:lnTo>
                    <a:pt x="840" y="13"/>
                  </a:lnTo>
                  <a:lnTo>
                    <a:pt x="1272" y="445"/>
                  </a:lnTo>
                  <a:cubicBezTo>
                    <a:pt x="1279" y="451"/>
                    <a:pt x="1282" y="459"/>
                    <a:pt x="1282" y="467"/>
                  </a:cubicBezTo>
                  <a:lnTo>
                    <a:pt x="1282" y="1608"/>
                  </a:lnTo>
                  <a:cubicBezTo>
                    <a:pt x="1280" y="1659"/>
                    <a:pt x="1237" y="1702"/>
                    <a:pt x="1184" y="1702"/>
                  </a:cubicBezTo>
                  <a:close/>
                  <a:moveTo>
                    <a:pt x="96" y="38"/>
                  </a:moveTo>
                  <a:cubicBezTo>
                    <a:pt x="64" y="38"/>
                    <a:pt x="39" y="64"/>
                    <a:pt x="39" y="96"/>
                  </a:cubicBezTo>
                  <a:lnTo>
                    <a:pt x="39" y="1606"/>
                  </a:lnTo>
                  <a:cubicBezTo>
                    <a:pt x="39" y="1638"/>
                    <a:pt x="64" y="1664"/>
                    <a:pt x="96" y="1664"/>
                  </a:cubicBezTo>
                  <a:lnTo>
                    <a:pt x="1184" y="1664"/>
                  </a:lnTo>
                  <a:cubicBezTo>
                    <a:pt x="1216" y="1664"/>
                    <a:pt x="1242" y="1638"/>
                    <a:pt x="1242" y="1606"/>
                  </a:cubicBezTo>
                  <a:lnTo>
                    <a:pt x="1242" y="469"/>
                  </a:lnTo>
                  <a:lnTo>
                    <a:pt x="811" y="38"/>
                  </a:lnTo>
                  <a:lnTo>
                    <a:pt x="96" y="38"/>
                  </a:lnTo>
                  <a:close/>
                </a:path>
              </a:pathLst>
            </a:custGeom>
            <a:solidFill>
              <a:srgbClr val="515F76"/>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1" name="PA-任意多边形 224">
              <a:extLst>
                <a:ext uri="{FF2B5EF4-FFF2-40B4-BE49-F238E27FC236}">
                  <a16:creationId xmlns:a16="http://schemas.microsoft.com/office/drawing/2014/main" id="{09101C42-C2C3-4047-9DC6-23D84E3F0D81}"/>
                </a:ext>
              </a:extLst>
            </p:cNvPr>
            <p:cNvSpPr>
              <a:spLocks/>
            </p:cNvSpPr>
            <p:nvPr>
              <p:custDataLst>
                <p:tags r:id="rId47"/>
              </p:custDataLst>
            </p:nvPr>
          </p:nvSpPr>
          <p:spPr bwMode="auto">
            <a:xfrm>
              <a:off x="1241425" y="4364990"/>
              <a:ext cx="17780" cy="17145"/>
            </a:xfrm>
            <a:custGeom>
              <a:avLst/>
              <a:gdLst>
                <a:gd name="T0" fmla="*/ 65 w 78"/>
                <a:gd name="T1" fmla="*/ 77 h 77"/>
                <a:gd name="T2" fmla="*/ 56 w 78"/>
                <a:gd name="T3" fmla="*/ 74 h 77"/>
                <a:gd name="T4" fmla="*/ 4 w 78"/>
                <a:gd name="T5" fmla="*/ 23 h 77"/>
                <a:gd name="T6" fmla="*/ 4 w 78"/>
                <a:gd name="T7" fmla="*/ 5 h 77"/>
                <a:gd name="T8" fmla="*/ 22 w 78"/>
                <a:gd name="T9" fmla="*/ 5 h 77"/>
                <a:gd name="T10" fmla="*/ 73 w 78"/>
                <a:gd name="T11" fmla="*/ 56 h 77"/>
                <a:gd name="T12" fmla="*/ 73 w 78"/>
                <a:gd name="T13" fmla="*/ 74 h 77"/>
                <a:gd name="T14" fmla="*/ 65 w 78"/>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77">
                  <a:moveTo>
                    <a:pt x="65" y="77"/>
                  </a:moveTo>
                  <a:cubicBezTo>
                    <a:pt x="62" y="77"/>
                    <a:pt x="59" y="76"/>
                    <a:pt x="56" y="74"/>
                  </a:cubicBezTo>
                  <a:lnTo>
                    <a:pt x="4" y="23"/>
                  </a:lnTo>
                  <a:cubicBezTo>
                    <a:pt x="0" y="18"/>
                    <a:pt x="0" y="10"/>
                    <a:pt x="4" y="5"/>
                  </a:cubicBezTo>
                  <a:cubicBezTo>
                    <a:pt x="9" y="0"/>
                    <a:pt x="17" y="0"/>
                    <a:pt x="22" y="5"/>
                  </a:cubicBezTo>
                  <a:lnTo>
                    <a:pt x="73" y="56"/>
                  </a:lnTo>
                  <a:cubicBezTo>
                    <a:pt x="78" y="61"/>
                    <a:pt x="78" y="69"/>
                    <a:pt x="73" y="74"/>
                  </a:cubicBezTo>
                  <a:cubicBezTo>
                    <a:pt x="72" y="76"/>
                    <a:pt x="68" y="77"/>
                    <a:pt x="65" y="77"/>
                  </a:cubicBezTo>
                  <a:close/>
                </a:path>
              </a:pathLst>
            </a:custGeom>
            <a:solidFill>
              <a:srgbClr val="B8B9BA"/>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2" name="PA-任意多边形 225">
              <a:extLst>
                <a:ext uri="{FF2B5EF4-FFF2-40B4-BE49-F238E27FC236}">
                  <a16:creationId xmlns:a16="http://schemas.microsoft.com/office/drawing/2014/main" id="{57E76FCB-F2FB-4938-964F-CFDBBE55B092}"/>
                </a:ext>
              </a:extLst>
            </p:cNvPr>
            <p:cNvSpPr>
              <a:spLocks noEditPoints="1"/>
            </p:cNvSpPr>
            <p:nvPr>
              <p:custDataLst>
                <p:tags r:id="rId48"/>
              </p:custDataLst>
            </p:nvPr>
          </p:nvSpPr>
          <p:spPr bwMode="auto">
            <a:xfrm>
              <a:off x="1241425" y="4364990"/>
              <a:ext cx="73025" cy="39370"/>
            </a:xfrm>
            <a:custGeom>
              <a:avLst/>
              <a:gdLst>
                <a:gd name="T0" fmla="*/ 14 w 321"/>
                <a:gd name="T1" fmla="*/ 77 h 173"/>
                <a:gd name="T2" fmla="*/ 4 w 321"/>
                <a:gd name="T3" fmla="*/ 74 h 173"/>
                <a:gd name="T4" fmla="*/ 4 w 321"/>
                <a:gd name="T5" fmla="*/ 56 h 173"/>
                <a:gd name="T6" fmla="*/ 56 w 321"/>
                <a:gd name="T7" fmla="*/ 5 h 173"/>
                <a:gd name="T8" fmla="*/ 73 w 321"/>
                <a:gd name="T9" fmla="*/ 5 h 173"/>
                <a:gd name="T10" fmla="*/ 73 w 321"/>
                <a:gd name="T11" fmla="*/ 23 h 173"/>
                <a:gd name="T12" fmla="*/ 22 w 321"/>
                <a:gd name="T13" fmla="*/ 74 h 173"/>
                <a:gd name="T14" fmla="*/ 14 w 321"/>
                <a:gd name="T15" fmla="*/ 77 h 173"/>
                <a:gd name="T16" fmla="*/ 276 w 321"/>
                <a:gd name="T17" fmla="*/ 173 h 173"/>
                <a:gd name="T18" fmla="*/ 232 w 321"/>
                <a:gd name="T19" fmla="*/ 128 h 173"/>
                <a:gd name="T20" fmla="*/ 276 w 321"/>
                <a:gd name="T21" fmla="*/ 84 h 173"/>
                <a:gd name="T22" fmla="*/ 321 w 321"/>
                <a:gd name="T23" fmla="*/ 128 h 173"/>
                <a:gd name="T24" fmla="*/ 276 w 321"/>
                <a:gd name="T25" fmla="*/ 173 h 173"/>
                <a:gd name="T26" fmla="*/ 276 w 321"/>
                <a:gd name="T27" fmla="*/ 109 h 173"/>
                <a:gd name="T28" fmla="*/ 257 w 321"/>
                <a:gd name="T29" fmla="*/ 128 h 173"/>
                <a:gd name="T30" fmla="*/ 276 w 321"/>
                <a:gd name="T31" fmla="*/ 148 h 173"/>
                <a:gd name="T32" fmla="*/ 296 w 321"/>
                <a:gd name="T33" fmla="*/ 128 h 173"/>
                <a:gd name="T34" fmla="*/ 276 w 321"/>
                <a:gd name="T35" fmla="*/ 10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1" h="173">
                  <a:moveTo>
                    <a:pt x="14" y="77"/>
                  </a:moveTo>
                  <a:cubicBezTo>
                    <a:pt x="11" y="77"/>
                    <a:pt x="8" y="76"/>
                    <a:pt x="4" y="74"/>
                  </a:cubicBezTo>
                  <a:cubicBezTo>
                    <a:pt x="0" y="69"/>
                    <a:pt x="0" y="61"/>
                    <a:pt x="4" y="56"/>
                  </a:cubicBezTo>
                  <a:lnTo>
                    <a:pt x="56" y="5"/>
                  </a:lnTo>
                  <a:cubicBezTo>
                    <a:pt x="60" y="0"/>
                    <a:pt x="68" y="0"/>
                    <a:pt x="73" y="5"/>
                  </a:cubicBezTo>
                  <a:cubicBezTo>
                    <a:pt x="78" y="10"/>
                    <a:pt x="78" y="18"/>
                    <a:pt x="73" y="23"/>
                  </a:cubicBezTo>
                  <a:lnTo>
                    <a:pt x="22" y="74"/>
                  </a:lnTo>
                  <a:cubicBezTo>
                    <a:pt x="20" y="76"/>
                    <a:pt x="17" y="77"/>
                    <a:pt x="14" y="77"/>
                  </a:cubicBezTo>
                  <a:close/>
                  <a:moveTo>
                    <a:pt x="276" y="173"/>
                  </a:moveTo>
                  <a:cubicBezTo>
                    <a:pt x="252" y="173"/>
                    <a:pt x="232" y="152"/>
                    <a:pt x="232" y="128"/>
                  </a:cubicBezTo>
                  <a:cubicBezTo>
                    <a:pt x="232" y="104"/>
                    <a:pt x="252" y="84"/>
                    <a:pt x="276" y="84"/>
                  </a:cubicBezTo>
                  <a:cubicBezTo>
                    <a:pt x="300" y="84"/>
                    <a:pt x="321" y="104"/>
                    <a:pt x="321" y="128"/>
                  </a:cubicBezTo>
                  <a:cubicBezTo>
                    <a:pt x="321" y="152"/>
                    <a:pt x="300" y="173"/>
                    <a:pt x="276" y="173"/>
                  </a:cubicBezTo>
                  <a:close/>
                  <a:moveTo>
                    <a:pt x="276" y="109"/>
                  </a:moveTo>
                  <a:cubicBezTo>
                    <a:pt x="265" y="109"/>
                    <a:pt x="257" y="117"/>
                    <a:pt x="257" y="128"/>
                  </a:cubicBezTo>
                  <a:cubicBezTo>
                    <a:pt x="257" y="140"/>
                    <a:pt x="265" y="148"/>
                    <a:pt x="276" y="148"/>
                  </a:cubicBezTo>
                  <a:cubicBezTo>
                    <a:pt x="288" y="148"/>
                    <a:pt x="296" y="140"/>
                    <a:pt x="296" y="128"/>
                  </a:cubicBezTo>
                  <a:cubicBezTo>
                    <a:pt x="296" y="117"/>
                    <a:pt x="286" y="109"/>
                    <a:pt x="276" y="109"/>
                  </a:cubicBezTo>
                  <a:close/>
                </a:path>
              </a:pathLst>
            </a:custGeom>
            <a:solidFill>
              <a:srgbClr val="B8B9BA"/>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3" name="PA-椭圆 226">
              <a:extLst>
                <a:ext uri="{FF2B5EF4-FFF2-40B4-BE49-F238E27FC236}">
                  <a16:creationId xmlns:a16="http://schemas.microsoft.com/office/drawing/2014/main" id="{C3DA0760-6710-49FF-B5C2-16861E4E993E}"/>
                </a:ext>
              </a:extLst>
            </p:cNvPr>
            <p:cNvSpPr>
              <a:spLocks noChangeArrowheads="1"/>
            </p:cNvSpPr>
            <p:nvPr>
              <p:custDataLst>
                <p:tags r:id="rId49"/>
              </p:custDataLst>
            </p:nvPr>
          </p:nvSpPr>
          <p:spPr bwMode="auto">
            <a:xfrm>
              <a:off x="1271270" y="4425950"/>
              <a:ext cx="12065" cy="11430"/>
            </a:xfrm>
            <a:prstGeom prst="ellipse">
              <a:avLst/>
            </a:prstGeom>
            <a:solidFill>
              <a:srgbClr val="B8B9BA"/>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4" name="PA-任意多边形 227">
              <a:extLst>
                <a:ext uri="{FF2B5EF4-FFF2-40B4-BE49-F238E27FC236}">
                  <a16:creationId xmlns:a16="http://schemas.microsoft.com/office/drawing/2014/main" id="{55F00E5C-982E-4713-9108-4CF45A0F251F}"/>
                </a:ext>
              </a:extLst>
            </p:cNvPr>
            <p:cNvSpPr>
              <a:spLocks/>
            </p:cNvSpPr>
            <p:nvPr>
              <p:custDataLst>
                <p:tags r:id="rId50"/>
              </p:custDataLst>
            </p:nvPr>
          </p:nvSpPr>
          <p:spPr bwMode="auto">
            <a:xfrm>
              <a:off x="1273175" y="4791710"/>
              <a:ext cx="6985" cy="28575"/>
            </a:xfrm>
            <a:custGeom>
              <a:avLst/>
              <a:gdLst>
                <a:gd name="T0" fmla="*/ 16 w 32"/>
                <a:gd name="T1" fmla="*/ 128 h 128"/>
                <a:gd name="T2" fmla="*/ 0 w 32"/>
                <a:gd name="T3" fmla="*/ 112 h 128"/>
                <a:gd name="T4" fmla="*/ 0 w 32"/>
                <a:gd name="T5" fmla="*/ 16 h 128"/>
                <a:gd name="T6" fmla="*/ 16 w 32"/>
                <a:gd name="T7" fmla="*/ 0 h 128"/>
                <a:gd name="T8" fmla="*/ 32 w 32"/>
                <a:gd name="T9" fmla="*/ 16 h 128"/>
                <a:gd name="T10" fmla="*/ 32 w 32"/>
                <a:gd name="T11" fmla="*/ 112 h 128"/>
                <a:gd name="T12" fmla="*/ 16 w 32"/>
                <a:gd name="T13" fmla="*/ 128 h 128"/>
              </a:gdLst>
              <a:ahLst/>
              <a:cxnLst>
                <a:cxn ang="0">
                  <a:pos x="T0" y="T1"/>
                </a:cxn>
                <a:cxn ang="0">
                  <a:pos x="T2" y="T3"/>
                </a:cxn>
                <a:cxn ang="0">
                  <a:pos x="T4" y="T5"/>
                </a:cxn>
                <a:cxn ang="0">
                  <a:pos x="T6" y="T7"/>
                </a:cxn>
                <a:cxn ang="0">
                  <a:pos x="T8" y="T9"/>
                </a:cxn>
                <a:cxn ang="0">
                  <a:pos x="T10" y="T11"/>
                </a:cxn>
                <a:cxn ang="0">
                  <a:pos x="T12" y="T13"/>
                </a:cxn>
              </a:cxnLst>
              <a:rect l="0" t="0" r="r" b="b"/>
              <a:pathLst>
                <a:path w="32" h="128">
                  <a:moveTo>
                    <a:pt x="16" y="128"/>
                  </a:moveTo>
                  <a:cubicBezTo>
                    <a:pt x="6" y="128"/>
                    <a:pt x="0" y="121"/>
                    <a:pt x="0" y="112"/>
                  </a:cubicBezTo>
                  <a:lnTo>
                    <a:pt x="0" y="16"/>
                  </a:lnTo>
                  <a:cubicBezTo>
                    <a:pt x="0" y="6"/>
                    <a:pt x="6" y="0"/>
                    <a:pt x="16" y="0"/>
                  </a:cubicBezTo>
                  <a:cubicBezTo>
                    <a:pt x="26" y="0"/>
                    <a:pt x="32" y="6"/>
                    <a:pt x="32" y="16"/>
                  </a:cubicBezTo>
                  <a:lnTo>
                    <a:pt x="32" y="112"/>
                  </a:lnTo>
                  <a:cubicBezTo>
                    <a:pt x="32" y="121"/>
                    <a:pt x="26" y="128"/>
                    <a:pt x="16" y="128"/>
                  </a:cubicBezTo>
                  <a:close/>
                </a:path>
              </a:pathLst>
            </a:custGeom>
            <a:solidFill>
              <a:srgbClr val="B8B9BA"/>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PA-任意多边形 228">
              <a:extLst>
                <a:ext uri="{FF2B5EF4-FFF2-40B4-BE49-F238E27FC236}">
                  <a16:creationId xmlns:a16="http://schemas.microsoft.com/office/drawing/2014/main" id="{B3860454-0AA0-4D74-A711-5C76954A6C29}"/>
                </a:ext>
              </a:extLst>
            </p:cNvPr>
            <p:cNvSpPr>
              <a:spLocks/>
            </p:cNvSpPr>
            <p:nvPr>
              <p:custDataLst>
                <p:tags r:id="rId51"/>
              </p:custDataLst>
            </p:nvPr>
          </p:nvSpPr>
          <p:spPr bwMode="auto">
            <a:xfrm>
              <a:off x="1263015" y="4802505"/>
              <a:ext cx="28575" cy="6985"/>
            </a:xfrm>
            <a:custGeom>
              <a:avLst/>
              <a:gdLst>
                <a:gd name="T0" fmla="*/ 112 w 128"/>
                <a:gd name="T1" fmla="*/ 32 h 32"/>
                <a:gd name="T2" fmla="*/ 16 w 128"/>
                <a:gd name="T3" fmla="*/ 32 h 32"/>
                <a:gd name="T4" fmla="*/ 0 w 128"/>
                <a:gd name="T5" fmla="*/ 16 h 32"/>
                <a:gd name="T6" fmla="*/ 16 w 128"/>
                <a:gd name="T7" fmla="*/ 0 h 32"/>
                <a:gd name="T8" fmla="*/ 112 w 128"/>
                <a:gd name="T9" fmla="*/ 0 h 32"/>
                <a:gd name="T10" fmla="*/ 128 w 128"/>
                <a:gd name="T11" fmla="*/ 16 h 32"/>
                <a:gd name="T12" fmla="*/ 112 w 128"/>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28" h="32">
                  <a:moveTo>
                    <a:pt x="112" y="32"/>
                  </a:moveTo>
                  <a:lnTo>
                    <a:pt x="16" y="32"/>
                  </a:lnTo>
                  <a:cubicBezTo>
                    <a:pt x="6" y="32"/>
                    <a:pt x="0" y="25"/>
                    <a:pt x="0" y="16"/>
                  </a:cubicBezTo>
                  <a:cubicBezTo>
                    <a:pt x="0" y="6"/>
                    <a:pt x="6" y="0"/>
                    <a:pt x="16" y="0"/>
                  </a:cubicBezTo>
                  <a:lnTo>
                    <a:pt x="112" y="0"/>
                  </a:lnTo>
                  <a:cubicBezTo>
                    <a:pt x="122" y="0"/>
                    <a:pt x="128" y="6"/>
                    <a:pt x="128" y="16"/>
                  </a:cubicBezTo>
                  <a:cubicBezTo>
                    <a:pt x="128" y="25"/>
                    <a:pt x="122" y="32"/>
                    <a:pt x="112" y="32"/>
                  </a:cubicBezTo>
                  <a:close/>
                </a:path>
              </a:pathLst>
            </a:custGeom>
            <a:solidFill>
              <a:srgbClr val="B8B9BA"/>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PA-任意多边形 229">
              <a:extLst>
                <a:ext uri="{FF2B5EF4-FFF2-40B4-BE49-F238E27FC236}">
                  <a16:creationId xmlns:a16="http://schemas.microsoft.com/office/drawing/2014/main" id="{886FE14E-7A6D-4C3D-9BB8-15330DC9A4CA}"/>
                </a:ext>
              </a:extLst>
            </p:cNvPr>
            <p:cNvSpPr>
              <a:spLocks/>
            </p:cNvSpPr>
            <p:nvPr>
              <p:custDataLst>
                <p:tags r:id="rId52"/>
              </p:custDataLst>
            </p:nvPr>
          </p:nvSpPr>
          <p:spPr bwMode="auto">
            <a:xfrm>
              <a:off x="811530" y="4391660"/>
              <a:ext cx="28575" cy="27305"/>
            </a:xfrm>
            <a:custGeom>
              <a:avLst/>
              <a:gdLst>
                <a:gd name="T0" fmla="*/ 64 w 128"/>
                <a:gd name="T1" fmla="*/ 21 h 121"/>
                <a:gd name="T2" fmla="*/ 100 w 128"/>
                <a:gd name="T3" fmla="*/ 1 h 121"/>
                <a:gd name="T4" fmla="*/ 102 w 128"/>
                <a:gd name="T5" fmla="*/ 3 h 121"/>
                <a:gd name="T6" fmla="*/ 96 w 128"/>
                <a:gd name="T7" fmla="*/ 45 h 121"/>
                <a:gd name="T8" fmla="*/ 128 w 128"/>
                <a:gd name="T9" fmla="*/ 75 h 121"/>
                <a:gd name="T10" fmla="*/ 83 w 128"/>
                <a:gd name="T11" fmla="*/ 81 h 121"/>
                <a:gd name="T12" fmla="*/ 64 w 128"/>
                <a:gd name="T13" fmla="*/ 121 h 121"/>
                <a:gd name="T14" fmla="*/ 43 w 128"/>
                <a:gd name="T15" fmla="*/ 81 h 121"/>
                <a:gd name="T16" fmla="*/ 1 w 128"/>
                <a:gd name="T17" fmla="*/ 75 h 121"/>
                <a:gd name="T18" fmla="*/ 1 w 128"/>
                <a:gd name="T19" fmla="*/ 73 h 121"/>
                <a:gd name="T20" fmla="*/ 32 w 128"/>
                <a:gd name="T21" fmla="*/ 45 h 121"/>
                <a:gd name="T22" fmla="*/ 24 w 128"/>
                <a:gd name="T23" fmla="*/ 0 h 121"/>
                <a:gd name="T24" fmla="*/ 64 w 128"/>
                <a:gd name="T25" fmla="*/ 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21">
                  <a:moveTo>
                    <a:pt x="64" y="21"/>
                  </a:moveTo>
                  <a:lnTo>
                    <a:pt x="100" y="1"/>
                  </a:lnTo>
                  <a:cubicBezTo>
                    <a:pt x="102" y="1"/>
                    <a:pt x="102" y="1"/>
                    <a:pt x="102" y="3"/>
                  </a:cubicBezTo>
                  <a:lnTo>
                    <a:pt x="96" y="45"/>
                  </a:lnTo>
                  <a:lnTo>
                    <a:pt x="128" y="75"/>
                  </a:lnTo>
                  <a:lnTo>
                    <a:pt x="83" y="81"/>
                  </a:lnTo>
                  <a:lnTo>
                    <a:pt x="64" y="121"/>
                  </a:lnTo>
                  <a:lnTo>
                    <a:pt x="43" y="81"/>
                  </a:lnTo>
                  <a:lnTo>
                    <a:pt x="1" y="75"/>
                  </a:lnTo>
                  <a:cubicBezTo>
                    <a:pt x="0" y="75"/>
                    <a:pt x="0" y="73"/>
                    <a:pt x="1" y="73"/>
                  </a:cubicBezTo>
                  <a:lnTo>
                    <a:pt x="32" y="45"/>
                  </a:lnTo>
                  <a:lnTo>
                    <a:pt x="24" y="0"/>
                  </a:lnTo>
                  <a:lnTo>
                    <a:pt x="64" y="21"/>
                  </a:lnTo>
                  <a:close/>
                </a:path>
              </a:pathLst>
            </a:custGeom>
            <a:solidFill>
              <a:srgbClr val="ED918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PA-椭圆 230">
              <a:extLst>
                <a:ext uri="{FF2B5EF4-FFF2-40B4-BE49-F238E27FC236}">
                  <a16:creationId xmlns:a16="http://schemas.microsoft.com/office/drawing/2014/main" id="{CBF9E0CA-C382-4B95-AEDC-405873584AB7}"/>
                </a:ext>
              </a:extLst>
            </p:cNvPr>
            <p:cNvSpPr>
              <a:spLocks noChangeArrowheads="1"/>
            </p:cNvSpPr>
            <p:nvPr>
              <p:custDataLst>
                <p:tags r:id="rId53"/>
              </p:custDataLst>
            </p:nvPr>
          </p:nvSpPr>
          <p:spPr bwMode="auto">
            <a:xfrm>
              <a:off x="853440" y="4368165"/>
              <a:ext cx="11430" cy="12065"/>
            </a:xfrm>
            <a:prstGeom prst="ellipse">
              <a:avLst/>
            </a:prstGeom>
            <a:solidFill>
              <a:srgbClr val="B8B9BA"/>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PA-椭圆 231">
              <a:extLst>
                <a:ext uri="{FF2B5EF4-FFF2-40B4-BE49-F238E27FC236}">
                  <a16:creationId xmlns:a16="http://schemas.microsoft.com/office/drawing/2014/main" id="{2AD37967-7EF4-4356-ABA6-39D06EEDF82B}"/>
                </a:ext>
              </a:extLst>
            </p:cNvPr>
            <p:cNvSpPr>
              <a:spLocks noChangeArrowheads="1"/>
            </p:cNvSpPr>
            <p:nvPr>
              <p:custDataLst>
                <p:tags r:id="rId54"/>
              </p:custDataLst>
            </p:nvPr>
          </p:nvSpPr>
          <p:spPr bwMode="auto">
            <a:xfrm>
              <a:off x="1235075" y="4825365"/>
              <a:ext cx="12065" cy="12065"/>
            </a:xfrm>
            <a:prstGeom prst="ellipse">
              <a:avLst/>
            </a:prstGeom>
            <a:solidFill>
              <a:srgbClr val="B8B9BA"/>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PA-任意多边形 232">
              <a:extLst>
                <a:ext uri="{FF2B5EF4-FFF2-40B4-BE49-F238E27FC236}">
                  <a16:creationId xmlns:a16="http://schemas.microsoft.com/office/drawing/2014/main" id="{4634B6D0-3CD9-4922-BE89-CF9FCD7B1AFD}"/>
                </a:ext>
              </a:extLst>
            </p:cNvPr>
            <p:cNvSpPr>
              <a:spLocks noEditPoints="1"/>
            </p:cNvSpPr>
            <p:nvPr>
              <p:custDataLst>
                <p:tags r:id="rId55"/>
              </p:custDataLst>
            </p:nvPr>
          </p:nvSpPr>
          <p:spPr bwMode="auto">
            <a:xfrm>
              <a:off x="816610" y="4433570"/>
              <a:ext cx="20320" cy="20320"/>
            </a:xfrm>
            <a:custGeom>
              <a:avLst/>
              <a:gdLst>
                <a:gd name="T0" fmla="*/ 45 w 90"/>
                <a:gd name="T1" fmla="*/ 90 h 90"/>
                <a:gd name="T2" fmla="*/ 0 w 90"/>
                <a:gd name="T3" fmla="*/ 45 h 90"/>
                <a:gd name="T4" fmla="*/ 45 w 90"/>
                <a:gd name="T5" fmla="*/ 0 h 90"/>
                <a:gd name="T6" fmla="*/ 90 w 90"/>
                <a:gd name="T7" fmla="*/ 45 h 90"/>
                <a:gd name="T8" fmla="*/ 45 w 90"/>
                <a:gd name="T9" fmla="*/ 90 h 90"/>
                <a:gd name="T10" fmla="*/ 45 w 90"/>
                <a:gd name="T11" fmla="*/ 26 h 90"/>
                <a:gd name="T12" fmla="*/ 26 w 90"/>
                <a:gd name="T13" fmla="*/ 45 h 90"/>
                <a:gd name="T14" fmla="*/ 45 w 90"/>
                <a:gd name="T15" fmla="*/ 64 h 90"/>
                <a:gd name="T16" fmla="*/ 64 w 90"/>
                <a:gd name="T17" fmla="*/ 45 h 90"/>
                <a:gd name="T18" fmla="*/ 45 w 90"/>
                <a:gd name="T19" fmla="*/ 2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90">
                  <a:moveTo>
                    <a:pt x="45" y="90"/>
                  </a:moveTo>
                  <a:cubicBezTo>
                    <a:pt x="21" y="90"/>
                    <a:pt x="0" y="69"/>
                    <a:pt x="0" y="45"/>
                  </a:cubicBezTo>
                  <a:cubicBezTo>
                    <a:pt x="0" y="21"/>
                    <a:pt x="21" y="0"/>
                    <a:pt x="45" y="0"/>
                  </a:cubicBezTo>
                  <a:cubicBezTo>
                    <a:pt x="69" y="0"/>
                    <a:pt x="90" y="21"/>
                    <a:pt x="90" y="45"/>
                  </a:cubicBezTo>
                  <a:cubicBezTo>
                    <a:pt x="90" y="69"/>
                    <a:pt x="69" y="90"/>
                    <a:pt x="45" y="90"/>
                  </a:cubicBezTo>
                  <a:close/>
                  <a:moveTo>
                    <a:pt x="45" y="26"/>
                  </a:moveTo>
                  <a:cubicBezTo>
                    <a:pt x="34" y="26"/>
                    <a:pt x="26" y="34"/>
                    <a:pt x="26" y="45"/>
                  </a:cubicBezTo>
                  <a:cubicBezTo>
                    <a:pt x="26" y="56"/>
                    <a:pt x="34" y="64"/>
                    <a:pt x="45" y="64"/>
                  </a:cubicBezTo>
                  <a:cubicBezTo>
                    <a:pt x="56" y="64"/>
                    <a:pt x="64" y="56"/>
                    <a:pt x="64" y="45"/>
                  </a:cubicBezTo>
                  <a:cubicBezTo>
                    <a:pt x="64" y="34"/>
                    <a:pt x="55" y="26"/>
                    <a:pt x="45" y="26"/>
                  </a:cubicBezTo>
                  <a:close/>
                </a:path>
              </a:pathLst>
            </a:custGeom>
            <a:solidFill>
              <a:srgbClr val="B8B9BA"/>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49" name="装饰 PA-插入储蓄卡-285601">
            <a:extLst>
              <a:ext uri="{FF2B5EF4-FFF2-40B4-BE49-F238E27FC236}">
                <a16:creationId xmlns:a16="http://schemas.microsoft.com/office/drawing/2014/main" id="{FDC85476-C097-4797-9394-D82A73A06219}"/>
              </a:ext>
            </a:extLst>
          </p:cNvPr>
          <p:cNvGrpSpPr>
            <a:grpSpLocks noChangeAspect="1"/>
          </p:cNvGrpSpPr>
          <p:nvPr>
            <p:custDataLst>
              <p:tags r:id="rId7"/>
            </p:custDataLst>
          </p:nvPr>
        </p:nvGrpSpPr>
        <p:grpSpPr bwMode="auto">
          <a:xfrm>
            <a:off x="809625" y="2978785"/>
            <a:ext cx="525780" cy="447675"/>
            <a:chOff x="809625" y="2978785"/>
            <a:chExt cx="525780" cy="447675"/>
          </a:xfrm>
        </p:grpSpPr>
        <p:sp>
          <p:nvSpPr>
            <p:cNvPr id="150" name="PA-任意多边形 5"/>
            <p:cNvSpPr>
              <a:spLocks/>
            </p:cNvSpPr>
            <p:nvPr/>
          </p:nvSpPr>
          <p:spPr bwMode="auto">
            <a:xfrm rot="0">
              <a:off x="847725" y="3026410"/>
              <a:ext cx="429260" cy="214630"/>
            </a:xfrm>
            <a:custGeom>
              <a:gdLst>
                <a:gd fmla="*/ 1894 w 1895" name="TX0"/>
                <a:gd fmla="*/ 76 h 948" name="TY0"/>
                <a:gd fmla="*/ 1894 w 1895" name="TX1"/>
                <a:gd fmla="*/ 870 h 948" name="TY1"/>
                <a:gd fmla="*/ 1817 w 1895" name="TX2"/>
                <a:gd fmla="*/ 947 h 948" name="TY2"/>
                <a:gd fmla="*/ 1421 w 1895" name="TX3"/>
                <a:gd fmla="*/ 947 h 948" name="TY3"/>
                <a:gd fmla="*/ 1421 w 1895" name="TX4"/>
                <a:gd fmla="*/ 614 h 948" name="TY4"/>
                <a:gd fmla="*/ 1536 w 1895" name="TX5"/>
                <a:gd fmla="*/ 614 h 948" name="TY5"/>
                <a:gd fmla="*/ 1549 w 1895" name="TX6"/>
                <a:gd fmla="*/ 601 h 948" name="TY6"/>
                <a:gd fmla="*/ 1549 w 1895" name="TX7"/>
                <a:gd fmla="*/ 345 h 948" name="TY7"/>
                <a:gd fmla="*/ 1536 w 1895" name="TX8"/>
                <a:gd fmla="*/ 332 h 948" name="TY8"/>
                <a:gd fmla="*/ 384 w 1895" name="TX9"/>
                <a:gd fmla="*/ 332 h 948" name="TY9"/>
                <a:gd fmla="*/ 371 w 1895" name="TX10"/>
                <a:gd fmla="*/ 345 h 948" name="TY10"/>
                <a:gd fmla="*/ 371 w 1895" name="TX11"/>
                <a:gd fmla="*/ 601 h 948" name="TY11"/>
                <a:gd fmla="*/ 384 w 1895" name="TX12"/>
                <a:gd fmla="*/ 614 h 948" name="TY12"/>
                <a:gd fmla="*/ 499 w 1895" name="TX13"/>
                <a:gd fmla="*/ 614 h 948" name="TY13"/>
                <a:gd fmla="*/ 499 w 1895" name="TX14"/>
                <a:gd fmla="*/ 947 h 948" name="TY14"/>
                <a:gd fmla="*/ 77 w 1895" name="TX15"/>
                <a:gd fmla="*/ 947 h 948" name="TY15"/>
                <a:gd fmla="*/ 0 w 1895" name="TX16"/>
                <a:gd fmla="*/ 870 h 948" name="TY16"/>
                <a:gd fmla="*/ 0 w 1895" name="TX17"/>
                <a:gd fmla="*/ 76 h 948" name="TY17"/>
                <a:gd fmla="*/ 77 w 1895" name="TX18"/>
                <a:gd fmla="*/ 0 h 948" name="TY18"/>
                <a:gd fmla="*/ 1817 w 1895" name="TX19"/>
                <a:gd fmla="*/ 0 h 948" name="TY19"/>
                <a:gd fmla="*/ 1894 w 1895" name="TX20"/>
                <a:gd fmla="*/ 76 h 948" name="TY20"/>
              </a:gdLst>
              <a:cxnLst>
                <a:cxn ang="0">
                  <a:pos x="TX0" y="TY0"/>
                </a:cxn>
                <a:cxn ang="0">
                  <a:pos x="TX1" y="TY1"/>
                </a:cxn>
                <a:cxn ang="0">
                  <a:pos x="TX2" y="TY2"/>
                </a:cxn>
                <a:cxn ang="0">
                  <a:pos x="TX3" y="TY3"/>
                </a:cxn>
                <a:cxn ang="0">
                  <a:pos x="TX4" y="TY4"/>
                </a:cxn>
                <a:cxn ang="0">
                  <a:pos x="TX5" y="TY5"/>
                </a:cxn>
                <a:cxn ang="0">
                  <a:pos x="TX6" y="TY6"/>
                </a:cxn>
                <a:cxn ang="0">
                  <a:pos x="TX7" y="TY7"/>
                </a:cxn>
                <a:cxn ang="0">
                  <a:pos x="TX8" y="TY8"/>
                </a:cxn>
                <a:cxn ang="0">
                  <a:pos x="TX9" y="TY9"/>
                </a:cxn>
                <a:cxn ang="0">
                  <a:pos x="TX10" y="TY10"/>
                </a:cxn>
                <a:cxn ang="0">
                  <a:pos x="TX11" y="TY11"/>
                </a:cxn>
                <a:cxn ang="0">
                  <a:pos x="TX12" y="TY12"/>
                </a:cxn>
                <a:cxn ang="0">
                  <a:pos x="TX13" y="TY13"/>
                </a:cxn>
                <a:cxn ang="0">
                  <a:pos x="TX14" y="TY14"/>
                </a:cxn>
                <a:cxn ang="0">
                  <a:pos x="TX15" y="TY15"/>
                </a:cxn>
                <a:cxn ang="0">
                  <a:pos x="TX16" y="TY16"/>
                </a:cxn>
                <a:cxn ang="0">
                  <a:pos x="TX17" y="TY17"/>
                </a:cxn>
                <a:cxn ang="0">
                  <a:pos x="TX18" y="TY18"/>
                </a:cxn>
                <a:cxn ang="0">
                  <a:pos x="TX19" y="TY19"/>
                </a:cxn>
                <a:cxn ang="0">
                  <a:pos x="TX20" y="TY20"/>
                </a:cxn>
              </a:cxnLst>
              <a:rect l="l" t="t" r="r" b="b"/>
              <a:pathLst>
                <a:path w="1895" h="948">
                  <a:moveTo>
                    <a:pt x="1894" y="76"/>
                  </a:moveTo>
                  <a:lnTo>
                    <a:pt x="1894" y="870"/>
                  </a:lnTo>
                  <a:cubicBezTo>
                    <a:pt x="1894" y="912"/>
                    <a:pt x="1859" y="947"/>
                    <a:pt x="1817" y="947"/>
                  </a:cubicBezTo>
                  <a:lnTo>
                    <a:pt x="1421" y="947"/>
                  </a:lnTo>
                  <a:lnTo>
                    <a:pt x="1421" y="614"/>
                  </a:lnTo>
                  <a:lnTo>
                    <a:pt x="1536" y="614"/>
                  </a:lnTo>
                  <a:cubicBezTo>
                    <a:pt x="1542" y="614"/>
                    <a:pt x="1549" y="608"/>
                    <a:pt x="1549" y="601"/>
                  </a:cubicBezTo>
                  <a:lnTo>
                    <a:pt x="1549" y="345"/>
                  </a:lnTo>
                  <a:cubicBezTo>
                    <a:pt x="1549" y="339"/>
                    <a:pt x="1542" y="332"/>
                    <a:pt x="1536" y="332"/>
                  </a:cubicBezTo>
                  <a:lnTo>
                    <a:pt x="384" y="332"/>
                  </a:lnTo>
                  <a:cubicBezTo>
                    <a:pt x="377" y="332"/>
                    <a:pt x="371" y="339"/>
                    <a:pt x="371" y="345"/>
                  </a:cubicBezTo>
                  <a:lnTo>
                    <a:pt x="371" y="601"/>
                  </a:lnTo>
                  <a:cubicBezTo>
                    <a:pt x="371" y="608"/>
                    <a:pt x="377" y="614"/>
                    <a:pt x="384" y="614"/>
                  </a:cubicBezTo>
                  <a:lnTo>
                    <a:pt x="499" y="614"/>
                  </a:lnTo>
                  <a:lnTo>
                    <a:pt x="499" y="947"/>
                  </a:lnTo>
                  <a:lnTo>
                    <a:pt x="77" y="947"/>
                  </a:lnTo>
                  <a:cubicBezTo>
                    <a:pt x="35" y="947"/>
                    <a:pt x="0" y="912"/>
                    <a:pt x="0" y="870"/>
                  </a:cubicBezTo>
                  <a:lnTo>
                    <a:pt x="0" y="76"/>
                  </a:lnTo>
                  <a:cubicBezTo>
                    <a:pt x="0" y="35"/>
                    <a:pt x="35" y="0"/>
                    <a:pt x="77" y="0"/>
                  </a:cubicBezTo>
                  <a:lnTo>
                    <a:pt x="1817" y="0"/>
                  </a:lnTo>
                  <a:cubicBezTo>
                    <a:pt x="1859" y="0"/>
                    <a:pt x="1894" y="35"/>
                    <a:pt x="1894" y="76"/>
                  </a:cubicBezTo>
                  <a:close/>
                </a:path>
              </a:pathLst>
            </a:custGeom>
            <a:solidFill>
              <a:srgbClr val="D8DADF"/>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51" name="PA-任意多边形 6"/>
            <p:cNvSpPr>
              <a:spLocks/>
            </p:cNvSpPr>
            <p:nvPr/>
          </p:nvSpPr>
          <p:spPr bwMode="auto">
            <a:xfrm rot="0">
              <a:off x="956945" y="3101340"/>
              <a:ext cx="212725" cy="284480"/>
            </a:xfrm>
            <a:custGeom>
              <a:gdLst>
                <a:gd fmla="*/ 936 w 937" name="TX0"/>
                <a:gd fmla="*/ 0 h 1256" name="TY0"/>
                <a:gd fmla="*/ 936 w 937" name="TX1"/>
                <a:gd fmla="*/ 1178 h 1256" name="TY1"/>
                <a:gd fmla="*/ 857 w 937" name="TX2"/>
                <a:gd fmla="*/ 1255 h 1256" name="TY2"/>
                <a:gd fmla="*/ 78 w 937" name="TX3"/>
                <a:gd fmla="*/ 1255 h 1256" name="TY3"/>
                <a:gd fmla="*/ 0 w 937" name="TX4"/>
                <a:gd fmla="*/ 1178 h 1256" name="TY4"/>
                <a:gd fmla="*/ 0 w 937" name="TX5"/>
                <a:gd fmla="*/ 0 h 1256" name="TY5"/>
              </a:gdLst>
              <a:cxnLst>
                <a:cxn ang="0">
                  <a:pos x="TX0" y="TY0"/>
                </a:cxn>
                <a:cxn ang="0">
                  <a:pos x="TX1" y="TY1"/>
                </a:cxn>
                <a:cxn ang="0">
                  <a:pos x="TX2" y="TY2"/>
                </a:cxn>
                <a:cxn ang="0">
                  <a:pos x="TX3" y="TY3"/>
                </a:cxn>
                <a:cxn ang="0">
                  <a:pos x="TX4" y="TY4"/>
                </a:cxn>
                <a:cxn ang="0">
                  <a:pos x="TX5" y="TY5"/>
                </a:cxn>
              </a:cxnLst>
              <a:rect l="l" t="t" r="r" b="b"/>
              <a:pathLst>
                <a:path w="937" h="1256">
                  <a:moveTo>
                    <a:pt x="936" y="0"/>
                  </a:moveTo>
                  <a:lnTo>
                    <a:pt x="936" y="1178"/>
                  </a:lnTo>
                  <a:cubicBezTo>
                    <a:pt x="936" y="1220"/>
                    <a:pt x="900" y="1255"/>
                    <a:pt x="857" y="1255"/>
                  </a:cubicBezTo>
                  <a:lnTo>
                    <a:pt x="78" y="1255"/>
                  </a:lnTo>
                  <a:cubicBezTo>
                    <a:pt x="35" y="1255"/>
                    <a:pt x="0" y="1220"/>
                    <a:pt x="0" y="1178"/>
                  </a:cubicBezTo>
                  <a:lnTo>
                    <a:pt x="0" y="0"/>
                  </a:lnTo>
                </a:path>
              </a:pathLst>
            </a:custGeom>
            <a:solidFill>
              <a:srgbClr val="FFFFFF"/>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52" name="PA-任意多边形 7"/>
            <p:cNvSpPr>
              <a:spLocks/>
            </p:cNvSpPr>
            <p:nvPr/>
          </p:nvSpPr>
          <p:spPr bwMode="auto">
            <a:xfrm rot="0">
              <a:off x="1094105" y="3242945"/>
              <a:ext cx="29210" cy="111125"/>
            </a:xfrm>
            <a:custGeom>
              <a:gdLst>
                <a:gd fmla="*/ 127 w 128" name="TX0"/>
                <a:gd fmla="*/ 6 h 489" name="TY0"/>
                <a:gd fmla="*/ 127 w 128" name="TX1"/>
                <a:gd fmla="*/ 483 h 489" name="TY1"/>
                <a:gd fmla="*/ 119 w 128" name="TX2"/>
                <a:gd fmla="*/ 488 h 489" name="TY2"/>
                <a:gd fmla="*/ 8 w 128" name="TX3"/>
                <a:gd fmla="*/ 488 h 489" name="TY3"/>
                <a:gd fmla="*/ 0 w 128" name="TX4"/>
                <a:gd fmla="*/ 483 h 489" name="TY4"/>
                <a:gd fmla="*/ 0 w 128" name="TX5"/>
                <a:gd fmla="*/ 6 h 489" name="TY5"/>
                <a:gd fmla="*/ 8 w 128" name="TX6"/>
                <a:gd fmla="*/ 1 h 489" name="TY6"/>
                <a:gd fmla="*/ 119 w 128" name="TX7"/>
                <a:gd fmla="*/ 1 h 489" name="TY7"/>
                <a:gd fmla="*/ 127 w 128" name="TX8"/>
                <a:gd fmla="*/ 6 h 489" name="TY8"/>
              </a:gdLst>
              <a:cxnLst>
                <a:cxn ang="0">
                  <a:pos x="TX0" y="TY0"/>
                </a:cxn>
                <a:cxn ang="0">
                  <a:pos x="TX1" y="TY1"/>
                </a:cxn>
                <a:cxn ang="0">
                  <a:pos x="TX2" y="TY2"/>
                </a:cxn>
                <a:cxn ang="0">
                  <a:pos x="TX3" y="TY3"/>
                </a:cxn>
                <a:cxn ang="0">
                  <a:pos x="TX4" y="TY4"/>
                </a:cxn>
                <a:cxn ang="0">
                  <a:pos x="TX5" y="TY5"/>
                </a:cxn>
                <a:cxn ang="0">
                  <a:pos x="TX6" y="TY6"/>
                </a:cxn>
                <a:cxn ang="0">
                  <a:pos x="TX7" y="TY7"/>
                </a:cxn>
                <a:cxn ang="0">
                  <a:pos x="TX8" y="TY8"/>
                </a:cxn>
              </a:cxnLst>
              <a:rect l="l" t="t" r="r" b="b"/>
              <a:pathLst>
                <a:path w="128" h="489">
                  <a:moveTo>
                    <a:pt x="127" y="6"/>
                  </a:moveTo>
                  <a:lnTo>
                    <a:pt x="127" y="483"/>
                  </a:lnTo>
                  <a:cubicBezTo>
                    <a:pt x="127" y="486"/>
                    <a:pt x="124" y="488"/>
                    <a:pt x="119" y="488"/>
                  </a:cubicBezTo>
                  <a:lnTo>
                    <a:pt x="8" y="488"/>
                  </a:lnTo>
                  <a:cubicBezTo>
                    <a:pt x="4" y="488"/>
                    <a:pt x="0" y="486"/>
                    <a:pt x="0" y="483"/>
                  </a:cubicBezTo>
                  <a:lnTo>
                    <a:pt x="0" y="6"/>
                  </a:lnTo>
                  <a:cubicBezTo>
                    <a:pt x="0" y="3"/>
                    <a:pt x="4" y="1"/>
                    <a:pt x="8" y="1"/>
                  </a:cubicBezTo>
                  <a:lnTo>
                    <a:pt x="119" y="1"/>
                  </a:lnTo>
                  <a:cubicBezTo>
                    <a:pt x="122" y="0"/>
                    <a:pt x="127" y="3"/>
                    <a:pt x="127" y="6"/>
                  </a:cubicBezTo>
                  <a:close/>
                </a:path>
              </a:pathLst>
            </a:custGeom>
            <a:solidFill>
              <a:srgbClr val="A8CBEB"/>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53" name="PA-任意多边形 8"/>
            <p:cNvSpPr>
              <a:spLocks/>
            </p:cNvSpPr>
            <p:nvPr/>
          </p:nvSpPr>
          <p:spPr bwMode="auto">
            <a:xfrm rot="0">
              <a:off x="1094105" y="3101340"/>
              <a:ext cx="46990" cy="64135"/>
            </a:xfrm>
            <a:custGeom>
              <a:gdLst>
                <a:gd fmla="*/ 205 w 206" name="TX0"/>
                <a:gd fmla="*/ 0 h 283" name="TY0"/>
                <a:gd fmla="*/ 205 w 206" name="TX1"/>
                <a:gd fmla="*/ 269 h 283" name="TY1"/>
                <a:gd fmla="*/ 192 w 206" name="TX2"/>
                <a:gd fmla="*/ 282 h 283" name="TY2"/>
                <a:gd fmla="*/ 13 w 206" name="TX3"/>
                <a:gd fmla="*/ 282 h 283" name="TY3"/>
                <a:gd fmla="*/ 0 w 206" name="TX4"/>
                <a:gd fmla="*/ 269 h 283" name="TY4"/>
                <a:gd fmla="*/ 0 w 206" name="TX5"/>
                <a:gd fmla="*/ 0 h 283" name="TY5"/>
                <a:gd fmla="*/ 205 w 206" name="TX6"/>
                <a:gd fmla="*/ 0 h 283" name="TY6"/>
              </a:gdLst>
              <a:cxnLst>
                <a:cxn ang="0">
                  <a:pos x="TX0" y="TY0"/>
                </a:cxn>
                <a:cxn ang="0">
                  <a:pos x="TX1" y="TY1"/>
                </a:cxn>
                <a:cxn ang="0">
                  <a:pos x="TX2" y="TY2"/>
                </a:cxn>
                <a:cxn ang="0">
                  <a:pos x="TX3" y="TY3"/>
                </a:cxn>
                <a:cxn ang="0">
                  <a:pos x="TX4" y="TY4"/>
                </a:cxn>
                <a:cxn ang="0">
                  <a:pos x="TX5" y="TY5"/>
                </a:cxn>
                <a:cxn ang="0">
                  <a:pos x="TX6" y="TY6"/>
                </a:cxn>
              </a:cxnLst>
              <a:rect l="l" t="t" r="r" b="b"/>
              <a:pathLst>
                <a:path w="206" h="283">
                  <a:moveTo>
                    <a:pt x="205" y="0"/>
                  </a:moveTo>
                  <a:lnTo>
                    <a:pt x="205" y="269"/>
                  </a:lnTo>
                  <a:cubicBezTo>
                    <a:pt x="205" y="276"/>
                    <a:pt x="198" y="282"/>
                    <a:pt x="192" y="282"/>
                  </a:cubicBezTo>
                  <a:lnTo>
                    <a:pt x="13" y="282"/>
                  </a:lnTo>
                  <a:cubicBezTo>
                    <a:pt x="6" y="282"/>
                    <a:pt x="0" y="276"/>
                    <a:pt x="0" y="269"/>
                  </a:cubicBezTo>
                  <a:lnTo>
                    <a:pt x="0" y="0"/>
                  </a:lnTo>
                  <a:lnTo>
                    <a:pt x="205" y="0"/>
                  </a:lnTo>
                  <a:close/>
                </a:path>
              </a:pathLst>
            </a:custGeom>
            <a:solidFill>
              <a:srgbClr val="EA9080"/>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54" name="PA-任意多边形 9"/>
            <p:cNvSpPr>
              <a:spLocks/>
            </p:cNvSpPr>
            <p:nvPr/>
          </p:nvSpPr>
          <p:spPr bwMode="auto">
            <a:xfrm rot="0">
              <a:off x="931545" y="3101340"/>
              <a:ext cx="267970" cy="65405"/>
            </a:xfrm>
            <a:custGeom>
              <a:gdLst>
                <a:gd fmla="*/ 1168 w 1182" name="TX0"/>
                <a:gd fmla="*/ 5 h 288" name="TY0"/>
                <a:gd fmla="*/ 1181 w 1182" name="TX1"/>
                <a:gd fmla="*/ 18 h 288" name="TY1"/>
                <a:gd fmla="*/ 1181 w 1182" name="TX2"/>
                <a:gd fmla="*/ 274 h 288" name="TY2"/>
                <a:gd fmla="*/ 1168 w 1182" name="TX3"/>
                <a:gd fmla="*/ 287 h 288" name="TY3"/>
                <a:gd fmla="*/ 1058 w 1182" name="TX4"/>
                <a:gd fmla="*/ 287 h 288" name="TY4"/>
                <a:gd fmla="*/ 1053 w 1182" name="TX5"/>
                <a:gd fmla="*/ 5 h 288" name="TY5"/>
                <a:gd fmla="*/ 1168 w 1182" name="TX6"/>
                <a:gd fmla="*/ 5 h 288" name="TY6"/>
                <a:gd fmla="*/ 128 w 1182" name="TX8"/>
                <a:gd fmla="*/ 0 h 288" name="TY8"/>
                <a:gd fmla="*/ 128 w 1182" name="TX9"/>
                <a:gd fmla="*/ 282 h 288" name="TY9"/>
                <a:gd fmla="*/ 13 w 1182" name="TX10"/>
                <a:gd fmla="*/ 282 h 288" name="TY10"/>
                <a:gd fmla="*/ 0 w 1182" name="TX11"/>
                <a:gd fmla="*/ 269 h 288" name="TY11"/>
                <a:gd fmla="*/ 0 w 1182" name="TX12"/>
                <a:gd fmla="*/ 13 h 288" name="TY12"/>
                <a:gd fmla="*/ 13 w 1182" name="TX13"/>
                <a:gd fmla="*/ 0 h 288" name="TY13"/>
                <a:gd fmla="*/ 128 w 1182" name="TX14"/>
                <a:gd fmla="*/ 0 h 288" name="TY14"/>
              </a:gdLst>
              <a:cxnLst>
                <a:cxn ang="0">
                  <a:pos x="TX0" y="TY0"/>
                </a:cxn>
                <a:cxn ang="0">
                  <a:pos x="TX1" y="TY1"/>
                </a:cxn>
                <a:cxn ang="0">
                  <a:pos x="TX2" y="TY2"/>
                </a:cxn>
                <a:cxn ang="0">
                  <a:pos x="TX3" y="TY3"/>
                </a:cxn>
                <a:cxn ang="0">
                  <a:pos x="TX4" y="TY4"/>
                </a:cxn>
                <a:cxn ang="0">
                  <a:pos x="TX5" y="TY5"/>
                </a:cxn>
                <a:cxn ang="0">
                  <a:pos x="TX6" y="TY6"/>
                </a:cxn>
                <a:cxn ang="0">
                  <a:pos x="TX8" y="TY8"/>
                </a:cxn>
                <a:cxn ang="0">
                  <a:pos x="TX9" y="TY9"/>
                </a:cxn>
                <a:cxn ang="0">
                  <a:pos x="TX10" y="TY10"/>
                </a:cxn>
                <a:cxn ang="0">
                  <a:pos x="TX11" y="TY11"/>
                </a:cxn>
                <a:cxn ang="0">
                  <a:pos x="TX12" y="TY12"/>
                </a:cxn>
                <a:cxn ang="0">
                  <a:pos x="TX13" y="TY13"/>
                </a:cxn>
                <a:cxn ang="0">
                  <a:pos x="TX14" y="TY14"/>
                </a:cxn>
              </a:cxnLst>
              <a:rect l="l" t="t" r="r" b="b"/>
              <a:pathLst>
                <a:path w="1182" h="288">
                  <a:moveTo>
                    <a:pt x="1168" y="5"/>
                  </a:moveTo>
                  <a:cubicBezTo>
                    <a:pt x="1174" y="5"/>
                    <a:pt x="1181" y="12"/>
                    <a:pt x="1181" y="18"/>
                  </a:cubicBezTo>
                  <a:lnTo>
                    <a:pt x="1181" y="274"/>
                  </a:lnTo>
                  <a:cubicBezTo>
                    <a:pt x="1181" y="280"/>
                    <a:pt x="1174" y="287"/>
                    <a:pt x="1168" y="287"/>
                  </a:cubicBezTo>
                  <a:lnTo>
                    <a:pt x="1058" y="287"/>
                  </a:lnTo>
                  <a:lnTo>
                    <a:pt x="1053" y="5"/>
                  </a:lnTo>
                  <a:lnTo>
                    <a:pt x="1168" y="5"/>
                  </a:lnTo>
                  <a:close/>
                  <a:moveTo>
                    <a:pt x="128" y="0"/>
                  </a:moveTo>
                  <a:lnTo>
                    <a:pt x="128" y="282"/>
                  </a:lnTo>
                  <a:lnTo>
                    <a:pt x="13" y="282"/>
                  </a:lnTo>
                  <a:cubicBezTo>
                    <a:pt x="6" y="282"/>
                    <a:pt x="0" y="276"/>
                    <a:pt x="0" y="269"/>
                  </a:cubicBezTo>
                  <a:lnTo>
                    <a:pt x="0" y="13"/>
                  </a:lnTo>
                  <a:cubicBezTo>
                    <a:pt x="0" y="7"/>
                    <a:pt x="6" y="0"/>
                    <a:pt x="13" y="0"/>
                  </a:cubicBezTo>
                  <a:lnTo>
                    <a:pt x="128" y="0"/>
                  </a:lnTo>
                  <a:close/>
                </a:path>
              </a:pathLst>
            </a:custGeom>
            <a:solidFill>
              <a:srgbClr val="C3C7CD"/>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55" name="PA-任意多边形 10"/>
            <p:cNvSpPr>
              <a:spLocks/>
            </p:cNvSpPr>
            <p:nvPr/>
          </p:nvSpPr>
          <p:spPr bwMode="auto">
            <a:xfrm rot="0">
              <a:off x="996950" y="3100070"/>
              <a:ext cx="147955" cy="255270"/>
            </a:xfrm>
            <a:custGeom>
              <a:gdLst>
                <a:gd fmla="*/ 19 w 654" name="TX0"/>
                <a:gd fmla="*/ 397 h 1127" name="TY0"/>
                <a:gd fmla="*/ 0 w 654" name="TX1"/>
                <a:gd fmla="*/ 378 h 1127" name="TY1"/>
                <a:gd fmla="*/ 0 w 654" name="TX2"/>
                <a:gd fmla="*/ 19 h 1127" name="TY2"/>
                <a:gd fmla="*/ 19 w 654" name="TX3"/>
                <a:gd fmla="*/ 0 h 1127" name="TY3"/>
                <a:gd fmla="*/ 38 w 654" name="TX4"/>
                <a:gd fmla="*/ 19 h 1127" name="TY4"/>
                <a:gd fmla="*/ 38 w 654" name="TX5"/>
                <a:gd fmla="*/ 378 h 1127" name="TY5"/>
                <a:gd fmla="*/ 19 w 654" name="TX6"/>
                <a:gd fmla="*/ 397 h 1127" name="TY6"/>
                <a:gd fmla="*/ 621 w 654" name="TX8"/>
                <a:gd fmla="*/ 307 h 1127" name="TY8"/>
                <a:gd fmla="*/ 442 w 654" name="TX9"/>
                <a:gd fmla="*/ 307 h 1127" name="TY9"/>
                <a:gd fmla="*/ 410 w 654" name="TX10"/>
                <a:gd fmla="*/ 275 h 1127" name="TY10"/>
                <a:gd fmla="*/ 410 w 654" name="TX11"/>
                <a:gd fmla="*/ 19 h 1127" name="TY11"/>
                <a:gd fmla="*/ 448 w 654" name="TX12"/>
                <a:gd fmla="*/ 19 h 1127" name="TY12"/>
                <a:gd fmla="*/ 448 w 654" name="TX13"/>
                <a:gd fmla="*/ 269 h 1127" name="TY13"/>
                <a:gd fmla="*/ 614 w 654" name="TX14"/>
                <a:gd fmla="*/ 269 h 1127" name="TY14"/>
                <a:gd fmla="*/ 614 w 654" name="TX15"/>
                <a:gd fmla="*/ 19 h 1127" name="TY15"/>
                <a:gd fmla="*/ 653 w 654" name="TX16"/>
                <a:gd fmla="*/ 19 h 1127" name="TY16"/>
                <a:gd fmla="*/ 653 w 654" name="TX17"/>
                <a:gd fmla="*/ 275 h 1127" name="TY17"/>
                <a:gd fmla="*/ 621 w 654" name="TX18"/>
                <a:gd fmla="*/ 307 h 1127" name="TY18"/>
                <a:gd fmla="*/ 250 w 654" name="TX20"/>
                <a:gd fmla="*/ 205 h 1127" name="TY20"/>
                <a:gd fmla="*/ 230 w 654" name="TX21"/>
                <a:gd fmla="*/ 186 h 1127" name="TY21"/>
                <a:gd fmla="*/ 230 w 654" name="TX22"/>
                <a:gd fmla="*/ 19 h 1127" name="TY22"/>
                <a:gd fmla="*/ 250 w 654" name="TX23"/>
                <a:gd fmla="*/ 0 h 1127" name="TY23"/>
                <a:gd fmla="*/ 269 w 654" name="TX24"/>
                <a:gd fmla="*/ 19 h 1127" name="TY24"/>
                <a:gd fmla="*/ 269 w 654" name="TX25"/>
                <a:gd fmla="*/ 186 h 1127" name="TY25"/>
                <a:gd fmla="*/ 250 w 654" name="TX26"/>
                <a:gd fmla="*/ 205 h 1127" name="TY26"/>
                <a:gd fmla="*/ 250 w 654" name="TX28"/>
                <a:gd fmla="*/ 512 h 1127" name="TY28"/>
                <a:gd fmla="*/ 230 w 654" name="TX29"/>
                <a:gd fmla="*/ 493 h 1127" name="TY29"/>
                <a:gd fmla="*/ 230 w 654" name="TX30"/>
                <a:gd fmla="*/ 314 h 1127" name="TY30"/>
                <a:gd fmla="*/ 250 w 654" name="TX31"/>
                <a:gd fmla="*/ 294 h 1127" name="TY31"/>
                <a:gd fmla="*/ 269 w 654" name="TX32"/>
                <a:gd fmla="*/ 314 h 1127" name="TY32"/>
                <a:gd fmla="*/ 269 w 654" name="TX33"/>
                <a:gd fmla="*/ 493 h 1127" name="TY33"/>
                <a:gd fmla="*/ 250 w 654" name="TX34"/>
                <a:gd fmla="*/ 512 h 1127" name="TY34"/>
                <a:gd fmla="*/ 250 w 654" name="TX36"/>
                <a:gd fmla="*/ 819 h 1127" name="TY36"/>
                <a:gd fmla="*/ 230 w 654" name="TX37"/>
                <a:gd fmla="*/ 800 h 1127" name="TY37"/>
                <a:gd fmla="*/ 230 w 654" name="TX38"/>
                <a:gd fmla="*/ 621 h 1127" name="TY38"/>
                <a:gd fmla="*/ 250 w 654" name="TX39"/>
                <a:gd fmla="*/ 602 h 1127" name="TY39"/>
                <a:gd fmla="*/ 269 w 654" name="TX40"/>
                <a:gd fmla="*/ 621 h 1127" name="TY40"/>
                <a:gd fmla="*/ 269 w 654" name="TX41"/>
                <a:gd fmla="*/ 800 h 1127" name="TY41"/>
                <a:gd fmla="*/ 250 w 654" name="TX42"/>
                <a:gd fmla="*/ 819 h 1127" name="TY42"/>
                <a:gd fmla="*/ 250 w 654" name="TX44"/>
                <a:gd fmla="*/ 1126 h 1127" name="TY44"/>
                <a:gd fmla="*/ 230 w 654" name="TX45"/>
                <a:gd fmla="*/ 1107 h 1127" name="TY45"/>
                <a:gd fmla="*/ 230 w 654" name="TX46"/>
                <a:gd fmla="*/ 928 h 1127" name="TY46"/>
                <a:gd fmla="*/ 250 w 654" name="TX47"/>
                <a:gd fmla="*/ 909 h 1127" name="TY47"/>
                <a:gd fmla="*/ 269 w 654" name="TX48"/>
                <a:gd fmla="*/ 928 h 1127" name="TY48"/>
                <a:gd fmla="*/ 269 w 654" name="TX49"/>
                <a:gd fmla="*/ 1107 h 1127" name="TY49"/>
                <a:gd fmla="*/ 250 w 654" name="TX50"/>
                <a:gd fmla="*/ 1126 h 1127" name="TY50"/>
              </a:gdLst>
              <a:cxnLst>
                <a:cxn ang="0">
                  <a:pos x="TX0" y="TY0"/>
                </a:cxn>
                <a:cxn ang="0">
                  <a:pos x="TX1" y="TY1"/>
                </a:cxn>
                <a:cxn ang="0">
                  <a:pos x="TX2" y="TY2"/>
                </a:cxn>
                <a:cxn ang="0">
                  <a:pos x="TX3" y="TY3"/>
                </a:cxn>
                <a:cxn ang="0">
                  <a:pos x="TX4" y="TY4"/>
                </a:cxn>
                <a:cxn ang="0">
                  <a:pos x="TX5" y="TY5"/>
                </a:cxn>
                <a:cxn ang="0">
                  <a:pos x="TX6" y="TY6"/>
                </a:cxn>
                <a:cxn ang="0">
                  <a:pos x="TX8" y="TY8"/>
                </a:cxn>
                <a:cxn ang="0">
                  <a:pos x="TX9" y="TY9"/>
                </a:cxn>
                <a:cxn ang="0">
                  <a:pos x="TX10" y="TY10"/>
                </a:cxn>
                <a:cxn ang="0">
                  <a:pos x="TX11" y="TY11"/>
                </a:cxn>
                <a:cxn ang="0">
                  <a:pos x="TX12" y="TY12"/>
                </a:cxn>
                <a:cxn ang="0">
                  <a:pos x="TX13" y="TY13"/>
                </a:cxn>
                <a:cxn ang="0">
                  <a:pos x="TX14" y="TY14"/>
                </a:cxn>
                <a:cxn ang="0">
                  <a:pos x="TX15" y="TY15"/>
                </a:cxn>
                <a:cxn ang="0">
                  <a:pos x="TX16" y="TY16"/>
                </a:cxn>
                <a:cxn ang="0">
                  <a:pos x="TX17" y="TY17"/>
                </a:cxn>
                <a:cxn ang="0">
                  <a:pos x="TX18" y="TY18"/>
                </a:cxn>
                <a:cxn ang="0">
                  <a:pos x="TX20" y="TY20"/>
                </a:cxn>
                <a:cxn ang="0">
                  <a:pos x="TX21" y="TY21"/>
                </a:cxn>
                <a:cxn ang="0">
                  <a:pos x="TX22" y="TY22"/>
                </a:cxn>
                <a:cxn ang="0">
                  <a:pos x="TX23" y="TY23"/>
                </a:cxn>
                <a:cxn ang="0">
                  <a:pos x="TX24" y="TY24"/>
                </a:cxn>
                <a:cxn ang="0">
                  <a:pos x="TX25" y="TY25"/>
                </a:cxn>
                <a:cxn ang="0">
                  <a:pos x="TX26" y="TY26"/>
                </a:cxn>
                <a:cxn ang="0">
                  <a:pos x="TX28" y="TY28"/>
                </a:cxn>
                <a:cxn ang="0">
                  <a:pos x="TX29" y="TY29"/>
                </a:cxn>
                <a:cxn ang="0">
                  <a:pos x="TX30" y="TY30"/>
                </a:cxn>
                <a:cxn ang="0">
                  <a:pos x="TX31" y="TY31"/>
                </a:cxn>
                <a:cxn ang="0">
                  <a:pos x="TX32" y="TY32"/>
                </a:cxn>
                <a:cxn ang="0">
                  <a:pos x="TX33" y="TY33"/>
                </a:cxn>
                <a:cxn ang="0">
                  <a:pos x="TX34" y="TY34"/>
                </a:cxn>
                <a:cxn ang="0">
                  <a:pos x="TX36" y="TY36"/>
                </a:cxn>
                <a:cxn ang="0">
                  <a:pos x="TX37" y="TY37"/>
                </a:cxn>
                <a:cxn ang="0">
                  <a:pos x="TX38" y="TY38"/>
                </a:cxn>
                <a:cxn ang="0">
                  <a:pos x="TX39" y="TY39"/>
                </a:cxn>
                <a:cxn ang="0">
                  <a:pos x="TX40" y="TY40"/>
                </a:cxn>
                <a:cxn ang="0">
                  <a:pos x="TX41" y="TY41"/>
                </a:cxn>
                <a:cxn ang="0">
                  <a:pos x="TX42" y="TY42"/>
                </a:cxn>
                <a:cxn ang="0">
                  <a:pos x="TX44" y="TY44"/>
                </a:cxn>
                <a:cxn ang="0">
                  <a:pos x="TX45" y="TY45"/>
                </a:cxn>
                <a:cxn ang="0">
                  <a:pos x="TX46" y="TY46"/>
                </a:cxn>
                <a:cxn ang="0">
                  <a:pos x="TX47" y="TY47"/>
                </a:cxn>
                <a:cxn ang="0">
                  <a:pos x="TX48" y="TY48"/>
                </a:cxn>
                <a:cxn ang="0">
                  <a:pos x="TX49" y="TY49"/>
                </a:cxn>
                <a:cxn ang="0">
                  <a:pos x="TX50" y="TY50"/>
                </a:cxn>
              </a:cxnLst>
              <a:rect l="l" t="t" r="r" b="b"/>
              <a:pathLst>
                <a:path w="654" h="1127">
                  <a:moveTo>
                    <a:pt x="19" y="397"/>
                  </a:moveTo>
                  <a:cubicBezTo>
                    <a:pt x="8" y="397"/>
                    <a:pt x="0" y="389"/>
                    <a:pt x="0" y="378"/>
                  </a:cubicBezTo>
                  <a:lnTo>
                    <a:pt x="0" y="19"/>
                  </a:lnTo>
                  <a:cubicBezTo>
                    <a:pt x="0" y="8"/>
                    <a:pt x="8" y="0"/>
                    <a:pt x="19" y="0"/>
                  </a:cubicBezTo>
                  <a:cubicBezTo>
                    <a:pt x="30" y="0"/>
                    <a:pt x="38" y="8"/>
                    <a:pt x="38" y="19"/>
                  </a:cubicBezTo>
                  <a:lnTo>
                    <a:pt x="38" y="378"/>
                  </a:lnTo>
                  <a:cubicBezTo>
                    <a:pt x="38" y="389"/>
                    <a:pt x="29" y="397"/>
                    <a:pt x="19" y="397"/>
                  </a:cubicBezTo>
                  <a:close/>
                  <a:moveTo>
                    <a:pt x="621" y="307"/>
                  </a:moveTo>
                  <a:lnTo>
                    <a:pt x="442" y="307"/>
                  </a:lnTo>
                  <a:cubicBezTo>
                    <a:pt x="424" y="307"/>
                    <a:pt x="410" y="293"/>
                    <a:pt x="410" y="275"/>
                  </a:cubicBezTo>
                  <a:lnTo>
                    <a:pt x="410" y="19"/>
                  </a:lnTo>
                  <a:lnTo>
                    <a:pt x="448" y="19"/>
                  </a:lnTo>
                  <a:lnTo>
                    <a:pt x="448" y="269"/>
                  </a:lnTo>
                  <a:lnTo>
                    <a:pt x="614" y="269"/>
                  </a:lnTo>
                  <a:lnTo>
                    <a:pt x="614" y="19"/>
                  </a:lnTo>
                  <a:lnTo>
                    <a:pt x="653" y="19"/>
                  </a:lnTo>
                  <a:lnTo>
                    <a:pt x="653" y="275"/>
                  </a:lnTo>
                  <a:cubicBezTo>
                    <a:pt x="653" y="293"/>
                    <a:pt x="638" y="307"/>
                    <a:pt x="621" y="307"/>
                  </a:cubicBezTo>
                  <a:close/>
                  <a:moveTo>
                    <a:pt x="250" y="205"/>
                  </a:moveTo>
                  <a:cubicBezTo>
                    <a:pt x="238" y="205"/>
                    <a:pt x="230" y="197"/>
                    <a:pt x="230" y="186"/>
                  </a:cubicBezTo>
                  <a:lnTo>
                    <a:pt x="230" y="19"/>
                  </a:lnTo>
                  <a:cubicBezTo>
                    <a:pt x="230" y="8"/>
                    <a:pt x="238" y="0"/>
                    <a:pt x="250" y="0"/>
                  </a:cubicBezTo>
                  <a:cubicBezTo>
                    <a:pt x="261" y="0"/>
                    <a:pt x="269" y="8"/>
                    <a:pt x="269" y="19"/>
                  </a:cubicBezTo>
                  <a:lnTo>
                    <a:pt x="269" y="186"/>
                  </a:lnTo>
                  <a:cubicBezTo>
                    <a:pt x="269" y="197"/>
                    <a:pt x="259" y="205"/>
                    <a:pt x="250" y="205"/>
                  </a:cubicBezTo>
                  <a:close/>
                  <a:moveTo>
                    <a:pt x="250" y="512"/>
                  </a:moveTo>
                  <a:cubicBezTo>
                    <a:pt x="238" y="512"/>
                    <a:pt x="230" y="504"/>
                    <a:pt x="230" y="493"/>
                  </a:cubicBezTo>
                  <a:lnTo>
                    <a:pt x="230" y="314"/>
                  </a:lnTo>
                  <a:cubicBezTo>
                    <a:pt x="230" y="302"/>
                    <a:pt x="238" y="294"/>
                    <a:pt x="250" y="294"/>
                  </a:cubicBezTo>
                  <a:cubicBezTo>
                    <a:pt x="261" y="294"/>
                    <a:pt x="269" y="302"/>
                    <a:pt x="269" y="314"/>
                  </a:cubicBezTo>
                  <a:lnTo>
                    <a:pt x="269" y="493"/>
                  </a:lnTo>
                  <a:cubicBezTo>
                    <a:pt x="269" y="504"/>
                    <a:pt x="259" y="512"/>
                    <a:pt x="250" y="512"/>
                  </a:cubicBezTo>
                  <a:close/>
                  <a:moveTo>
                    <a:pt x="250" y="819"/>
                  </a:moveTo>
                  <a:cubicBezTo>
                    <a:pt x="238" y="819"/>
                    <a:pt x="230" y="811"/>
                    <a:pt x="230" y="800"/>
                  </a:cubicBezTo>
                  <a:lnTo>
                    <a:pt x="230" y="621"/>
                  </a:lnTo>
                  <a:cubicBezTo>
                    <a:pt x="230" y="610"/>
                    <a:pt x="238" y="602"/>
                    <a:pt x="250" y="602"/>
                  </a:cubicBezTo>
                  <a:cubicBezTo>
                    <a:pt x="261" y="602"/>
                    <a:pt x="269" y="610"/>
                    <a:pt x="269" y="621"/>
                  </a:cubicBezTo>
                  <a:lnTo>
                    <a:pt x="269" y="800"/>
                  </a:lnTo>
                  <a:cubicBezTo>
                    <a:pt x="269" y="811"/>
                    <a:pt x="259" y="819"/>
                    <a:pt x="250" y="819"/>
                  </a:cubicBezTo>
                  <a:close/>
                  <a:moveTo>
                    <a:pt x="250" y="1126"/>
                  </a:moveTo>
                  <a:cubicBezTo>
                    <a:pt x="238" y="1126"/>
                    <a:pt x="230" y="1118"/>
                    <a:pt x="230" y="1107"/>
                  </a:cubicBezTo>
                  <a:lnTo>
                    <a:pt x="230" y="928"/>
                  </a:lnTo>
                  <a:cubicBezTo>
                    <a:pt x="230" y="917"/>
                    <a:pt x="238" y="909"/>
                    <a:pt x="250" y="909"/>
                  </a:cubicBezTo>
                  <a:cubicBezTo>
                    <a:pt x="261" y="909"/>
                    <a:pt x="269" y="917"/>
                    <a:pt x="269" y="928"/>
                  </a:cubicBezTo>
                  <a:lnTo>
                    <a:pt x="269" y="1107"/>
                  </a:lnTo>
                  <a:cubicBezTo>
                    <a:pt x="269" y="1118"/>
                    <a:pt x="259" y="1126"/>
                    <a:pt x="250" y="1126"/>
                  </a:cubicBezTo>
                  <a:close/>
                </a:path>
              </a:pathLst>
            </a:custGeom>
            <a:solidFill>
              <a:srgbClr val="515F76"/>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56" name="PA-矩形 11"/>
            <p:cNvSpPr>
              <a:spLocks/>
            </p:cNvSpPr>
            <p:nvPr/>
          </p:nvSpPr>
          <p:spPr bwMode="auto">
            <a:xfrm rot="0">
              <a:off x="939165" y="3100705"/>
              <a:ext cx="18415" cy="137795"/>
            </a:xfrm>
            <a:prstGeom prst="rect"/>
            <a:solidFill>
              <a:srgbClr val="C3C7CD"/>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57" name="PA-任意多边形 12"/>
            <p:cNvSpPr>
              <a:spLocks/>
            </p:cNvSpPr>
            <p:nvPr/>
          </p:nvSpPr>
          <p:spPr bwMode="auto">
            <a:xfrm rot="0">
              <a:off x="938530" y="3100705"/>
              <a:ext cx="19050" cy="65405"/>
            </a:xfrm>
            <a:custGeom>
              <a:gdLst>
                <a:gd fmla="*/ 31 w 32" name="TX0"/>
                <a:gd fmla="*/ 108 h 109" name="TY0"/>
                <a:gd fmla="*/ 31 w 32" name="TX1"/>
                <a:gd fmla="*/ 0 h 109" name="TY1"/>
                <a:gd fmla="*/ 7 w 32" name="TX2"/>
                <a:gd fmla="*/ 0 h 109" name="TY2"/>
                <a:gd fmla="*/ 7 w 32" name="TX3"/>
                <a:gd fmla="*/ 108 h 109" name="TY3"/>
                <a:gd fmla="*/ 0 w 32" name="TX4"/>
                <a:gd fmla="*/ 108 h 109" name="TY4"/>
                <a:gd fmla="*/ 31 w 32" name="TX5"/>
                <a:gd fmla="*/ 108 h 109" name="TY5"/>
              </a:gdLst>
              <a:cxnLst>
                <a:cxn ang="0">
                  <a:pos x="TX0" y="TY0"/>
                </a:cxn>
                <a:cxn ang="0">
                  <a:pos x="TX1" y="TY1"/>
                </a:cxn>
                <a:cxn ang="0">
                  <a:pos x="TX2" y="TY2"/>
                </a:cxn>
                <a:cxn ang="0">
                  <a:pos x="TX3" y="TY3"/>
                </a:cxn>
                <a:cxn ang="0">
                  <a:pos x="TX4" y="TY4"/>
                </a:cxn>
                <a:cxn ang="0">
                  <a:pos x="TX5" y="TY5"/>
                </a:cxn>
              </a:cxnLst>
              <a:rect l="l" t="t" r="r" b="b"/>
              <a:pathLst>
                <a:path w="32" h="109">
                  <a:moveTo>
                    <a:pt x="31" y="108"/>
                  </a:moveTo>
                  <a:lnTo>
                    <a:pt x="31" y="0"/>
                  </a:lnTo>
                  <a:lnTo>
                    <a:pt x="7" y="0"/>
                  </a:lnTo>
                  <a:lnTo>
                    <a:pt x="7" y="108"/>
                  </a:lnTo>
                  <a:lnTo>
                    <a:pt x="0" y="108"/>
                  </a:lnTo>
                  <a:lnTo>
                    <a:pt x="31" y="108"/>
                  </a:lnTo>
                  <a:close/>
                </a:path>
              </a:pathLst>
            </a:custGeom>
            <a:solidFill>
              <a:srgbClr val="8F9297"/>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58" name="PA-任意多边形 13"/>
            <p:cNvSpPr>
              <a:spLocks/>
            </p:cNvSpPr>
            <p:nvPr/>
          </p:nvSpPr>
          <p:spPr bwMode="auto">
            <a:xfrm rot="0">
              <a:off x="918210" y="3096895"/>
              <a:ext cx="284480" cy="72390"/>
            </a:xfrm>
            <a:custGeom>
              <a:gdLst>
                <a:gd fmla="*/ 1221 w 1256" name="TX0"/>
                <a:gd fmla="*/ 320 h 321" name="TY0"/>
                <a:gd fmla="*/ 1120 w 1256" name="TX1"/>
                <a:gd fmla="*/ 320 h 321" name="TY1"/>
                <a:gd fmla="*/ 1101 w 1256" name="TX2"/>
                <a:gd fmla="*/ 301 h 321" name="TY2"/>
                <a:gd fmla="*/ 1120 w 1256" name="TX3"/>
                <a:gd fmla="*/ 282 h 321" name="TY3"/>
                <a:gd fmla="*/ 1216 w 1256" name="TX4"/>
                <a:gd fmla="*/ 282 h 321" name="TY4"/>
                <a:gd fmla="*/ 1216 w 1256" name="TX5"/>
                <a:gd fmla="*/ 39 h 321" name="TY5"/>
                <a:gd fmla="*/ 39 w 1256" name="TX6"/>
                <a:gd fmla="*/ 39 h 321" name="TY6"/>
                <a:gd fmla="*/ 39 w 1256" name="TX7"/>
                <a:gd fmla="*/ 282 h 321" name="TY7"/>
                <a:gd fmla="*/ 152 w 1256" name="TX8"/>
                <a:gd fmla="*/ 282 h 321" name="TY8"/>
                <a:gd fmla="*/ 172 w 1256" name="TX9"/>
                <a:gd fmla="*/ 301 h 321" name="TY9"/>
                <a:gd fmla="*/ 152 w 1256" name="TX10"/>
                <a:gd fmla="*/ 320 h 321" name="TY10"/>
                <a:gd fmla="*/ 32 w 1256" name="TX11"/>
                <a:gd fmla="*/ 320 h 321" name="TY11"/>
                <a:gd fmla="*/ 0 w 1256" name="TX12"/>
                <a:gd fmla="*/ 288 h 321" name="TY12"/>
                <a:gd fmla="*/ 0 w 1256" name="TX13"/>
                <a:gd fmla="*/ 32 h 321" name="TY13"/>
                <a:gd fmla="*/ 32 w 1256" name="TX14"/>
                <a:gd fmla="*/ 0 h 321" name="TY14"/>
                <a:gd fmla="*/ 1221 w 1256" name="TX15"/>
                <a:gd fmla="*/ 0 h 321" name="TY15"/>
                <a:gd fmla="*/ 1253 w 1256" name="TX16"/>
                <a:gd fmla="*/ 32 h 321" name="TY16"/>
                <a:gd fmla="*/ 1253 w 1256" name="TX17"/>
                <a:gd fmla="*/ 288 h 321" name="TY17"/>
                <a:gd fmla="*/ 1221 w 1256" name="TX18"/>
                <a:gd fmla="*/ 320 h 321" name="TY18"/>
              </a:gdLst>
              <a:cxnLst>
                <a:cxn ang="0">
                  <a:pos x="TX0" y="TY0"/>
                </a:cxn>
                <a:cxn ang="0">
                  <a:pos x="TX1" y="TY1"/>
                </a:cxn>
                <a:cxn ang="0">
                  <a:pos x="TX2" y="TY2"/>
                </a:cxn>
                <a:cxn ang="0">
                  <a:pos x="TX3" y="TY3"/>
                </a:cxn>
                <a:cxn ang="0">
                  <a:pos x="TX4" y="TY4"/>
                </a:cxn>
                <a:cxn ang="0">
                  <a:pos x="TX5" y="TY5"/>
                </a:cxn>
                <a:cxn ang="0">
                  <a:pos x="TX6" y="TY6"/>
                </a:cxn>
                <a:cxn ang="0">
                  <a:pos x="TX7" y="TY7"/>
                </a:cxn>
                <a:cxn ang="0">
                  <a:pos x="TX8" y="TY8"/>
                </a:cxn>
                <a:cxn ang="0">
                  <a:pos x="TX9" y="TY9"/>
                </a:cxn>
                <a:cxn ang="0">
                  <a:pos x="TX10" y="TY10"/>
                </a:cxn>
                <a:cxn ang="0">
                  <a:pos x="TX11" y="TY11"/>
                </a:cxn>
                <a:cxn ang="0">
                  <a:pos x="TX12" y="TY12"/>
                </a:cxn>
                <a:cxn ang="0">
                  <a:pos x="TX13" y="TY13"/>
                </a:cxn>
                <a:cxn ang="0">
                  <a:pos x="TX14" y="TY14"/>
                </a:cxn>
                <a:cxn ang="0">
                  <a:pos x="TX15" y="TY15"/>
                </a:cxn>
                <a:cxn ang="0">
                  <a:pos x="TX16" y="TY16"/>
                </a:cxn>
                <a:cxn ang="0">
                  <a:pos x="TX17" y="TY17"/>
                </a:cxn>
                <a:cxn ang="0">
                  <a:pos x="TX18" y="TY18"/>
                </a:cxn>
              </a:cxnLst>
              <a:rect l="l" t="t" r="r" b="b"/>
              <a:pathLst>
                <a:path w="1256" h="321">
                  <a:moveTo>
                    <a:pt x="1221" y="320"/>
                  </a:moveTo>
                  <a:lnTo>
                    <a:pt x="1120" y="320"/>
                  </a:lnTo>
                  <a:cubicBezTo>
                    <a:pt x="1109" y="320"/>
                    <a:pt x="1101" y="312"/>
                    <a:pt x="1101" y="301"/>
                  </a:cubicBezTo>
                  <a:cubicBezTo>
                    <a:pt x="1101" y="290"/>
                    <a:pt x="1109" y="282"/>
                    <a:pt x="1120" y="282"/>
                  </a:cubicBezTo>
                  <a:lnTo>
                    <a:pt x="1216" y="282"/>
                  </a:lnTo>
                  <a:lnTo>
                    <a:pt x="1216" y="39"/>
                  </a:lnTo>
                  <a:lnTo>
                    <a:pt x="39" y="39"/>
                  </a:lnTo>
                  <a:lnTo>
                    <a:pt x="39" y="282"/>
                  </a:lnTo>
                  <a:lnTo>
                    <a:pt x="152" y="282"/>
                  </a:lnTo>
                  <a:cubicBezTo>
                    <a:pt x="164" y="282"/>
                    <a:pt x="172" y="290"/>
                    <a:pt x="172" y="301"/>
                  </a:cubicBezTo>
                  <a:cubicBezTo>
                    <a:pt x="172" y="312"/>
                    <a:pt x="164" y="320"/>
                    <a:pt x="152" y="320"/>
                  </a:cubicBezTo>
                  <a:lnTo>
                    <a:pt x="32" y="320"/>
                  </a:lnTo>
                  <a:cubicBezTo>
                    <a:pt x="15" y="320"/>
                    <a:pt x="0" y="306"/>
                    <a:pt x="0" y="288"/>
                  </a:cubicBezTo>
                  <a:lnTo>
                    <a:pt x="0" y="32"/>
                  </a:lnTo>
                  <a:cubicBezTo>
                    <a:pt x="0" y="15"/>
                    <a:pt x="15" y="0"/>
                    <a:pt x="32" y="0"/>
                  </a:cubicBezTo>
                  <a:lnTo>
                    <a:pt x="1221" y="0"/>
                  </a:lnTo>
                  <a:cubicBezTo>
                    <a:pt x="1239" y="0"/>
                    <a:pt x="1253" y="15"/>
                    <a:pt x="1253" y="32"/>
                  </a:cubicBezTo>
                  <a:lnTo>
                    <a:pt x="1253" y="288"/>
                  </a:lnTo>
                  <a:cubicBezTo>
                    <a:pt x="1255" y="306"/>
                    <a:pt x="1240" y="320"/>
                    <a:pt x="1221" y="320"/>
                  </a:cubicBezTo>
                  <a:close/>
                </a:path>
              </a:pathLst>
            </a:custGeom>
            <a:solidFill>
              <a:srgbClr val="515F76"/>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59" name="PA-任意多边形 14"/>
            <p:cNvSpPr>
              <a:spLocks/>
            </p:cNvSpPr>
            <p:nvPr/>
          </p:nvSpPr>
          <p:spPr bwMode="auto">
            <a:xfrm rot="0">
              <a:off x="953135" y="3101340"/>
              <a:ext cx="220980" cy="288925"/>
            </a:xfrm>
            <a:custGeom>
              <a:gdLst>
                <a:gd fmla="*/ 877 w 977" name="TX0"/>
                <a:gd fmla="*/ 1274 h 1275" name="TY0"/>
                <a:gd fmla="*/ 98 w 977" name="TX1"/>
                <a:gd fmla="*/ 1274 h 1275" name="TY1"/>
                <a:gd fmla="*/ 0 w 977" name="TX2"/>
                <a:gd fmla="*/ 1178 h 1275" name="TY2"/>
                <a:gd fmla="*/ 0 w 977" name="TX3"/>
                <a:gd fmla="*/ 0 h 1275" name="TY3"/>
                <a:gd fmla="*/ 40 w 977" name="TX4"/>
                <a:gd fmla="*/ 0 h 1275" name="TY4"/>
                <a:gd fmla="*/ 40 w 977" name="TX5"/>
                <a:gd fmla="*/ 1178 h 1275" name="TY5"/>
                <a:gd fmla="*/ 100 w 977" name="TX6"/>
                <a:gd fmla="*/ 1236 h 1275" name="TY6"/>
                <a:gd fmla="*/ 879 w 977" name="TX7"/>
                <a:gd fmla="*/ 1236 h 1275" name="TY7"/>
                <a:gd fmla="*/ 938 w 977" name="TX8"/>
                <a:gd fmla="*/ 1178 h 1275" name="TY8"/>
                <a:gd fmla="*/ 938 w 977" name="TX9"/>
                <a:gd fmla="*/ 0 h 1275" name="TY9"/>
                <a:gd fmla="*/ 976 w 977" name="TX10"/>
                <a:gd fmla="*/ 0 h 1275" name="TY10"/>
                <a:gd fmla="*/ 976 w 977" name="TX11"/>
                <a:gd fmla="*/ 1178 h 1275" name="TY11"/>
                <a:gd fmla="*/ 877 w 977" name="TX12"/>
                <a:gd fmla="*/ 1274 h 1275" name="TY12"/>
              </a:gdLst>
              <a:cxnLst>
                <a:cxn ang="0">
                  <a:pos x="TX0" y="TY0"/>
                </a:cxn>
                <a:cxn ang="0">
                  <a:pos x="TX1" y="TY1"/>
                </a:cxn>
                <a:cxn ang="0">
                  <a:pos x="TX2" y="TY2"/>
                </a:cxn>
                <a:cxn ang="0">
                  <a:pos x="TX3" y="TY3"/>
                </a:cxn>
                <a:cxn ang="0">
                  <a:pos x="TX4" y="TY4"/>
                </a:cxn>
                <a:cxn ang="0">
                  <a:pos x="TX5" y="TY5"/>
                </a:cxn>
                <a:cxn ang="0">
                  <a:pos x="TX6" y="TY6"/>
                </a:cxn>
                <a:cxn ang="0">
                  <a:pos x="TX7" y="TY7"/>
                </a:cxn>
                <a:cxn ang="0">
                  <a:pos x="TX8" y="TY8"/>
                </a:cxn>
                <a:cxn ang="0">
                  <a:pos x="TX9" y="TY9"/>
                </a:cxn>
                <a:cxn ang="0">
                  <a:pos x="TX10" y="TY10"/>
                </a:cxn>
                <a:cxn ang="0">
                  <a:pos x="TX11" y="TY11"/>
                </a:cxn>
                <a:cxn ang="0">
                  <a:pos x="TX12" y="TY12"/>
                </a:cxn>
              </a:cxnLst>
              <a:rect l="l" t="t" r="r" b="b"/>
              <a:pathLst>
                <a:path w="977" h="1275">
                  <a:moveTo>
                    <a:pt x="877" y="1274"/>
                  </a:moveTo>
                  <a:lnTo>
                    <a:pt x="98" y="1274"/>
                  </a:lnTo>
                  <a:cubicBezTo>
                    <a:pt x="45" y="1274"/>
                    <a:pt x="0" y="1231"/>
                    <a:pt x="0" y="1178"/>
                  </a:cubicBezTo>
                  <a:lnTo>
                    <a:pt x="0" y="0"/>
                  </a:lnTo>
                  <a:lnTo>
                    <a:pt x="40" y="0"/>
                  </a:lnTo>
                  <a:lnTo>
                    <a:pt x="40" y="1178"/>
                  </a:lnTo>
                  <a:cubicBezTo>
                    <a:pt x="40" y="1210"/>
                    <a:pt x="66" y="1236"/>
                    <a:pt x="100" y="1236"/>
                  </a:cubicBezTo>
                  <a:lnTo>
                    <a:pt x="879" y="1236"/>
                  </a:lnTo>
                  <a:cubicBezTo>
                    <a:pt x="911" y="1236"/>
                    <a:pt x="938" y="1210"/>
                    <a:pt x="938" y="1178"/>
                  </a:cubicBezTo>
                  <a:lnTo>
                    <a:pt x="938" y="0"/>
                  </a:lnTo>
                  <a:lnTo>
                    <a:pt x="976" y="0"/>
                  </a:lnTo>
                  <a:lnTo>
                    <a:pt x="976" y="1178"/>
                  </a:lnTo>
                  <a:cubicBezTo>
                    <a:pt x="975" y="1232"/>
                    <a:pt x="930" y="1274"/>
                    <a:pt x="877" y="1274"/>
                  </a:cubicBezTo>
                  <a:close/>
                </a:path>
              </a:pathLst>
            </a:custGeom>
            <a:solidFill>
              <a:srgbClr val="515F76"/>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60" name="PA-椭圆 15"/>
            <p:cNvSpPr>
              <a:spLocks/>
            </p:cNvSpPr>
            <p:nvPr/>
          </p:nvSpPr>
          <p:spPr bwMode="auto">
            <a:xfrm rot="0">
              <a:off x="1141095" y="3415030"/>
              <a:ext cx="12700" cy="12065"/>
            </a:xfrm>
            <a:prstGeom prst="ellipse"/>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61" name="PA-任意多边形 16"/>
            <p:cNvSpPr>
              <a:spLocks/>
            </p:cNvSpPr>
            <p:nvPr/>
          </p:nvSpPr>
          <p:spPr bwMode="auto">
            <a:xfrm rot="0">
              <a:off x="1294765" y="3010535"/>
              <a:ext cx="28575" cy="27305"/>
            </a:xfrm>
            <a:custGeom>
              <a:gdLst>
                <a:gd fmla="*/ 61 w 125" name="TX0"/>
                <a:gd fmla="*/ 20 h 120" name="TY0"/>
                <a:gd fmla="*/ 96 w 125" name="TX1"/>
                <a:gd fmla="*/ 2 h 120" name="TY1"/>
                <a:gd fmla="*/ 100 w 125" name="TX2"/>
                <a:gd fmla="*/ 5 h 120" name="TY2"/>
                <a:gd fmla="*/ 93 w 125" name="TX3"/>
                <a:gd fmla="*/ 44 h 120" name="TY3"/>
                <a:gd fmla="*/ 122 w 125" name="TX4"/>
                <a:gd fmla="*/ 71 h 120" name="TY4"/>
                <a:gd fmla="*/ 120 w 125" name="TX5"/>
                <a:gd fmla="*/ 76 h 120" name="TY5"/>
                <a:gd fmla="*/ 82 w 125" name="TX6"/>
                <a:gd fmla="*/ 82 h 120" name="TY6"/>
                <a:gd fmla="*/ 64 w 125" name="TX7"/>
                <a:gd fmla="*/ 117 h 120" name="TY7"/>
                <a:gd fmla="*/ 60 w 125" name="TX8"/>
                <a:gd fmla="*/ 117 h 120" name="TY8"/>
                <a:gd fmla="*/ 42 w 125" name="TX9"/>
                <a:gd fmla="*/ 82 h 120" name="TY9"/>
                <a:gd fmla="*/ 4 w 125" name="TX10"/>
                <a:gd fmla="*/ 76 h 120" name="TY10"/>
                <a:gd fmla="*/ 2 w 125" name="TX11"/>
                <a:gd fmla="*/ 71 h 120" name="TY11"/>
                <a:gd fmla="*/ 31 w 125" name="TX12"/>
                <a:gd fmla="*/ 44 h 120" name="TY12"/>
                <a:gd fmla="*/ 24 w 125" name="TX13"/>
                <a:gd fmla="*/ 5 h 120" name="TY13"/>
                <a:gd fmla="*/ 28 w 125" name="TX14"/>
                <a:gd fmla="*/ 2 h 120" name="TY14"/>
                <a:gd fmla="*/ 61 w 125" name="TX15"/>
                <a:gd fmla="*/ 20 h 120" name="TY15"/>
              </a:gdLst>
              <a:cxnLst>
                <a:cxn ang="0">
                  <a:pos x="TX0" y="TY0"/>
                </a:cxn>
                <a:cxn ang="0">
                  <a:pos x="TX1" y="TY1"/>
                </a:cxn>
                <a:cxn ang="0">
                  <a:pos x="TX2" y="TY2"/>
                </a:cxn>
                <a:cxn ang="0">
                  <a:pos x="TX3" y="TY3"/>
                </a:cxn>
                <a:cxn ang="0">
                  <a:pos x="TX4" y="TY4"/>
                </a:cxn>
                <a:cxn ang="0">
                  <a:pos x="TX5" y="TY5"/>
                </a:cxn>
                <a:cxn ang="0">
                  <a:pos x="TX6" y="TY6"/>
                </a:cxn>
                <a:cxn ang="0">
                  <a:pos x="TX7" y="TY7"/>
                </a:cxn>
                <a:cxn ang="0">
                  <a:pos x="TX8" y="TY8"/>
                </a:cxn>
                <a:cxn ang="0">
                  <a:pos x="TX9" y="TY9"/>
                </a:cxn>
                <a:cxn ang="0">
                  <a:pos x="TX10" y="TY10"/>
                </a:cxn>
                <a:cxn ang="0">
                  <a:pos x="TX11" y="TY11"/>
                </a:cxn>
                <a:cxn ang="0">
                  <a:pos x="TX12" y="TY12"/>
                </a:cxn>
                <a:cxn ang="0">
                  <a:pos x="TX13" y="TY13"/>
                </a:cxn>
                <a:cxn ang="0">
                  <a:pos x="TX14" y="TY14"/>
                </a:cxn>
                <a:cxn ang="0">
                  <a:pos x="TX15" y="TY15"/>
                </a:cxn>
              </a:cxnLst>
              <a:rect l="l" t="t" r="r" b="b"/>
              <a:pathLst>
                <a:path w="125" h="120">
                  <a:moveTo>
                    <a:pt x="61" y="20"/>
                  </a:moveTo>
                  <a:lnTo>
                    <a:pt x="96" y="2"/>
                  </a:lnTo>
                  <a:cubicBezTo>
                    <a:pt x="98" y="0"/>
                    <a:pt x="101" y="2"/>
                    <a:pt x="100" y="5"/>
                  </a:cubicBezTo>
                  <a:lnTo>
                    <a:pt x="93" y="44"/>
                  </a:lnTo>
                  <a:lnTo>
                    <a:pt x="122" y="71"/>
                  </a:lnTo>
                  <a:cubicBezTo>
                    <a:pt x="124" y="72"/>
                    <a:pt x="122" y="76"/>
                    <a:pt x="120" y="76"/>
                  </a:cubicBezTo>
                  <a:lnTo>
                    <a:pt x="82" y="82"/>
                  </a:lnTo>
                  <a:lnTo>
                    <a:pt x="64" y="117"/>
                  </a:lnTo>
                  <a:cubicBezTo>
                    <a:pt x="63" y="119"/>
                    <a:pt x="61" y="119"/>
                    <a:pt x="60" y="117"/>
                  </a:cubicBezTo>
                  <a:lnTo>
                    <a:pt x="42" y="82"/>
                  </a:lnTo>
                  <a:lnTo>
                    <a:pt x="4" y="76"/>
                  </a:lnTo>
                  <a:cubicBezTo>
                    <a:pt x="2" y="76"/>
                    <a:pt x="0" y="72"/>
                    <a:pt x="2" y="71"/>
                  </a:cubicBezTo>
                  <a:lnTo>
                    <a:pt x="31" y="44"/>
                  </a:lnTo>
                  <a:lnTo>
                    <a:pt x="24" y="5"/>
                  </a:lnTo>
                  <a:cubicBezTo>
                    <a:pt x="24" y="4"/>
                    <a:pt x="26" y="2"/>
                    <a:pt x="28" y="2"/>
                  </a:cubicBezTo>
                  <a:lnTo>
                    <a:pt x="61" y="20"/>
                  </a:lnTo>
                  <a:close/>
                </a:path>
              </a:pathLst>
            </a:custGeom>
            <a:solidFill>
              <a:srgbClr val="A8CBEB"/>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62" name="PA-任意多边形 17"/>
            <p:cNvSpPr>
              <a:spLocks/>
            </p:cNvSpPr>
            <p:nvPr/>
          </p:nvSpPr>
          <p:spPr bwMode="auto">
            <a:xfrm rot="0">
              <a:off x="1198245" y="3395345"/>
              <a:ext cx="8890" cy="29210"/>
            </a:xfrm>
            <a:custGeom>
              <a:gdLst>
                <a:gd fmla="*/ 19 w 39" name="TX0"/>
                <a:gd fmla="*/ 128 h 129" name="TY0"/>
                <a:gd fmla="*/ 0 w 39" name="TX1"/>
                <a:gd fmla="*/ 108 h 129" name="TY1"/>
                <a:gd fmla="*/ 0 w 39" name="TX2"/>
                <a:gd fmla="*/ 19 h 129" name="TY2"/>
                <a:gd fmla="*/ 19 w 39" name="TX3"/>
                <a:gd fmla="*/ 0 h 129" name="TY3"/>
                <a:gd fmla="*/ 38 w 39" name="TX4"/>
                <a:gd fmla="*/ 19 h 129" name="TY4"/>
                <a:gd fmla="*/ 38 w 39" name="TX5"/>
                <a:gd fmla="*/ 108 h 129" name="TY5"/>
                <a:gd fmla="*/ 19 w 39" name="TX6"/>
                <a:gd fmla="*/ 128 h 129" name="TY6"/>
              </a:gdLst>
              <a:cxnLst>
                <a:cxn ang="0">
                  <a:pos x="TX0" y="TY0"/>
                </a:cxn>
                <a:cxn ang="0">
                  <a:pos x="TX1" y="TY1"/>
                </a:cxn>
                <a:cxn ang="0">
                  <a:pos x="TX2" y="TY2"/>
                </a:cxn>
                <a:cxn ang="0">
                  <a:pos x="TX3" y="TY3"/>
                </a:cxn>
                <a:cxn ang="0">
                  <a:pos x="TX4" y="TY4"/>
                </a:cxn>
                <a:cxn ang="0">
                  <a:pos x="TX5" y="TY5"/>
                </a:cxn>
                <a:cxn ang="0">
                  <a:pos x="TX6" y="TY6"/>
                </a:cxn>
              </a:cxnLst>
              <a:rect l="l" t="t" r="r" b="b"/>
              <a:pathLst>
                <a:path w="39" h="129">
                  <a:moveTo>
                    <a:pt x="19" y="128"/>
                  </a:moveTo>
                  <a:cubicBezTo>
                    <a:pt x="8" y="128"/>
                    <a:pt x="0" y="120"/>
                    <a:pt x="0" y="108"/>
                  </a:cubicBezTo>
                  <a:lnTo>
                    <a:pt x="0" y="19"/>
                  </a:lnTo>
                  <a:cubicBezTo>
                    <a:pt x="0" y="8"/>
                    <a:pt x="8" y="0"/>
                    <a:pt x="19" y="0"/>
                  </a:cubicBezTo>
                  <a:cubicBezTo>
                    <a:pt x="30" y="0"/>
                    <a:pt x="38" y="8"/>
                    <a:pt x="38" y="19"/>
                  </a:cubicBezTo>
                  <a:lnTo>
                    <a:pt x="38" y="108"/>
                  </a:lnTo>
                  <a:cubicBezTo>
                    <a:pt x="38" y="120"/>
                    <a:pt x="28" y="128"/>
                    <a:pt x="19" y="128"/>
                  </a:cubicBezTo>
                  <a:close/>
                </a:path>
              </a:pathLst>
            </a:custGeom>
            <a:solidFill>
              <a:srgbClr val="515F76"/>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63" name="PA-任意多边形 18"/>
            <p:cNvSpPr>
              <a:spLocks/>
            </p:cNvSpPr>
            <p:nvPr/>
          </p:nvSpPr>
          <p:spPr bwMode="auto">
            <a:xfrm rot="0">
              <a:off x="1188085" y="3404235"/>
              <a:ext cx="29210" cy="9525"/>
            </a:xfrm>
            <a:custGeom>
              <a:gdLst>
                <a:gd fmla="*/ 109 w 129" name="TX0"/>
                <a:gd fmla="*/ 39 h 40" name="TY0"/>
                <a:gd fmla="*/ 19 w 129" name="TX1"/>
                <a:gd fmla="*/ 39 h 40" name="TY1"/>
                <a:gd fmla="*/ 0 w 129" name="TX2"/>
                <a:gd fmla="*/ 19 h 40" name="TY2"/>
                <a:gd fmla="*/ 19 w 129" name="TX3"/>
                <a:gd fmla="*/ 0 h 40" name="TY3"/>
                <a:gd fmla="*/ 109 w 129" name="TX4"/>
                <a:gd fmla="*/ 0 h 40" name="TY4"/>
                <a:gd fmla="*/ 128 w 129" name="TX5"/>
                <a:gd fmla="*/ 19 h 40" name="TY5"/>
                <a:gd fmla="*/ 109 w 129" name="TX6"/>
                <a:gd fmla="*/ 39 h 40" name="TY6"/>
              </a:gdLst>
              <a:cxnLst>
                <a:cxn ang="0">
                  <a:pos x="TX0" y="TY0"/>
                </a:cxn>
                <a:cxn ang="0">
                  <a:pos x="TX1" y="TY1"/>
                </a:cxn>
                <a:cxn ang="0">
                  <a:pos x="TX2" y="TY2"/>
                </a:cxn>
                <a:cxn ang="0">
                  <a:pos x="TX3" y="TY3"/>
                </a:cxn>
                <a:cxn ang="0">
                  <a:pos x="TX4" y="TY4"/>
                </a:cxn>
                <a:cxn ang="0">
                  <a:pos x="TX5" y="TY5"/>
                </a:cxn>
                <a:cxn ang="0">
                  <a:pos x="TX6" y="TY6"/>
                </a:cxn>
              </a:cxnLst>
              <a:rect l="l" t="t" r="r" b="b"/>
              <a:pathLst>
                <a:path w="129" h="40">
                  <a:moveTo>
                    <a:pt x="109" y="39"/>
                  </a:moveTo>
                  <a:lnTo>
                    <a:pt x="19" y="39"/>
                  </a:lnTo>
                  <a:cubicBezTo>
                    <a:pt x="8" y="39"/>
                    <a:pt x="0" y="31"/>
                    <a:pt x="0" y="19"/>
                  </a:cubicBezTo>
                  <a:cubicBezTo>
                    <a:pt x="0" y="8"/>
                    <a:pt x="8" y="0"/>
                    <a:pt x="19" y="0"/>
                  </a:cubicBezTo>
                  <a:lnTo>
                    <a:pt x="109" y="0"/>
                  </a:lnTo>
                  <a:cubicBezTo>
                    <a:pt x="120" y="0"/>
                    <a:pt x="128" y="8"/>
                    <a:pt x="128" y="19"/>
                  </a:cubicBezTo>
                  <a:cubicBezTo>
                    <a:pt x="128" y="31"/>
                    <a:pt x="118" y="39"/>
                    <a:pt x="109" y="39"/>
                  </a:cubicBezTo>
                  <a:close/>
                </a:path>
              </a:pathLst>
            </a:custGeom>
            <a:solidFill>
              <a:srgbClr val="515F76"/>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64" name="PA-任意多边形 19"/>
            <p:cNvSpPr>
              <a:spLocks/>
            </p:cNvSpPr>
            <p:nvPr/>
          </p:nvSpPr>
          <p:spPr bwMode="auto">
            <a:xfrm rot="0">
              <a:off x="1224915" y="2983865"/>
              <a:ext cx="96520" cy="122555"/>
            </a:xfrm>
            <a:custGeom>
              <a:gdLst>
                <a:gd fmla="*/ 379 w 425" name="TX0"/>
                <a:gd fmla="*/ 538 h 539" name="TY0"/>
                <a:gd fmla="*/ 334 w 425" name="TX1"/>
                <a:gd fmla="*/ 493 h 539" name="TY1"/>
                <a:gd fmla="*/ 379 w 425" name="TX2"/>
                <a:gd fmla="*/ 448 h 539" name="TY2"/>
                <a:gd fmla="*/ 424 w 425" name="TX3"/>
                <a:gd fmla="*/ 493 h 539" name="TY3"/>
                <a:gd fmla="*/ 379 w 425" name="TX4"/>
                <a:gd fmla="*/ 538 h 539" name="TY4"/>
                <a:gd fmla="*/ 379 w 425" name="TX6"/>
                <a:gd fmla="*/ 474 h 539" name="TY6"/>
                <a:gd fmla="*/ 360 w 425" name="TX7"/>
                <a:gd fmla="*/ 493 h 539" name="TY7"/>
                <a:gd fmla="*/ 379 w 425" name="TX8"/>
                <a:gd fmla="*/ 512 h 539" name="TY8"/>
                <a:gd fmla="*/ 398 w 425" name="TX9"/>
                <a:gd fmla="*/ 493 h 539" name="TY9"/>
                <a:gd fmla="*/ 379 w 425" name="TX10"/>
                <a:gd fmla="*/ 474 h 539" name="TY10"/>
                <a:gd fmla="*/ 65 w 425" name="TX12"/>
                <a:gd fmla="*/ 77 h 539" name="TY12"/>
                <a:gd fmla="*/ 56 w 425" name="TX13"/>
                <a:gd fmla="*/ 74 h 539" name="TY13"/>
                <a:gd fmla="*/ 4 w 425" name="TX14"/>
                <a:gd fmla="*/ 22 h 539" name="TY14"/>
                <a:gd fmla="*/ 4 w 425" name="TX15"/>
                <a:gd fmla="*/ 5 h 539" name="TY15"/>
                <a:gd fmla="*/ 22 w 425" name="TX16"/>
                <a:gd fmla="*/ 5 h 539" name="TY16"/>
                <a:gd fmla="*/ 73 w 425" name="TX17"/>
                <a:gd fmla="*/ 56 h 539" name="TY17"/>
                <a:gd fmla="*/ 73 w 425" name="TX18"/>
                <a:gd fmla="*/ 74 h 539" name="TY18"/>
                <a:gd fmla="*/ 65 w 425" name="TX19"/>
                <a:gd fmla="*/ 77 h 539" name="TY19"/>
              </a:gdLst>
              <a:cxnLst>
                <a:cxn ang="0">
                  <a:pos x="TX0" y="TY0"/>
                </a:cxn>
                <a:cxn ang="0">
                  <a:pos x="TX1" y="TY1"/>
                </a:cxn>
                <a:cxn ang="0">
                  <a:pos x="TX2" y="TY2"/>
                </a:cxn>
                <a:cxn ang="0">
                  <a:pos x="TX3" y="TY3"/>
                </a:cxn>
                <a:cxn ang="0">
                  <a:pos x="TX4" y="TY4"/>
                </a:cxn>
                <a:cxn ang="0">
                  <a:pos x="TX6" y="TY6"/>
                </a:cxn>
                <a:cxn ang="0">
                  <a:pos x="TX7" y="TY7"/>
                </a:cxn>
                <a:cxn ang="0">
                  <a:pos x="TX8" y="TY8"/>
                </a:cxn>
                <a:cxn ang="0">
                  <a:pos x="TX9" y="TY9"/>
                </a:cxn>
                <a:cxn ang="0">
                  <a:pos x="TX10" y="TY10"/>
                </a:cxn>
                <a:cxn ang="0">
                  <a:pos x="TX12" y="TY12"/>
                </a:cxn>
                <a:cxn ang="0">
                  <a:pos x="TX13" y="TY13"/>
                </a:cxn>
                <a:cxn ang="0">
                  <a:pos x="TX14" y="TY14"/>
                </a:cxn>
                <a:cxn ang="0">
                  <a:pos x="TX15" y="TY15"/>
                </a:cxn>
                <a:cxn ang="0">
                  <a:pos x="TX16" y="TY16"/>
                </a:cxn>
                <a:cxn ang="0">
                  <a:pos x="TX17" y="TY17"/>
                </a:cxn>
                <a:cxn ang="0">
                  <a:pos x="TX18" y="TY18"/>
                </a:cxn>
                <a:cxn ang="0">
                  <a:pos x="TX19" y="TY19"/>
                </a:cxn>
              </a:cxnLst>
              <a:rect l="l" t="t" r="r" b="b"/>
              <a:pathLst>
                <a:path w="425" h="539">
                  <a:moveTo>
                    <a:pt x="379" y="538"/>
                  </a:moveTo>
                  <a:cubicBezTo>
                    <a:pt x="355" y="538"/>
                    <a:pt x="334" y="517"/>
                    <a:pt x="334" y="493"/>
                  </a:cubicBezTo>
                  <a:cubicBezTo>
                    <a:pt x="334" y="469"/>
                    <a:pt x="355" y="448"/>
                    <a:pt x="379" y="448"/>
                  </a:cubicBezTo>
                  <a:cubicBezTo>
                    <a:pt x="403" y="448"/>
                    <a:pt x="424" y="469"/>
                    <a:pt x="424" y="493"/>
                  </a:cubicBezTo>
                  <a:cubicBezTo>
                    <a:pt x="424" y="517"/>
                    <a:pt x="403" y="538"/>
                    <a:pt x="379" y="538"/>
                  </a:cubicBezTo>
                  <a:close/>
                  <a:moveTo>
                    <a:pt x="379" y="474"/>
                  </a:moveTo>
                  <a:cubicBezTo>
                    <a:pt x="368" y="474"/>
                    <a:pt x="360" y="482"/>
                    <a:pt x="360" y="493"/>
                  </a:cubicBezTo>
                  <a:cubicBezTo>
                    <a:pt x="360" y="504"/>
                    <a:pt x="368" y="512"/>
                    <a:pt x="379" y="512"/>
                  </a:cubicBezTo>
                  <a:cubicBezTo>
                    <a:pt x="390" y="512"/>
                    <a:pt x="398" y="504"/>
                    <a:pt x="398" y="493"/>
                  </a:cubicBezTo>
                  <a:cubicBezTo>
                    <a:pt x="398" y="482"/>
                    <a:pt x="388" y="474"/>
                    <a:pt x="379" y="474"/>
                  </a:cubicBezTo>
                  <a:close/>
                  <a:moveTo>
                    <a:pt x="65" y="77"/>
                  </a:moveTo>
                  <a:cubicBezTo>
                    <a:pt x="62" y="77"/>
                    <a:pt x="59" y="75"/>
                    <a:pt x="56" y="74"/>
                  </a:cubicBezTo>
                  <a:lnTo>
                    <a:pt x="4" y="22"/>
                  </a:lnTo>
                  <a:cubicBezTo>
                    <a:pt x="0" y="18"/>
                    <a:pt x="0" y="10"/>
                    <a:pt x="4" y="5"/>
                  </a:cubicBezTo>
                  <a:cubicBezTo>
                    <a:pt x="9" y="0"/>
                    <a:pt x="17" y="0"/>
                    <a:pt x="22" y="5"/>
                  </a:cubicBezTo>
                  <a:lnTo>
                    <a:pt x="73" y="56"/>
                  </a:lnTo>
                  <a:cubicBezTo>
                    <a:pt x="78" y="61"/>
                    <a:pt x="78" y="69"/>
                    <a:pt x="73" y="74"/>
                  </a:cubicBezTo>
                  <a:cubicBezTo>
                    <a:pt x="72" y="77"/>
                    <a:pt x="68" y="77"/>
                    <a:pt x="65" y="77"/>
                  </a:cubicBezTo>
                  <a:close/>
                </a:path>
              </a:pathLst>
            </a:custGeom>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65" name="PA-任意多边形 20"/>
            <p:cNvSpPr>
              <a:spLocks/>
            </p:cNvSpPr>
            <p:nvPr/>
          </p:nvSpPr>
          <p:spPr bwMode="auto">
            <a:xfrm rot="0">
              <a:off x="1224915" y="2983865"/>
              <a:ext cx="18415" cy="17780"/>
            </a:xfrm>
            <a:custGeom>
              <a:gdLst>
                <a:gd fmla="*/ 14 w 79" name="TX0"/>
                <a:gd fmla="*/ 77 h 78" name="TY0"/>
                <a:gd fmla="*/ 4 w 79" name="TX1"/>
                <a:gd fmla="*/ 74 h 78" name="TY1"/>
                <a:gd fmla="*/ 4 w 79" name="TX2"/>
                <a:gd fmla="*/ 56 h 78" name="TY2"/>
                <a:gd fmla="*/ 56 w 79" name="TX3"/>
                <a:gd fmla="*/ 5 h 78" name="TY3"/>
                <a:gd fmla="*/ 73 w 79" name="TX4"/>
                <a:gd fmla="*/ 5 h 78" name="TY4"/>
                <a:gd fmla="*/ 73 w 79" name="TX5"/>
                <a:gd fmla="*/ 22 h 78" name="TY5"/>
                <a:gd fmla="*/ 22 w 79" name="TX6"/>
                <a:gd fmla="*/ 74 h 78" name="TY6"/>
                <a:gd fmla="*/ 14 w 79" name="TX7"/>
                <a:gd fmla="*/ 77 h 78" name="TY7"/>
              </a:gdLst>
              <a:cxnLst>
                <a:cxn ang="0">
                  <a:pos x="TX0" y="TY0"/>
                </a:cxn>
                <a:cxn ang="0">
                  <a:pos x="TX1" y="TY1"/>
                </a:cxn>
                <a:cxn ang="0">
                  <a:pos x="TX2" y="TY2"/>
                </a:cxn>
                <a:cxn ang="0">
                  <a:pos x="TX3" y="TY3"/>
                </a:cxn>
                <a:cxn ang="0">
                  <a:pos x="TX4" y="TY4"/>
                </a:cxn>
                <a:cxn ang="0">
                  <a:pos x="TX5" y="TY5"/>
                </a:cxn>
                <a:cxn ang="0">
                  <a:pos x="TX6" y="TY6"/>
                </a:cxn>
                <a:cxn ang="0">
                  <a:pos x="TX7" y="TY7"/>
                </a:cxn>
              </a:cxnLst>
              <a:rect l="l" t="t" r="r" b="b"/>
              <a:pathLst>
                <a:path w="79" h="78">
                  <a:moveTo>
                    <a:pt x="14" y="77"/>
                  </a:moveTo>
                  <a:cubicBezTo>
                    <a:pt x="11" y="77"/>
                    <a:pt x="8" y="75"/>
                    <a:pt x="4" y="74"/>
                  </a:cubicBezTo>
                  <a:cubicBezTo>
                    <a:pt x="0" y="69"/>
                    <a:pt x="0" y="61"/>
                    <a:pt x="4" y="56"/>
                  </a:cubicBezTo>
                  <a:lnTo>
                    <a:pt x="56" y="5"/>
                  </a:lnTo>
                  <a:cubicBezTo>
                    <a:pt x="60" y="0"/>
                    <a:pt x="68" y="0"/>
                    <a:pt x="73" y="5"/>
                  </a:cubicBezTo>
                  <a:cubicBezTo>
                    <a:pt x="78" y="10"/>
                    <a:pt x="78" y="18"/>
                    <a:pt x="73" y="22"/>
                  </a:cubicBezTo>
                  <a:lnTo>
                    <a:pt x="22" y="74"/>
                  </a:lnTo>
                  <a:cubicBezTo>
                    <a:pt x="20" y="77"/>
                    <a:pt x="17" y="77"/>
                    <a:pt x="14" y="77"/>
                  </a:cubicBezTo>
                  <a:close/>
                </a:path>
              </a:pathLst>
            </a:custGeom>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66" name="PA-椭圆 21"/>
            <p:cNvSpPr>
              <a:spLocks/>
            </p:cNvSpPr>
            <p:nvPr/>
          </p:nvSpPr>
          <p:spPr bwMode="auto">
            <a:xfrm rot="0">
              <a:off x="1323975" y="3056255"/>
              <a:ext cx="12065" cy="12065"/>
            </a:xfrm>
            <a:prstGeom prst="ellipse"/>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67" name="PA-任意多边形 22"/>
            <p:cNvSpPr>
              <a:spLocks/>
            </p:cNvSpPr>
            <p:nvPr/>
          </p:nvSpPr>
          <p:spPr bwMode="auto">
            <a:xfrm rot="0">
              <a:off x="809625" y="2978785"/>
              <a:ext cx="404495" cy="387985"/>
            </a:xfrm>
            <a:custGeom>
              <a:gdLst>
                <a:gd fmla="*/ 1742 w 1788" name="TX0"/>
                <a:gd fmla="*/ 1712 h 1713" name="TY0"/>
                <a:gd fmla="*/ 1697 w 1788" name="TX1"/>
                <a:gd fmla="*/ 1667 h 1713" name="TY1"/>
                <a:gd fmla="*/ 1742 w 1788" name="TX2"/>
                <a:gd fmla="*/ 1622 h 1713" name="TY2"/>
                <a:gd fmla="*/ 1787 w 1788" name="TX3"/>
                <a:gd fmla="*/ 1667 h 1713" name="TY3"/>
                <a:gd fmla="*/ 1742 w 1788" name="TX4"/>
                <a:gd fmla="*/ 1712 h 1713" name="TY4"/>
                <a:gd fmla="*/ 1742 w 1788" name="TX6"/>
                <a:gd fmla="*/ 1648 h 1713" name="TY6"/>
                <a:gd fmla="*/ 1723 w 1788" name="TX7"/>
                <a:gd fmla="*/ 1667 h 1713" name="TY7"/>
                <a:gd fmla="*/ 1742 w 1788" name="TX8"/>
                <a:gd fmla="*/ 1686 h 1713" name="TY8"/>
                <a:gd fmla="*/ 1761 w 1788" name="TX9"/>
                <a:gd fmla="*/ 1667 h 1713" name="TY9"/>
                <a:gd fmla="*/ 1742 w 1788" name="TX10"/>
                <a:gd fmla="*/ 1648 h 1713" name="TY10"/>
                <a:gd fmla="*/ 312 w 1788" name="TX12"/>
                <a:gd fmla="*/ 89 h 1713" name="TY12"/>
                <a:gd fmla="*/ 267 w 1788" name="TX13"/>
                <a:gd fmla="*/ 44 h 1713" name="TY13"/>
                <a:gd fmla="*/ 312 w 1788" name="TX14"/>
                <a:gd fmla="*/ 0 h 1713" name="TY14"/>
                <a:gd fmla="*/ 357 w 1788" name="TX15"/>
                <a:gd fmla="*/ 44 h 1713" name="TY15"/>
                <a:gd fmla="*/ 312 w 1788" name="TX16"/>
                <a:gd fmla="*/ 89 h 1713" name="TY16"/>
                <a:gd fmla="*/ 312 w 1788" name="TX18"/>
                <a:gd fmla="*/ 25 h 1713" name="TY18"/>
                <a:gd fmla="*/ 293 w 1788" name="TX19"/>
                <a:gd fmla="*/ 44 h 1713" name="TY19"/>
                <a:gd fmla="*/ 312 w 1788" name="TX20"/>
                <a:gd fmla="*/ 64 h 1713" name="TY20"/>
                <a:gd fmla="*/ 331 w 1788" name="TX21"/>
                <a:gd fmla="*/ 44 h 1713" name="TY21"/>
                <a:gd fmla="*/ 312 w 1788" name="TX22"/>
                <a:gd fmla="*/ 25 h 1713" name="TY22"/>
                <a:gd fmla="*/ 65 w 1788" name="TX24"/>
                <a:gd fmla="*/ 416 h 1713" name="TY24"/>
                <a:gd fmla="*/ 56 w 1788" name="TX25"/>
                <a:gd fmla="*/ 412 h 1713" name="TY25"/>
                <a:gd fmla="*/ 5 w 1788" name="TX26"/>
                <a:gd fmla="*/ 361 h 1713" name="TY26"/>
                <a:gd fmla="*/ 5 w 1788" name="TX27"/>
                <a:gd fmla="*/ 344 h 1713" name="TY27"/>
                <a:gd fmla="*/ 22 w 1788" name="TX28"/>
                <a:gd fmla="*/ 344 h 1713" name="TY28"/>
                <a:gd fmla="*/ 73 w 1788" name="TX29"/>
                <a:gd fmla="*/ 395 h 1713" name="TY29"/>
                <a:gd fmla="*/ 73 w 1788" name="TX30"/>
                <a:gd fmla="*/ 412 h 1713" name="TY30"/>
                <a:gd fmla="*/ 65 w 1788" name="TX31"/>
                <a:gd fmla="*/ 416 h 1713" name="TY31"/>
              </a:gdLst>
              <a:cxnLst>
                <a:cxn ang="0">
                  <a:pos x="TX0" y="TY0"/>
                </a:cxn>
                <a:cxn ang="0">
                  <a:pos x="TX1" y="TY1"/>
                </a:cxn>
                <a:cxn ang="0">
                  <a:pos x="TX2" y="TY2"/>
                </a:cxn>
                <a:cxn ang="0">
                  <a:pos x="TX3" y="TY3"/>
                </a:cxn>
                <a:cxn ang="0">
                  <a:pos x="TX4" y="TY4"/>
                </a:cxn>
                <a:cxn ang="0">
                  <a:pos x="TX6" y="TY6"/>
                </a:cxn>
                <a:cxn ang="0">
                  <a:pos x="TX7" y="TY7"/>
                </a:cxn>
                <a:cxn ang="0">
                  <a:pos x="TX8" y="TY8"/>
                </a:cxn>
                <a:cxn ang="0">
                  <a:pos x="TX9" y="TY9"/>
                </a:cxn>
                <a:cxn ang="0">
                  <a:pos x="TX10" y="TY10"/>
                </a:cxn>
                <a:cxn ang="0">
                  <a:pos x="TX12" y="TY12"/>
                </a:cxn>
                <a:cxn ang="0">
                  <a:pos x="TX13" y="TY13"/>
                </a:cxn>
                <a:cxn ang="0">
                  <a:pos x="TX14" y="TY14"/>
                </a:cxn>
                <a:cxn ang="0">
                  <a:pos x="TX15" y="TY15"/>
                </a:cxn>
                <a:cxn ang="0">
                  <a:pos x="TX16" y="TY16"/>
                </a:cxn>
                <a:cxn ang="0">
                  <a:pos x="TX18" y="TY18"/>
                </a:cxn>
                <a:cxn ang="0">
                  <a:pos x="TX19" y="TY19"/>
                </a:cxn>
                <a:cxn ang="0">
                  <a:pos x="TX20" y="TY20"/>
                </a:cxn>
                <a:cxn ang="0">
                  <a:pos x="TX21" y="TY21"/>
                </a:cxn>
                <a:cxn ang="0">
                  <a:pos x="TX22" y="TY22"/>
                </a:cxn>
                <a:cxn ang="0">
                  <a:pos x="TX24" y="TY24"/>
                </a:cxn>
                <a:cxn ang="0">
                  <a:pos x="TX25" y="TY25"/>
                </a:cxn>
                <a:cxn ang="0">
                  <a:pos x="TX26" y="TY26"/>
                </a:cxn>
                <a:cxn ang="0">
                  <a:pos x="TX27" y="TY27"/>
                </a:cxn>
                <a:cxn ang="0">
                  <a:pos x="TX28" y="TY28"/>
                </a:cxn>
                <a:cxn ang="0">
                  <a:pos x="TX29" y="TY29"/>
                </a:cxn>
                <a:cxn ang="0">
                  <a:pos x="TX30" y="TY30"/>
                </a:cxn>
                <a:cxn ang="0">
                  <a:pos x="TX31" y="TY31"/>
                </a:cxn>
              </a:cxnLst>
              <a:rect l="l" t="t" r="r" b="b"/>
              <a:pathLst>
                <a:path w="1788" h="1713">
                  <a:moveTo>
                    <a:pt x="1742" y="1712"/>
                  </a:moveTo>
                  <a:cubicBezTo>
                    <a:pt x="1718" y="1712"/>
                    <a:pt x="1697" y="1691"/>
                    <a:pt x="1697" y="1667"/>
                  </a:cubicBezTo>
                  <a:cubicBezTo>
                    <a:pt x="1697" y="1643"/>
                    <a:pt x="1718" y="1622"/>
                    <a:pt x="1742" y="1622"/>
                  </a:cubicBezTo>
                  <a:cubicBezTo>
                    <a:pt x="1766" y="1622"/>
                    <a:pt x="1787" y="1643"/>
                    <a:pt x="1787" y="1667"/>
                  </a:cubicBezTo>
                  <a:cubicBezTo>
                    <a:pt x="1787" y="1691"/>
                    <a:pt x="1766" y="1712"/>
                    <a:pt x="1742" y="1712"/>
                  </a:cubicBezTo>
                  <a:close/>
                  <a:moveTo>
                    <a:pt x="1742" y="1648"/>
                  </a:moveTo>
                  <a:cubicBezTo>
                    <a:pt x="1731" y="1648"/>
                    <a:pt x="1723" y="1656"/>
                    <a:pt x="1723" y="1667"/>
                  </a:cubicBezTo>
                  <a:cubicBezTo>
                    <a:pt x="1723" y="1678"/>
                    <a:pt x="1731" y="1686"/>
                    <a:pt x="1742" y="1686"/>
                  </a:cubicBezTo>
                  <a:cubicBezTo>
                    <a:pt x="1753" y="1686"/>
                    <a:pt x="1761" y="1678"/>
                    <a:pt x="1761" y="1667"/>
                  </a:cubicBezTo>
                  <a:cubicBezTo>
                    <a:pt x="1761" y="1656"/>
                    <a:pt x="1752" y="1648"/>
                    <a:pt x="1742" y="1648"/>
                  </a:cubicBezTo>
                  <a:close/>
                  <a:moveTo>
                    <a:pt x="312" y="89"/>
                  </a:moveTo>
                  <a:cubicBezTo>
                    <a:pt x="288" y="89"/>
                    <a:pt x="267" y="68"/>
                    <a:pt x="267" y="44"/>
                  </a:cubicBezTo>
                  <a:cubicBezTo>
                    <a:pt x="267" y="20"/>
                    <a:pt x="288" y="0"/>
                    <a:pt x="312" y="0"/>
                  </a:cubicBezTo>
                  <a:cubicBezTo>
                    <a:pt x="336" y="0"/>
                    <a:pt x="357" y="20"/>
                    <a:pt x="357" y="44"/>
                  </a:cubicBezTo>
                  <a:cubicBezTo>
                    <a:pt x="357" y="68"/>
                    <a:pt x="336" y="89"/>
                    <a:pt x="312" y="89"/>
                  </a:cubicBezTo>
                  <a:close/>
                  <a:moveTo>
                    <a:pt x="312" y="25"/>
                  </a:moveTo>
                  <a:cubicBezTo>
                    <a:pt x="301" y="25"/>
                    <a:pt x="293" y="33"/>
                    <a:pt x="293" y="44"/>
                  </a:cubicBezTo>
                  <a:cubicBezTo>
                    <a:pt x="293" y="56"/>
                    <a:pt x="301" y="64"/>
                    <a:pt x="312" y="64"/>
                  </a:cubicBezTo>
                  <a:cubicBezTo>
                    <a:pt x="323" y="64"/>
                    <a:pt x="331" y="56"/>
                    <a:pt x="331" y="44"/>
                  </a:cubicBezTo>
                  <a:cubicBezTo>
                    <a:pt x="331" y="33"/>
                    <a:pt x="321" y="25"/>
                    <a:pt x="312" y="25"/>
                  </a:cubicBezTo>
                  <a:close/>
                  <a:moveTo>
                    <a:pt x="65" y="416"/>
                  </a:moveTo>
                  <a:cubicBezTo>
                    <a:pt x="62" y="416"/>
                    <a:pt x="59" y="414"/>
                    <a:pt x="56" y="412"/>
                  </a:cubicBezTo>
                  <a:lnTo>
                    <a:pt x="5" y="361"/>
                  </a:lnTo>
                  <a:cubicBezTo>
                    <a:pt x="0" y="356"/>
                    <a:pt x="0" y="348"/>
                    <a:pt x="5" y="344"/>
                  </a:cubicBezTo>
                  <a:cubicBezTo>
                    <a:pt x="9" y="339"/>
                    <a:pt x="17" y="339"/>
                    <a:pt x="22" y="344"/>
                  </a:cubicBezTo>
                  <a:lnTo>
                    <a:pt x="73" y="395"/>
                  </a:lnTo>
                  <a:cubicBezTo>
                    <a:pt x="78" y="400"/>
                    <a:pt x="78" y="408"/>
                    <a:pt x="73" y="412"/>
                  </a:cubicBezTo>
                  <a:cubicBezTo>
                    <a:pt x="72" y="414"/>
                    <a:pt x="69" y="416"/>
                    <a:pt x="65" y="416"/>
                  </a:cubicBezTo>
                  <a:close/>
                </a:path>
              </a:pathLst>
            </a:custGeom>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68" name="PA-任意多边形 23"/>
            <p:cNvSpPr>
              <a:spLocks/>
            </p:cNvSpPr>
            <p:nvPr/>
          </p:nvSpPr>
          <p:spPr bwMode="auto">
            <a:xfrm rot="0">
              <a:off x="809625" y="3055620"/>
              <a:ext cx="17780" cy="17780"/>
            </a:xfrm>
            <a:custGeom>
              <a:gdLst>
                <a:gd fmla="*/ 14 w 79" name="TX0"/>
                <a:gd fmla="*/ 77 h 78" name="TY0"/>
                <a:gd fmla="*/ 5 w 79" name="TX1"/>
                <a:gd fmla="*/ 73 h 78" name="TY1"/>
                <a:gd fmla="*/ 5 w 79" name="TX2"/>
                <a:gd fmla="*/ 56 h 78" name="TY2"/>
                <a:gd fmla="*/ 56 w 79" name="TX3"/>
                <a:gd fmla="*/ 5 h 78" name="TY3"/>
                <a:gd fmla="*/ 73 w 79" name="TX4"/>
                <a:gd fmla="*/ 5 h 78" name="TY4"/>
                <a:gd fmla="*/ 73 w 79" name="TX5"/>
                <a:gd fmla="*/ 22 h 78" name="TY5"/>
                <a:gd fmla="*/ 22 w 79" name="TX6"/>
                <a:gd fmla="*/ 73 h 78" name="TY6"/>
                <a:gd fmla="*/ 14 w 79" name="TX7"/>
                <a:gd fmla="*/ 77 h 78" name="TY7"/>
              </a:gdLst>
              <a:cxnLst>
                <a:cxn ang="0">
                  <a:pos x="TX0" y="TY0"/>
                </a:cxn>
                <a:cxn ang="0">
                  <a:pos x="TX1" y="TY1"/>
                </a:cxn>
                <a:cxn ang="0">
                  <a:pos x="TX2" y="TY2"/>
                </a:cxn>
                <a:cxn ang="0">
                  <a:pos x="TX3" y="TY3"/>
                </a:cxn>
                <a:cxn ang="0">
                  <a:pos x="TX4" y="TY4"/>
                </a:cxn>
                <a:cxn ang="0">
                  <a:pos x="TX5" y="TY5"/>
                </a:cxn>
                <a:cxn ang="0">
                  <a:pos x="TX6" y="TY6"/>
                </a:cxn>
                <a:cxn ang="0">
                  <a:pos x="TX7" y="TY7"/>
                </a:cxn>
              </a:cxnLst>
              <a:rect l="l" t="t" r="r" b="b"/>
              <a:pathLst>
                <a:path w="79" h="78">
                  <a:moveTo>
                    <a:pt x="14" y="77"/>
                  </a:moveTo>
                  <a:cubicBezTo>
                    <a:pt x="11" y="77"/>
                    <a:pt x="8" y="75"/>
                    <a:pt x="5" y="73"/>
                  </a:cubicBezTo>
                  <a:cubicBezTo>
                    <a:pt x="0" y="69"/>
                    <a:pt x="0" y="61"/>
                    <a:pt x="5" y="56"/>
                  </a:cubicBezTo>
                  <a:lnTo>
                    <a:pt x="56" y="5"/>
                  </a:lnTo>
                  <a:cubicBezTo>
                    <a:pt x="61" y="0"/>
                    <a:pt x="69" y="0"/>
                    <a:pt x="73" y="5"/>
                  </a:cubicBezTo>
                  <a:cubicBezTo>
                    <a:pt x="78" y="9"/>
                    <a:pt x="78" y="17"/>
                    <a:pt x="73" y="22"/>
                  </a:cubicBezTo>
                  <a:lnTo>
                    <a:pt x="22" y="73"/>
                  </a:lnTo>
                  <a:cubicBezTo>
                    <a:pt x="21" y="75"/>
                    <a:pt x="17" y="77"/>
                    <a:pt x="14" y="77"/>
                  </a:cubicBezTo>
                  <a:close/>
                </a:path>
              </a:pathLst>
            </a:custGeom>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69" name="PA-椭圆 24"/>
            <p:cNvSpPr>
              <a:spLocks/>
            </p:cNvSpPr>
            <p:nvPr/>
          </p:nvSpPr>
          <p:spPr bwMode="auto">
            <a:xfrm rot="0">
              <a:off x="822325" y="2995930"/>
              <a:ext cx="12065" cy="12700"/>
            </a:xfrm>
            <a:prstGeom prst="ellipse"/>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70" name="PA-任意多边形 25"/>
            <p:cNvSpPr>
              <a:spLocks/>
            </p:cNvSpPr>
            <p:nvPr/>
          </p:nvSpPr>
          <p:spPr bwMode="auto">
            <a:xfrm rot="0">
              <a:off x="848995" y="3024505"/>
              <a:ext cx="427990" cy="213995"/>
            </a:xfrm>
            <a:custGeom>
              <a:gdLst>
                <a:gd fmla="*/ 31 w 1889" name="TX0"/>
                <a:gd fmla="*/ 941 h 945" name="TY0"/>
                <a:gd fmla="*/ 31 w 1889" name="TX1"/>
                <a:gd fmla="*/ 186 h 945" name="TY1"/>
                <a:gd fmla="*/ 111 w 1889" name="TX2"/>
                <a:gd fmla="*/ 111 h 945" name="TY2"/>
                <a:gd fmla="*/ 1850 w 1889" name="TX3"/>
                <a:gd fmla="*/ 72 h 945" name="TY3"/>
                <a:gd fmla="*/ 1888 w 1889" name="TX4"/>
                <a:gd fmla="*/ 79 h 945" name="TY4"/>
                <a:gd fmla="*/ 1811 w 1889" name="TX5"/>
                <a:gd fmla="*/ 0 h 945" name="TY5"/>
                <a:gd fmla="*/ 71 w 1889" name="TX6"/>
                <a:gd fmla="*/ 0 h 945" name="TY6"/>
                <a:gd fmla="*/ 0 w 1889" name="TX7"/>
                <a:gd fmla="*/ 83 h 945" name="TY7"/>
                <a:gd fmla="*/ 0 w 1889" name="TX8"/>
                <a:gd fmla="*/ 877 h 945" name="TY8"/>
                <a:gd fmla="*/ 35 w 1889" name="TX9"/>
                <a:gd fmla="*/ 944 h 945" name="TY9"/>
                <a:gd fmla="*/ 31 w 1889" name="TX10"/>
                <a:gd fmla="*/ 941 h 945" name="TY10"/>
              </a:gdLst>
              <a:cxnLst>
                <a:cxn ang="0">
                  <a:pos x="TX0" y="TY0"/>
                </a:cxn>
                <a:cxn ang="0">
                  <a:pos x="TX1" y="TY1"/>
                </a:cxn>
                <a:cxn ang="0">
                  <a:pos x="TX2" y="TY2"/>
                </a:cxn>
                <a:cxn ang="0">
                  <a:pos x="TX3" y="TY3"/>
                </a:cxn>
                <a:cxn ang="0">
                  <a:pos x="TX4" y="TY4"/>
                </a:cxn>
                <a:cxn ang="0">
                  <a:pos x="TX5" y="TY5"/>
                </a:cxn>
                <a:cxn ang="0">
                  <a:pos x="TX6" y="TY6"/>
                </a:cxn>
                <a:cxn ang="0">
                  <a:pos x="TX7" y="TY7"/>
                </a:cxn>
                <a:cxn ang="0">
                  <a:pos x="TX8" y="TY8"/>
                </a:cxn>
                <a:cxn ang="0">
                  <a:pos x="TX9" y="TY9"/>
                </a:cxn>
                <a:cxn ang="0">
                  <a:pos x="TX10" y="TY10"/>
                </a:cxn>
              </a:cxnLst>
              <a:rect l="l" t="t" r="r" b="b"/>
              <a:pathLst>
                <a:path w="1889" h="945">
                  <a:moveTo>
                    <a:pt x="31" y="941"/>
                  </a:moveTo>
                  <a:lnTo>
                    <a:pt x="31" y="186"/>
                  </a:lnTo>
                  <a:cubicBezTo>
                    <a:pt x="31" y="144"/>
                    <a:pt x="67" y="111"/>
                    <a:pt x="111" y="111"/>
                  </a:cubicBezTo>
                  <a:lnTo>
                    <a:pt x="1850" y="72"/>
                  </a:lnTo>
                  <a:cubicBezTo>
                    <a:pt x="1864" y="72"/>
                    <a:pt x="1877" y="72"/>
                    <a:pt x="1888" y="79"/>
                  </a:cubicBezTo>
                  <a:cubicBezTo>
                    <a:pt x="1887" y="37"/>
                    <a:pt x="1853" y="0"/>
                    <a:pt x="1811" y="0"/>
                  </a:cubicBezTo>
                  <a:lnTo>
                    <a:pt x="71" y="0"/>
                  </a:lnTo>
                  <a:cubicBezTo>
                    <a:pt x="29" y="0"/>
                    <a:pt x="0" y="42"/>
                    <a:pt x="0" y="83"/>
                  </a:cubicBezTo>
                  <a:lnTo>
                    <a:pt x="0" y="877"/>
                  </a:lnTo>
                  <a:cubicBezTo>
                    <a:pt x="0" y="906"/>
                    <a:pt x="13" y="930"/>
                    <a:pt x="35" y="944"/>
                  </a:cubicBezTo>
                  <a:cubicBezTo>
                    <a:pt x="34" y="943"/>
                    <a:pt x="31" y="943"/>
                    <a:pt x="31" y="941"/>
                  </a:cubicBezTo>
                  <a:close/>
                </a:path>
              </a:pathLst>
            </a:custGeom>
            <a:solidFill>
              <a:srgbClr val="FFFFFF"/>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71" name="PA-任意多边形 26"/>
            <p:cNvSpPr>
              <a:spLocks/>
            </p:cNvSpPr>
            <p:nvPr/>
          </p:nvSpPr>
          <p:spPr bwMode="auto">
            <a:xfrm rot="0">
              <a:off x="843280" y="3021330"/>
              <a:ext cx="437515" cy="223520"/>
            </a:xfrm>
            <a:custGeom>
              <a:gdLst>
                <a:gd fmla="*/ 1836 w 1933" name="TX0"/>
                <a:gd fmla="*/ 986 h 987" name="TY0"/>
                <a:gd fmla="*/ 1440 w 1933" name="TX1"/>
                <a:gd fmla="*/ 986 h 987" name="TY1"/>
                <a:gd fmla="*/ 1420 w 1933" name="TX2"/>
                <a:gd fmla="*/ 967 h 987" name="TY2"/>
                <a:gd fmla="*/ 1440 w 1933" name="TX3"/>
                <a:gd fmla="*/ 948 h 987" name="TY3"/>
                <a:gd fmla="*/ 1836 w 1933" name="TX4"/>
                <a:gd fmla="*/ 948 h 987" name="TY4"/>
                <a:gd fmla="*/ 1894 w 1933" name="TX5"/>
                <a:gd fmla="*/ 890 h 987" name="TY5"/>
                <a:gd fmla="*/ 1894 w 1933" name="TX6"/>
                <a:gd fmla="*/ 96 h 987" name="TY6"/>
                <a:gd fmla="*/ 1836 w 1933" name="TX7"/>
                <a:gd fmla="*/ 39 h 987" name="TY7"/>
                <a:gd fmla="*/ 96 w 1933" name="TX8"/>
                <a:gd fmla="*/ 39 h 987" name="TY8"/>
                <a:gd fmla="*/ 38 w 1933" name="TX9"/>
                <a:gd fmla="*/ 96 h 987" name="TY9"/>
                <a:gd fmla="*/ 38 w 1933" name="TX10"/>
                <a:gd fmla="*/ 890 h 987" name="TY10"/>
                <a:gd fmla="*/ 96 w 1933" name="TX11"/>
                <a:gd fmla="*/ 948 h 987" name="TY11"/>
                <a:gd fmla="*/ 497 w 1933" name="TX12"/>
                <a:gd fmla="*/ 948 h 987" name="TY12"/>
                <a:gd fmla="*/ 516 w 1933" name="TX13"/>
                <a:gd fmla="*/ 967 h 987" name="TY13"/>
                <a:gd fmla="*/ 497 w 1933" name="TX14"/>
                <a:gd fmla="*/ 986 h 987" name="TY14"/>
                <a:gd fmla="*/ 96 w 1933" name="TX15"/>
                <a:gd fmla="*/ 986 h 987" name="TY15"/>
                <a:gd fmla="*/ 0 w 1933" name="TX16"/>
                <a:gd fmla="*/ 890 h 987" name="TY16"/>
                <a:gd fmla="*/ 0 w 1933" name="TX17"/>
                <a:gd fmla="*/ 96 h 987" name="TY17"/>
                <a:gd fmla="*/ 96 w 1933" name="TX18"/>
                <a:gd fmla="*/ 0 h 987" name="TY18"/>
                <a:gd fmla="*/ 1836 w 1933" name="TX19"/>
                <a:gd fmla="*/ 0 h 987" name="TY19"/>
                <a:gd fmla="*/ 1932 w 1933" name="TX20"/>
                <a:gd fmla="*/ 96 h 987" name="TY20"/>
                <a:gd fmla="*/ 1932 w 1933" name="TX21"/>
                <a:gd fmla="*/ 890 h 987" name="TY21"/>
                <a:gd fmla="*/ 1836 w 1933" name="TX22"/>
                <a:gd fmla="*/ 986 h 987" name="TY22"/>
              </a:gdLst>
              <a:cxnLst>
                <a:cxn ang="0">
                  <a:pos x="TX0" y="TY0"/>
                </a:cxn>
                <a:cxn ang="0">
                  <a:pos x="TX1" y="TY1"/>
                </a:cxn>
                <a:cxn ang="0">
                  <a:pos x="TX2" y="TY2"/>
                </a:cxn>
                <a:cxn ang="0">
                  <a:pos x="TX3" y="TY3"/>
                </a:cxn>
                <a:cxn ang="0">
                  <a:pos x="TX4" y="TY4"/>
                </a:cxn>
                <a:cxn ang="0">
                  <a:pos x="TX5" y="TY5"/>
                </a:cxn>
                <a:cxn ang="0">
                  <a:pos x="TX6" y="TY6"/>
                </a:cxn>
                <a:cxn ang="0">
                  <a:pos x="TX7" y="TY7"/>
                </a:cxn>
                <a:cxn ang="0">
                  <a:pos x="TX8" y="TY8"/>
                </a:cxn>
                <a:cxn ang="0">
                  <a:pos x="TX9" y="TY9"/>
                </a:cxn>
                <a:cxn ang="0">
                  <a:pos x="TX10" y="TY10"/>
                </a:cxn>
                <a:cxn ang="0">
                  <a:pos x="TX11" y="TY11"/>
                </a:cxn>
                <a:cxn ang="0">
                  <a:pos x="TX12" y="TY12"/>
                </a:cxn>
                <a:cxn ang="0">
                  <a:pos x="TX13" y="TY13"/>
                </a:cxn>
                <a:cxn ang="0">
                  <a:pos x="TX14" y="TY14"/>
                </a:cxn>
                <a:cxn ang="0">
                  <a:pos x="TX15" y="TY15"/>
                </a:cxn>
                <a:cxn ang="0">
                  <a:pos x="TX16" y="TY16"/>
                </a:cxn>
                <a:cxn ang="0">
                  <a:pos x="TX17" y="TY17"/>
                </a:cxn>
                <a:cxn ang="0">
                  <a:pos x="TX18" y="TY18"/>
                </a:cxn>
                <a:cxn ang="0">
                  <a:pos x="TX19" y="TY19"/>
                </a:cxn>
                <a:cxn ang="0">
                  <a:pos x="TX20" y="TY20"/>
                </a:cxn>
                <a:cxn ang="0">
                  <a:pos x="TX21" y="TY21"/>
                </a:cxn>
                <a:cxn ang="0">
                  <a:pos x="TX22" y="TY22"/>
                </a:cxn>
              </a:cxnLst>
              <a:rect l="l" t="t" r="r" b="b"/>
              <a:pathLst>
                <a:path w="1933" h="987">
                  <a:moveTo>
                    <a:pt x="1836" y="986"/>
                  </a:moveTo>
                  <a:lnTo>
                    <a:pt x="1440" y="986"/>
                  </a:lnTo>
                  <a:cubicBezTo>
                    <a:pt x="1428" y="986"/>
                    <a:pt x="1420" y="978"/>
                    <a:pt x="1420" y="967"/>
                  </a:cubicBezTo>
                  <a:cubicBezTo>
                    <a:pt x="1420" y="956"/>
                    <a:pt x="1428" y="948"/>
                    <a:pt x="1440" y="948"/>
                  </a:cubicBezTo>
                  <a:lnTo>
                    <a:pt x="1836" y="948"/>
                  </a:lnTo>
                  <a:cubicBezTo>
                    <a:pt x="1868" y="948"/>
                    <a:pt x="1894" y="922"/>
                    <a:pt x="1894" y="890"/>
                  </a:cubicBezTo>
                  <a:lnTo>
                    <a:pt x="1894" y="96"/>
                  </a:lnTo>
                  <a:cubicBezTo>
                    <a:pt x="1894" y="64"/>
                    <a:pt x="1868" y="39"/>
                    <a:pt x="1836" y="39"/>
                  </a:cubicBezTo>
                  <a:lnTo>
                    <a:pt x="96" y="39"/>
                  </a:lnTo>
                  <a:cubicBezTo>
                    <a:pt x="64" y="39"/>
                    <a:pt x="38" y="64"/>
                    <a:pt x="38" y="96"/>
                  </a:cubicBezTo>
                  <a:lnTo>
                    <a:pt x="38" y="890"/>
                  </a:lnTo>
                  <a:cubicBezTo>
                    <a:pt x="38" y="922"/>
                    <a:pt x="64" y="948"/>
                    <a:pt x="96" y="948"/>
                  </a:cubicBezTo>
                  <a:lnTo>
                    <a:pt x="497" y="948"/>
                  </a:lnTo>
                  <a:cubicBezTo>
                    <a:pt x="508" y="948"/>
                    <a:pt x="516" y="956"/>
                    <a:pt x="516" y="967"/>
                  </a:cubicBezTo>
                  <a:cubicBezTo>
                    <a:pt x="516" y="978"/>
                    <a:pt x="508" y="986"/>
                    <a:pt x="497" y="986"/>
                  </a:cubicBezTo>
                  <a:lnTo>
                    <a:pt x="96" y="986"/>
                  </a:lnTo>
                  <a:cubicBezTo>
                    <a:pt x="43" y="986"/>
                    <a:pt x="0" y="943"/>
                    <a:pt x="0" y="890"/>
                  </a:cubicBezTo>
                  <a:lnTo>
                    <a:pt x="0" y="96"/>
                  </a:lnTo>
                  <a:cubicBezTo>
                    <a:pt x="0" y="44"/>
                    <a:pt x="43" y="0"/>
                    <a:pt x="96" y="0"/>
                  </a:cubicBezTo>
                  <a:lnTo>
                    <a:pt x="1836" y="0"/>
                  </a:lnTo>
                  <a:cubicBezTo>
                    <a:pt x="1889" y="0"/>
                    <a:pt x="1932" y="44"/>
                    <a:pt x="1932" y="96"/>
                  </a:cubicBezTo>
                  <a:lnTo>
                    <a:pt x="1932" y="890"/>
                  </a:lnTo>
                  <a:cubicBezTo>
                    <a:pt x="1932" y="944"/>
                    <a:pt x="1889" y="986"/>
                    <a:pt x="1836" y="986"/>
                  </a:cubicBezTo>
                  <a:close/>
                </a:path>
              </a:pathLst>
            </a:custGeom>
            <a:solidFill>
              <a:srgbClr val="515F76"/>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grpSp>
      <p:sp>
        <p:nvSpPr>
          <p:cNvPr id="16" name="PA-文本 Rectangle 960"/>
          <p:cNvSpPr>
            <a:spLocks/>
          </p:cNvSpPr>
          <p:nvPr/>
        </p:nvSpPr>
        <p:spPr bwMode="auto">
          <a:xfrm rot="0">
            <a:off x="1695450" y="3884295"/>
            <a:ext cx="6148070" cy="1476375"/>
          </a:xfrm>
          <a:prstGeom prst="rect"/>
          <a:noFill/>
          <a:ln w="0">
            <a:noFill/>
            <a:prstDash/>
          </a:ln>
        </p:spPr>
        <p:txBody>
          <a:bodyPr wrap="square" lIns="0" tIns="0" rIns="0" bIns="0" numCol="1" vert="horz" anchor="t">
            <a:spAutoFit/>
          </a:bodyPr>
          <a:lstStyle>
            <a:lvl1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1pPr>
            <a:lvl2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2pPr>
            <a:lvl3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3pPr>
            <a:lvl4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4pPr>
            <a:lvl5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5pPr>
            <a:lvl6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6pPr>
            <a:lvl7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7pPr>
            <a:lvl8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8pPr>
            <a:lvl9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9pPr>
          </a:lstStyle>
          <a:p>
            <a:pPr marL="0" indent="0" algn="l" defTabSz="914400" eaLnBrk="1" latinLnBrk="0" hangingPunct="1">
              <a:lnSpc>
                <a:spcPct val="150000"/>
              </a:lnSpc>
              <a:spcBef>
                <a:spcPts val="0"/>
              </a:spcBef>
              <a:spcAft>
                <a:spcPts val="0"/>
              </a:spcAft>
              <a:buFontTx/>
              <a:buNone/>
            </a:pPr>
            <a:r>
              <a:rPr lang="zh-CN" altLang="en-US" sz="1600">
                <a:solidFill>
                  <a:srgbClr val="494949"/>
                </a:solidFill>
                <a:latin typeface="微软雅黑" charset="0"/>
                <a:ea typeface="微软雅黑" charset="0"/>
              </a:rPr>
              <a:t>要鼓励企业以自主结盟的方式，围绕产业联盟制定成套的技术标准，通过标准的建设，让通用航空应急救援装备配备规范、标准化，减少不同制式而导致的浪费，真正发挥“空中生命线”的作用，在国家应急救援方面体现通用航空应有的重要作用。</a:t>
            </a:r>
            <a:endParaRPr lang="ko-KR" altLang="en-US" sz="1600">
              <a:solidFill>
                <a:srgbClr val="494949"/>
              </a:solidFill>
              <a:latin typeface="微软雅黑" charset="0"/>
              <a:ea typeface="微软雅黑" charset="0"/>
            </a:endParaRPr>
          </a:p>
        </p:txBody>
      </p:sp>
      <p:sp>
        <p:nvSpPr>
          <p:cNvPr id="14" name="PA-文本 Rectangle 960"/>
          <p:cNvSpPr>
            <a:spLocks/>
          </p:cNvSpPr>
          <p:nvPr/>
        </p:nvSpPr>
        <p:spPr bwMode="auto">
          <a:xfrm rot="0">
            <a:off x="1788160" y="2336800"/>
            <a:ext cx="5635625" cy="327025"/>
          </a:xfrm>
          <a:prstGeom prst="rect"/>
          <a:noFill/>
          <a:ln w="0">
            <a:noFill/>
            <a:prstDash/>
          </a:ln>
        </p:spPr>
        <p:txBody>
          <a:bodyPr wrap="square" lIns="0" tIns="0" rIns="0" bIns="0" numCol="1" vert="horz" anchor="t">
            <a:spAutoFit/>
          </a:bodyPr>
          <a:lstStyle>
            <a:lvl1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1pPr>
            <a:lvl2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2pPr>
            <a:lvl3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3pPr>
            <a:lvl4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4pPr>
            <a:lvl5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5pPr>
            <a:lvl6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6pPr>
            <a:lvl7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7pPr>
            <a:lvl8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8pPr>
            <a:lvl9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9pPr>
          </a:lstStyle>
          <a:p>
            <a:pPr marL="0" indent="0" algn="l" defTabSz="914400" eaLnBrk="1" latinLnBrk="0" hangingPunct="1">
              <a:lnSpc>
                <a:spcPct val="150000"/>
              </a:lnSpc>
              <a:spcBef>
                <a:spcPts val="0"/>
              </a:spcBef>
              <a:spcAft>
                <a:spcPts val="0"/>
              </a:spcAft>
              <a:buFontTx/>
              <a:buNone/>
            </a:pPr>
            <a:r>
              <a:rPr lang="zh-CN" altLang="en-US" sz="1600">
                <a:solidFill>
                  <a:srgbClr val="494949"/>
                </a:solidFill>
                <a:latin typeface="微软雅黑" charset="0"/>
                <a:ea typeface="微软雅黑" charset="0"/>
              </a:rPr>
              <a:t>政府简政放权，降低国标 、行标的数量，加强团标的建设。</a:t>
            </a:r>
            <a:endParaRPr lang="ko-KR" altLang="en-US" sz="1600">
              <a:solidFill>
                <a:srgbClr val="494949"/>
              </a:solidFill>
              <a:latin typeface="微软雅黑" charset="0"/>
              <a:ea typeface="微软雅黑" charset="0"/>
            </a:endParaRPr>
          </a:p>
        </p:txBody>
      </p:sp>
      <p:sp>
        <p:nvSpPr>
          <p:cNvPr id="12" name="PA-文本 Rectangle 960"/>
          <p:cNvSpPr>
            <a:spLocks/>
          </p:cNvSpPr>
          <p:nvPr/>
        </p:nvSpPr>
        <p:spPr bwMode="auto">
          <a:xfrm rot="0">
            <a:off x="1790065" y="3075940"/>
            <a:ext cx="6234430" cy="370205"/>
          </a:xfrm>
          <a:prstGeom prst="rect"/>
          <a:noFill/>
          <a:ln w="0">
            <a:noFill/>
            <a:prstDash/>
          </a:ln>
        </p:spPr>
        <p:txBody>
          <a:bodyPr wrap="square" lIns="0" tIns="0" rIns="0" bIns="0" numCol="1" vert="horz" anchor="t">
            <a:spAutoFit/>
          </a:bodyPr>
          <a:lstStyle>
            <a:lvl1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1pPr>
            <a:lvl2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2pPr>
            <a:lvl3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3pPr>
            <a:lvl4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4pPr>
            <a:lvl5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5pPr>
            <a:lvl6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6pPr>
            <a:lvl7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7pPr>
            <a:lvl8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8pPr>
            <a:lvl9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9pPr>
          </a:lstStyle>
          <a:p>
            <a:pPr marL="0" indent="0" algn="l" defTabSz="914400" eaLnBrk="1" latinLnBrk="0" hangingPunct="1">
              <a:lnSpc>
                <a:spcPct val="150000"/>
              </a:lnSpc>
              <a:spcBef>
                <a:spcPts val="0"/>
              </a:spcBef>
              <a:spcAft>
                <a:spcPts val="0"/>
              </a:spcAft>
              <a:buFontTx/>
              <a:buNone/>
            </a:pPr>
            <a:r>
              <a:rPr lang="zh-CN" altLang="en-US" sz="1600">
                <a:solidFill>
                  <a:srgbClr val="494949"/>
                </a:solidFill>
                <a:latin typeface="微软雅黑" charset="0"/>
                <a:ea typeface="微软雅黑" charset="0"/>
              </a:rPr>
              <a:t>制定符合我国国情和通用航空发展的标准体系，避免交叉 重复建设。</a:t>
            </a:r>
            <a:endParaRPr lang="ko-KR" altLang="en-US" sz="1600">
              <a:solidFill>
                <a:srgbClr val="494949"/>
              </a:solidFill>
              <a:latin typeface="微软雅黑" charset="0"/>
              <a:ea typeface="微软雅黑" charset="0"/>
            </a:endParaRPr>
          </a:p>
        </p:txBody>
      </p:sp>
      <p:sp>
        <p:nvSpPr>
          <p:cNvPr id="2" name="标题 1"/>
          <p:cNvSpPr txBox="1">
            <a:spLocks/>
          </p:cNvSpPr>
          <p:nvPr>
            <p:ph type="title"/>
          </p:nvPr>
        </p:nvSpPr>
        <p:spPr>
          <a:xfrm rot="0">
            <a:off x="437515" y="354965"/>
            <a:ext cx="9423400" cy="480060"/>
          </a:xfrm>
          <a:prstGeom prst="rect"/>
        </p:spPr>
        <p:txBody>
          <a:bodyPr wrap="square" lIns="91440" tIns="45720" rIns="91440" bIns="45720" numCol="1" vert="horz" anchor="ctr">
            <a:normAutofit fontScale="100000" lnSpcReduction="0"/>
          </a:bodyPr>
          <a:lstStyle/>
          <a:p>
            <a:pPr marL="0" indent="0" algn="l" defTabSz="914400" eaLnBrk="1" latinLnBrk="0" hangingPunct="1">
              <a:lnSpc>
                <a:spcPct val="90000"/>
              </a:lnSpc>
              <a:spcBef>
                <a:spcPts val="0"/>
              </a:spcBef>
              <a:spcAft>
                <a:spcPts val="0"/>
              </a:spcAft>
              <a:buFontTx/>
              <a:buNone/>
            </a:pPr>
            <a:r>
              <a:rPr lang="zh-CN" altLang="en-US" sz="2400">
                <a:latin typeface="思源宋体 CN ExtraLight" charset="0"/>
                <a:ea typeface="思源宋体 CN ExtraLight" charset="0"/>
                <a:cs typeface="+mj-cs"/>
              </a:rPr>
              <a:t>标准建设机制</a:t>
            </a:r>
            <a:endParaRPr lang="ko-KR" altLang="en-US" sz="2400">
              <a:latin typeface="思源宋体 CN ExtraLight" charset="0"/>
              <a:ea typeface="思源宋体 CN ExtraLight" charset="0"/>
              <a:cs typeface="+mj-cs"/>
            </a:endParaRPr>
          </a:p>
        </p:txBody>
      </p:sp>
      <p:pic>
        <p:nvPicPr>
          <p:cNvPr id="1026" name="Picture 2"/>
          <p:cNvPicPr>
            <a:picLocks noChangeAspect="1"/>
          </p:cNvPicPr>
          <p:nvPr/>
        </p:nvPicPr>
        <p:blipFill rotWithShape="1">
          <a:blip r:embed="rId81" cstate="print">
            <a:clrChange>
              <a:clrFrom>
                <a:srgbClr val="FFFFFF"/>
              </a:clrFrom>
              <a:clrTo>
                <a:srgbClr val="FFFFFF">
                  <a:alpha val="0"/>
                </a:srgbClr>
              </a:clrTo>
            </a:clrChange>
            <a:extLst>
              <a:ext uri="{28A0092B-C50C-407E-A947-70E740481C1C}">
                <a14:useLocalDpi xmlns:a14="http://schemas.microsoft.com/office/drawing/2010/main" val="0"/>
              </a:ext>
            </a:extLst>
          </a:blip>
          <a:srcRect l="20563" r="18482"/>
          <a:stretch>
            <a:fillRect/>
          </a:stretch>
        </p:blipFill>
        <p:spPr bwMode="auto">
          <a:xfrm rot="0">
            <a:off x="7750810" y="1715770"/>
            <a:ext cx="4018915" cy="3410585"/>
          </a:xfrm>
          <a:prstGeom prst="rect"/>
          <a:noFill/>
        </p:spPr>
      </p:pic>
      <p:grpSp>
        <p:nvGrpSpPr>
          <p:cNvPr id="1027" name="装饰 1026"/>
          <p:cNvGrpSpPr/>
          <p:nvPr/>
        </p:nvGrpSpPr>
        <p:grpSpPr bwMode="auto">
          <a:xfrm rot="0">
            <a:off x="808355" y="2099310"/>
            <a:ext cx="674370" cy="567690"/>
            <a:chOff x="808355" y="2099310"/>
            <a:chExt cx="674370" cy="567690"/>
          </a:xfrm>
        </p:grpSpPr>
        <p:sp>
          <p:nvSpPr>
            <p:cNvPr id="1028" name="PA-椭圆 1027"/>
            <p:cNvSpPr>
              <a:spLocks/>
            </p:cNvSpPr>
            <p:nvPr/>
          </p:nvSpPr>
          <p:spPr bwMode="auto">
            <a:xfrm rot="0">
              <a:off x="1071245" y="2244725"/>
              <a:ext cx="85090" cy="92710"/>
            </a:xfrm>
            <a:prstGeom prst="ellipse"/>
            <a:solidFill>
              <a:srgbClr val="FFFFFF"/>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29" name="PA-任意多边形 1028"/>
            <p:cNvSpPr>
              <a:spLocks/>
            </p:cNvSpPr>
            <p:nvPr/>
          </p:nvSpPr>
          <p:spPr bwMode="auto">
            <a:xfrm rot="0">
              <a:off x="930275" y="2200275"/>
              <a:ext cx="363220" cy="180340"/>
            </a:xfrm>
            <a:custGeom>
              <a:gdLst>
                <a:gd fmla="*/ 1267 w 1268" name="TX0"/>
                <a:gd fmla="*/ 103 h 629" name="TY0"/>
                <a:gd fmla="*/ 1267 w 1268" name="TX1"/>
                <a:gd fmla="*/ 525 h 629" name="TY1"/>
                <a:gd fmla="*/ 1260 w 1268" name="TX2"/>
                <a:gd fmla="*/ 525 h 629" name="TY2"/>
                <a:gd fmla="*/ 1164 w 1268" name="TX3"/>
                <a:gd fmla="*/ 621 h 629" name="TY3"/>
                <a:gd fmla="*/ 1164 w 1268" name="TX4"/>
                <a:gd fmla="*/ 628 h 629" name="TY4"/>
                <a:gd fmla="*/ 102 w 1268" name="TX5"/>
                <a:gd fmla="*/ 628 h 629" name="TY5"/>
                <a:gd fmla="*/ 102 w 1268" name="TX6"/>
                <a:gd fmla="*/ 621 h 629" name="TY6"/>
                <a:gd fmla="*/ 6 w 1268" name="TX7"/>
                <a:gd fmla="*/ 525 h 629" name="TY7"/>
                <a:gd fmla="*/ 0 w 1268" name="TX8"/>
                <a:gd fmla="*/ 525 h 629" name="TY8"/>
                <a:gd fmla="*/ 0 w 1268" name="TX9"/>
                <a:gd fmla="*/ 103 h 629" name="TY9"/>
                <a:gd fmla="*/ 6 w 1268" name="TX10"/>
                <a:gd fmla="*/ 103 h 629" name="TY10"/>
                <a:gd fmla="*/ 102 w 1268" name="TX11"/>
                <a:gd fmla="*/ 7 h 629" name="TY11"/>
                <a:gd fmla="*/ 102 w 1268" name="TX12"/>
                <a:gd fmla="*/ 0 h 629" name="TY12"/>
                <a:gd fmla="*/ 1164 w 1268" name="TX13"/>
                <a:gd fmla="*/ 0 h 629" name="TY13"/>
                <a:gd fmla="*/ 1164 w 1268" name="TX14"/>
                <a:gd fmla="*/ 7 h 629" name="TY14"/>
                <a:gd fmla="*/ 1260 w 1268" name="TX15"/>
                <a:gd fmla="*/ 103 h 629" name="TY15"/>
                <a:gd fmla="*/ 1267 w 1268" name="TX16"/>
                <a:gd fmla="*/ 103 h 629" name="TY16"/>
                <a:gd fmla="*/ 787 w 1268" name="TX18"/>
                <a:gd fmla="*/ 301 h 629" name="TY18"/>
                <a:gd fmla="*/ 640 w 1268" name="TX19"/>
                <a:gd fmla="*/ 154 h 629" name="TY19"/>
                <a:gd fmla="*/ 492 w 1268" name="TX20"/>
                <a:gd fmla="*/ 301 h 629" name="TY20"/>
                <a:gd fmla="*/ 640 w 1268" name="TX21"/>
                <a:gd fmla="*/ 448 h 629" name="TY21"/>
                <a:gd fmla="*/ 787 w 1268" name="TX22"/>
                <a:gd fmla="*/ 301 h 629" name="TY22"/>
              </a:gdLst>
              <a:cxnLst>
                <a:cxn ang="0">
                  <a:pos x="TX0" y="TY0"/>
                </a:cxn>
                <a:cxn ang="0">
                  <a:pos x="TX1" y="TY1"/>
                </a:cxn>
                <a:cxn ang="0">
                  <a:pos x="TX2" y="TY2"/>
                </a:cxn>
                <a:cxn ang="0">
                  <a:pos x="TX3" y="TY3"/>
                </a:cxn>
                <a:cxn ang="0">
                  <a:pos x="TX4" y="TY4"/>
                </a:cxn>
                <a:cxn ang="0">
                  <a:pos x="TX5" y="TY5"/>
                </a:cxn>
                <a:cxn ang="0">
                  <a:pos x="TX6" y="TY6"/>
                </a:cxn>
                <a:cxn ang="0">
                  <a:pos x="TX7" y="TY7"/>
                </a:cxn>
                <a:cxn ang="0">
                  <a:pos x="TX8" y="TY8"/>
                </a:cxn>
                <a:cxn ang="0">
                  <a:pos x="TX9" y="TY9"/>
                </a:cxn>
                <a:cxn ang="0">
                  <a:pos x="TX10" y="TY10"/>
                </a:cxn>
                <a:cxn ang="0">
                  <a:pos x="TX11" y="TY11"/>
                </a:cxn>
                <a:cxn ang="0">
                  <a:pos x="TX12" y="TY12"/>
                </a:cxn>
                <a:cxn ang="0">
                  <a:pos x="TX13" y="TY13"/>
                </a:cxn>
                <a:cxn ang="0">
                  <a:pos x="TX14" y="TY14"/>
                </a:cxn>
                <a:cxn ang="0">
                  <a:pos x="TX15" y="TY15"/>
                </a:cxn>
                <a:cxn ang="0">
                  <a:pos x="TX16" y="TY16"/>
                </a:cxn>
                <a:cxn ang="0">
                  <a:pos x="TX18" y="TY18"/>
                </a:cxn>
                <a:cxn ang="0">
                  <a:pos x="TX19" y="TY19"/>
                </a:cxn>
                <a:cxn ang="0">
                  <a:pos x="TX20" y="TY20"/>
                </a:cxn>
                <a:cxn ang="0">
                  <a:pos x="TX21" y="TY21"/>
                </a:cxn>
                <a:cxn ang="0">
                  <a:pos x="TX22" y="TY22"/>
                </a:cxn>
              </a:cxnLst>
              <a:rect l="l" t="t" r="r" b="b"/>
              <a:pathLst>
                <a:path w="1268" h="629">
                  <a:moveTo>
                    <a:pt x="1267" y="103"/>
                  </a:moveTo>
                  <a:lnTo>
                    <a:pt x="1267" y="525"/>
                  </a:lnTo>
                  <a:lnTo>
                    <a:pt x="1260" y="525"/>
                  </a:lnTo>
                  <a:cubicBezTo>
                    <a:pt x="1208" y="525"/>
                    <a:pt x="1164" y="568"/>
                    <a:pt x="1164" y="621"/>
                  </a:cubicBezTo>
                  <a:lnTo>
                    <a:pt x="1164" y="628"/>
                  </a:lnTo>
                  <a:lnTo>
                    <a:pt x="102" y="628"/>
                  </a:lnTo>
                  <a:lnTo>
                    <a:pt x="102" y="621"/>
                  </a:lnTo>
                  <a:cubicBezTo>
                    <a:pt x="102" y="568"/>
                    <a:pt x="59" y="525"/>
                    <a:pt x="6" y="525"/>
                  </a:cubicBezTo>
                  <a:lnTo>
                    <a:pt x="0" y="525"/>
                  </a:lnTo>
                  <a:lnTo>
                    <a:pt x="0" y="103"/>
                  </a:lnTo>
                  <a:lnTo>
                    <a:pt x="6" y="103"/>
                  </a:lnTo>
                  <a:cubicBezTo>
                    <a:pt x="59" y="103"/>
                    <a:pt x="102" y="60"/>
                    <a:pt x="102" y="7"/>
                  </a:cubicBezTo>
                  <a:lnTo>
                    <a:pt x="102" y="0"/>
                  </a:lnTo>
                  <a:lnTo>
                    <a:pt x="1164" y="0"/>
                  </a:lnTo>
                  <a:lnTo>
                    <a:pt x="1164" y="7"/>
                  </a:lnTo>
                  <a:cubicBezTo>
                    <a:pt x="1164" y="60"/>
                    <a:pt x="1208" y="103"/>
                    <a:pt x="1260" y="103"/>
                  </a:cubicBezTo>
                  <a:lnTo>
                    <a:pt x="1267" y="103"/>
                  </a:lnTo>
                  <a:close/>
                  <a:moveTo>
                    <a:pt x="787" y="301"/>
                  </a:moveTo>
                  <a:cubicBezTo>
                    <a:pt x="787" y="220"/>
                    <a:pt x="721" y="154"/>
                    <a:pt x="640" y="154"/>
                  </a:cubicBezTo>
                  <a:cubicBezTo>
                    <a:pt x="558" y="154"/>
                    <a:pt x="492" y="220"/>
                    <a:pt x="492" y="301"/>
                  </a:cubicBezTo>
                  <a:cubicBezTo>
                    <a:pt x="492" y="383"/>
                    <a:pt x="558" y="448"/>
                    <a:pt x="640" y="448"/>
                  </a:cubicBezTo>
                  <a:cubicBezTo>
                    <a:pt x="721" y="448"/>
                    <a:pt x="787" y="383"/>
                    <a:pt x="787" y="301"/>
                  </a:cubicBezTo>
                  <a:close/>
                </a:path>
              </a:pathLst>
            </a:custGeom>
            <a:solidFill>
              <a:srgbClr val="7BD489"/>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30" name="PA-任意多边形 1029"/>
            <p:cNvSpPr>
              <a:spLocks/>
            </p:cNvSpPr>
            <p:nvPr/>
          </p:nvSpPr>
          <p:spPr bwMode="auto">
            <a:xfrm rot="0">
              <a:off x="896620" y="2167255"/>
              <a:ext cx="433070" cy="246380"/>
            </a:xfrm>
            <a:custGeom>
              <a:gdLst>
                <a:gd fmla="*/ 1498 w 1512" name="TX0"/>
                <a:gd fmla="*/ 0 h 859" name="TY0"/>
                <a:gd fmla="*/ 1511 w 1512" name="TX1"/>
                <a:gd fmla="*/ 13 h 859" name="TY1"/>
                <a:gd fmla="*/ 1511 w 1512" name="TX2"/>
                <a:gd fmla="*/ 845 h 859" name="TY2"/>
                <a:gd fmla="*/ 1498 w 1512" name="TX3"/>
                <a:gd fmla="*/ 858 h 859" name="TY3"/>
                <a:gd fmla="*/ 13 w 1512" name="TX4"/>
                <a:gd fmla="*/ 858 h 859" name="TY4"/>
                <a:gd fmla="*/ 0 w 1512" name="TX5"/>
                <a:gd fmla="*/ 845 h 859" name="TY5"/>
                <a:gd fmla="*/ 0 w 1512" name="TX6"/>
                <a:gd fmla="*/ 13 h 859" name="TY6"/>
                <a:gd fmla="*/ 13 w 1512" name="TX7"/>
                <a:gd fmla="*/ 0 h 859" name="TY7"/>
                <a:gd fmla="*/ 1498 w 1512" name="TX8"/>
                <a:gd fmla="*/ 0 h 859" name="TY8"/>
                <a:gd fmla="*/ 1383 w 1512" name="TX10"/>
                <a:gd fmla="*/ 640 h 859" name="TY10"/>
                <a:gd fmla="*/ 1383 w 1512" name="TX11"/>
                <a:gd fmla="*/ 218 h 859" name="TY11"/>
                <a:gd fmla="*/ 1376 w 1512" name="TX12"/>
                <a:gd fmla="*/ 218 h 859" name="TY12"/>
                <a:gd fmla="*/ 1280 w 1512" name="TX13"/>
                <a:gd fmla="*/ 122 h 859" name="TY13"/>
                <a:gd fmla="*/ 1280 w 1512" name="TX14"/>
                <a:gd fmla="*/ 115 h 859" name="TY14"/>
                <a:gd fmla="*/ 218 w 1512" name="TX15"/>
                <a:gd fmla="*/ 115 h 859" name="TY15"/>
                <a:gd fmla="*/ 218 w 1512" name="TX16"/>
                <a:gd fmla="*/ 122 h 859" name="TY16"/>
                <a:gd fmla="*/ 122 w 1512" name="TX17"/>
                <a:gd fmla="*/ 218 h 859" name="TY17"/>
                <a:gd fmla="*/ 116 w 1512" name="TX18"/>
                <a:gd fmla="*/ 218 h 859" name="TY18"/>
                <a:gd fmla="*/ 116 w 1512" name="TX19"/>
                <a:gd fmla="*/ 640 h 859" name="TY19"/>
                <a:gd fmla="*/ 122 w 1512" name="TX20"/>
                <a:gd fmla="*/ 640 h 859" name="TY20"/>
                <a:gd fmla="*/ 218 w 1512" name="TX21"/>
                <a:gd fmla="*/ 736 h 859" name="TY21"/>
                <a:gd fmla="*/ 218 w 1512" name="TX22"/>
                <a:gd fmla="*/ 743 h 859" name="TY22"/>
                <a:gd fmla="*/ 1280 w 1512" name="TX23"/>
                <a:gd fmla="*/ 743 h 859" name="TY23"/>
                <a:gd fmla="*/ 1280 w 1512" name="TX24"/>
                <a:gd fmla="*/ 736 h 859" name="TY24"/>
                <a:gd fmla="*/ 1376 w 1512" name="TX25"/>
                <a:gd fmla="*/ 640 h 859" name="TY25"/>
                <a:gd fmla="*/ 1383 w 1512" name="TX26"/>
                <a:gd fmla="*/ 640 h 859" name="TY26"/>
              </a:gdLst>
              <a:cxnLst>
                <a:cxn ang="0">
                  <a:pos x="TX0" y="TY0"/>
                </a:cxn>
                <a:cxn ang="0">
                  <a:pos x="TX1" y="TY1"/>
                </a:cxn>
                <a:cxn ang="0">
                  <a:pos x="TX2" y="TY2"/>
                </a:cxn>
                <a:cxn ang="0">
                  <a:pos x="TX3" y="TY3"/>
                </a:cxn>
                <a:cxn ang="0">
                  <a:pos x="TX4" y="TY4"/>
                </a:cxn>
                <a:cxn ang="0">
                  <a:pos x="TX5" y="TY5"/>
                </a:cxn>
                <a:cxn ang="0">
                  <a:pos x="TX6" y="TY6"/>
                </a:cxn>
                <a:cxn ang="0">
                  <a:pos x="TX7" y="TY7"/>
                </a:cxn>
                <a:cxn ang="0">
                  <a:pos x="TX8" y="TY8"/>
                </a:cxn>
                <a:cxn ang="0">
                  <a:pos x="TX10" y="TY10"/>
                </a:cxn>
                <a:cxn ang="0">
                  <a:pos x="TX11" y="TY11"/>
                </a:cxn>
                <a:cxn ang="0">
                  <a:pos x="TX12" y="TY12"/>
                </a:cxn>
                <a:cxn ang="0">
                  <a:pos x="TX13" y="TY13"/>
                </a:cxn>
                <a:cxn ang="0">
                  <a:pos x="TX14" y="TY14"/>
                </a:cxn>
                <a:cxn ang="0">
                  <a:pos x="TX15" y="TY15"/>
                </a:cxn>
                <a:cxn ang="0">
                  <a:pos x="TX16" y="TY16"/>
                </a:cxn>
                <a:cxn ang="0">
                  <a:pos x="TX17" y="TY17"/>
                </a:cxn>
                <a:cxn ang="0">
                  <a:pos x="TX18" y="TY18"/>
                </a:cxn>
                <a:cxn ang="0">
                  <a:pos x="TX19" y="TY19"/>
                </a:cxn>
                <a:cxn ang="0">
                  <a:pos x="TX20" y="TY20"/>
                </a:cxn>
                <a:cxn ang="0">
                  <a:pos x="TX21" y="TY21"/>
                </a:cxn>
                <a:cxn ang="0">
                  <a:pos x="TX22" y="TY22"/>
                </a:cxn>
                <a:cxn ang="0">
                  <a:pos x="TX23" y="TY23"/>
                </a:cxn>
                <a:cxn ang="0">
                  <a:pos x="TX24" y="TY24"/>
                </a:cxn>
                <a:cxn ang="0">
                  <a:pos x="TX25" y="TY25"/>
                </a:cxn>
                <a:cxn ang="0">
                  <a:pos x="TX26" y="TY26"/>
                </a:cxn>
              </a:cxnLst>
              <a:rect l="l" t="t" r="r" b="b"/>
              <a:pathLst>
                <a:path w="1512" h="859">
                  <a:moveTo>
                    <a:pt x="1498" y="0"/>
                  </a:moveTo>
                  <a:cubicBezTo>
                    <a:pt x="1504" y="0"/>
                    <a:pt x="1511" y="7"/>
                    <a:pt x="1511" y="13"/>
                  </a:cubicBezTo>
                  <a:lnTo>
                    <a:pt x="1511" y="845"/>
                  </a:lnTo>
                  <a:cubicBezTo>
                    <a:pt x="1511" y="851"/>
                    <a:pt x="1504" y="858"/>
                    <a:pt x="1498" y="858"/>
                  </a:cubicBezTo>
                  <a:lnTo>
                    <a:pt x="13" y="858"/>
                  </a:lnTo>
                  <a:cubicBezTo>
                    <a:pt x="7" y="858"/>
                    <a:pt x="0" y="851"/>
                    <a:pt x="0" y="845"/>
                  </a:cubicBezTo>
                  <a:lnTo>
                    <a:pt x="0" y="13"/>
                  </a:lnTo>
                  <a:cubicBezTo>
                    <a:pt x="0" y="7"/>
                    <a:pt x="7" y="0"/>
                    <a:pt x="13" y="0"/>
                  </a:cubicBezTo>
                  <a:lnTo>
                    <a:pt x="1498" y="0"/>
                  </a:lnTo>
                  <a:close/>
                  <a:moveTo>
                    <a:pt x="1383" y="640"/>
                  </a:moveTo>
                  <a:lnTo>
                    <a:pt x="1383" y="218"/>
                  </a:lnTo>
                  <a:lnTo>
                    <a:pt x="1376" y="218"/>
                  </a:lnTo>
                  <a:cubicBezTo>
                    <a:pt x="1324" y="218"/>
                    <a:pt x="1280" y="175"/>
                    <a:pt x="1280" y="122"/>
                  </a:cubicBezTo>
                  <a:lnTo>
                    <a:pt x="1280" y="115"/>
                  </a:lnTo>
                  <a:lnTo>
                    <a:pt x="218" y="115"/>
                  </a:lnTo>
                  <a:lnTo>
                    <a:pt x="218" y="122"/>
                  </a:lnTo>
                  <a:cubicBezTo>
                    <a:pt x="218" y="175"/>
                    <a:pt x="175" y="218"/>
                    <a:pt x="122" y="218"/>
                  </a:cubicBezTo>
                  <a:lnTo>
                    <a:pt x="116" y="218"/>
                  </a:lnTo>
                  <a:lnTo>
                    <a:pt x="116" y="640"/>
                  </a:lnTo>
                  <a:lnTo>
                    <a:pt x="122" y="640"/>
                  </a:lnTo>
                  <a:cubicBezTo>
                    <a:pt x="175" y="640"/>
                    <a:pt x="218" y="683"/>
                    <a:pt x="218" y="736"/>
                  </a:cubicBezTo>
                  <a:lnTo>
                    <a:pt x="218" y="743"/>
                  </a:lnTo>
                  <a:lnTo>
                    <a:pt x="1280" y="743"/>
                  </a:lnTo>
                  <a:lnTo>
                    <a:pt x="1280" y="736"/>
                  </a:lnTo>
                  <a:cubicBezTo>
                    <a:pt x="1280" y="683"/>
                    <a:pt x="1324" y="640"/>
                    <a:pt x="1376" y="640"/>
                  </a:cubicBezTo>
                  <a:lnTo>
                    <a:pt x="1383" y="640"/>
                  </a:lnTo>
                  <a:close/>
                </a:path>
              </a:pathLst>
            </a:custGeom>
            <a:solidFill>
              <a:srgbClr val="FFFFFF"/>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31" name="PA-任意多边形 1030"/>
            <p:cNvSpPr>
              <a:spLocks/>
            </p:cNvSpPr>
            <p:nvPr/>
          </p:nvSpPr>
          <p:spPr bwMode="auto">
            <a:xfrm rot="0">
              <a:off x="891540" y="2161540"/>
              <a:ext cx="444500" cy="257175"/>
            </a:xfrm>
            <a:custGeom>
              <a:gdLst>
                <a:gd fmla="*/ 1517 w 1550" name="TX0"/>
                <a:gd fmla="*/ 896 h 897" name="TY0"/>
                <a:gd fmla="*/ 32 w 1550" name="TX1"/>
                <a:gd fmla="*/ 896 h 897" name="TY1"/>
                <a:gd fmla="*/ 0 w 1550" name="TX2"/>
                <a:gd fmla="*/ 864 h 897" name="TY2"/>
                <a:gd fmla="*/ 0 w 1550" name="TX3"/>
                <a:gd fmla="*/ 32 h 897" name="TY3"/>
                <a:gd fmla="*/ 32 w 1550" name="TX4"/>
                <a:gd fmla="*/ 0 h 897" name="TY4"/>
                <a:gd fmla="*/ 1517 w 1550" name="TX5"/>
                <a:gd fmla="*/ 0 h 897" name="TY5"/>
                <a:gd fmla="*/ 1549 w 1550" name="TX6"/>
                <a:gd fmla="*/ 32 h 897" name="TY6"/>
                <a:gd fmla="*/ 1549 w 1550" name="TX7"/>
                <a:gd fmla="*/ 864 h 897" name="TY7"/>
                <a:gd fmla="*/ 1517 w 1550" name="TX8"/>
                <a:gd fmla="*/ 896 h 897" name="TY8"/>
                <a:gd fmla="*/ 39 w 1550" name="TX10"/>
                <a:gd fmla="*/ 858 h 897" name="TY10"/>
                <a:gd fmla="*/ 1511 w 1550" name="TX11"/>
                <a:gd fmla="*/ 858 h 897" name="TY11"/>
                <a:gd fmla="*/ 1511 w 1550" name="TX12"/>
                <a:gd fmla="*/ 38 h 897" name="TY12"/>
                <a:gd fmla="*/ 39 w 1550" name="TX13"/>
                <a:gd fmla="*/ 38 h 897" name="TY13"/>
                <a:gd fmla="*/ 39 w 1550" name="TX14"/>
                <a:gd fmla="*/ 858 h 897" name="TY14"/>
              </a:gdLst>
              <a:cxnLst>
                <a:cxn ang="0">
                  <a:pos x="TX0" y="TY0"/>
                </a:cxn>
                <a:cxn ang="0">
                  <a:pos x="TX1" y="TY1"/>
                </a:cxn>
                <a:cxn ang="0">
                  <a:pos x="TX2" y="TY2"/>
                </a:cxn>
                <a:cxn ang="0">
                  <a:pos x="TX3" y="TY3"/>
                </a:cxn>
                <a:cxn ang="0">
                  <a:pos x="TX4" y="TY4"/>
                </a:cxn>
                <a:cxn ang="0">
                  <a:pos x="TX5" y="TY5"/>
                </a:cxn>
                <a:cxn ang="0">
                  <a:pos x="TX6" y="TY6"/>
                </a:cxn>
                <a:cxn ang="0">
                  <a:pos x="TX7" y="TY7"/>
                </a:cxn>
                <a:cxn ang="0">
                  <a:pos x="TX8" y="TY8"/>
                </a:cxn>
                <a:cxn ang="0">
                  <a:pos x="TX10" y="TY10"/>
                </a:cxn>
                <a:cxn ang="0">
                  <a:pos x="TX11" y="TY11"/>
                </a:cxn>
                <a:cxn ang="0">
                  <a:pos x="TX12" y="TY12"/>
                </a:cxn>
                <a:cxn ang="0">
                  <a:pos x="TX13" y="TY13"/>
                </a:cxn>
                <a:cxn ang="0">
                  <a:pos x="TX14" y="TY14"/>
                </a:cxn>
              </a:cxnLst>
              <a:rect l="l" t="t" r="r" b="b"/>
              <a:pathLst>
                <a:path w="1550" h="897">
                  <a:moveTo>
                    <a:pt x="1517" y="896"/>
                  </a:moveTo>
                  <a:lnTo>
                    <a:pt x="32" y="896"/>
                  </a:lnTo>
                  <a:cubicBezTo>
                    <a:pt x="15" y="896"/>
                    <a:pt x="0" y="882"/>
                    <a:pt x="0" y="864"/>
                  </a:cubicBezTo>
                  <a:lnTo>
                    <a:pt x="0" y="32"/>
                  </a:lnTo>
                  <a:cubicBezTo>
                    <a:pt x="0" y="14"/>
                    <a:pt x="15" y="0"/>
                    <a:pt x="32" y="0"/>
                  </a:cubicBezTo>
                  <a:lnTo>
                    <a:pt x="1517" y="0"/>
                  </a:lnTo>
                  <a:cubicBezTo>
                    <a:pt x="1535" y="0"/>
                    <a:pt x="1549" y="14"/>
                    <a:pt x="1549" y="32"/>
                  </a:cubicBezTo>
                  <a:lnTo>
                    <a:pt x="1549" y="864"/>
                  </a:lnTo>
                  <a:cubicBezTo>
                    <a:pt x="1549" y="882"/>
                    <a:pt x="1535" y="896"/>
                    <a:pt x="1517" y="896"/>
                  </a:cubicBezTo>
                  <a:close/>
                  <a:moveTo>
                    <a:pt x="39" y="858"/>
                  </a:moveTo>
                  <a:lnTo>
                    <a:pt x="1511" y="858"/>
                  </a:lnTo>
                  <a:lnTo>
                    <a:pt x="1511" y="38"/>
                  </a:lnTo>
                  <a:lnTo>
                    <a:pt x="39" y="38"/>
                  </a:lnTo>
                  <a:lnTo>
                    <a:pt x="39" y="858"/>
                  </a:lnTo>
                  <a:close/>
                </a:path>
              </a:pathLst>
            </a:custGeom>
            <a:solidFill>
              <a:srgbClr val="515F76"/>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32" name="PA-任意多边形 1031"/>
            <p:cNvSpPr>
              <a:spLocks/>
            </p:cNvSpPr>
            <p:nvPr/>
          </p:nvSpPr>
          <p:spPr bwMode="auto">
            <a:xfrm rot="0">
              <a:off x="892175" y="2239010"/>
              <a:ext cx="417195" cy="296545"/>
            </a:xfrm>
            <a:custGeom>
              <a:gdLst>
                <a:gd fmla="*/ 773 w 1457" name="TX0"/>
                <a:gd fmla="*/ 333 h 1036" name="TY0"/>
                <a:gd fmla="*/ 606 w 1457" name="TX1"/>
                <a:gd fmla="*/ 166 h 1036" name="TY1"/>
                <a:gd fmla="*/ 773 w 1457" name="TX2"/>
                <a:gd fmla="*/ 0 h 1036" name="TY2"/>
                <a:gd fmla="*/ 939 w 1457" name="TX3"/>
                <a:gd fmla="*/ 166 h 1036" name="TY3"/>
                <a:gd fmla="*/ 773 w 1457" name="TX4"/>
                <a:gd fmla="*/ 333 h 1036" name="TY4"/>
                <a:gd fmla="*/ 773 w 1457" name="TX6"/>
                <a:gd fmla="*/ 38 h 1036" name="TY6"/>
                <a:gd fmla="*/ 645 w 1457" name="TX7"/>
                <a:gd fmla="*/ 166 h 1036" name="TY7"/>
                <a:gd fmla="*/ 773 w 1457" name="TX8"/>
                <a:gd fmla="*/ 294 h 1036" name="TY8"/>
                <a:gd fmla="*/ 901 w 1457" name="TX9"/>
                <a:gd fmla="*/ 166 h 1036" name="TY9"/>
                <a:gd fmla="*/ 773 w 1457" name="TX10"/>
                <a:gd fmla="*/ 38 h 1036" name="TY10"/>
                <a:gd fmla="*/ 528 w 1457" name="TX12"/>
                <a:gd fmla="*/ 75 h 1036" name="TY12"/>
                <a:gd fmla="*/ 384 w 1457" name="TX13"/>
                <a:gd fmla="*/ 75 h 1036" name="TY13"/>
                <a:gd fmla="*/ 368 w 1457" name="TX14"/>
                <a:gd fmla="*/ 59 h 1036" name="TY14"/>
                <a:gd fmla="*/ 384 w 1457" name="TX15"/>
                <a:gd fmla="*/ 43 h 1036" name="TY15"/>
                <a:gd fmla="*/ 528 w 1457" name="TX16"/>
                <a:gd fmla="*/ 43 h 1036" name="TY16"/>
                <a:gd fmla="*/ 544 w 1457" name="TX17"/>
                <a:gd fmla="*/ 59 h 1036" name="TY17"/>
                <a:gd fmla="*/ 528 w 1457" name="TX18"/>
                <a:gd fmla="*/ 75 h 1036" name="TY18"/>
                <a:gd fmla="*/ 528 w 1457" name="TX20"/>
                <a:gd fmla="*/ 187 h 1036" name="TY20"/>
                <a:gd fmla="*/ 288 w 1457" name="TX21"/>
                <a:gd fmla="*/ 187 h 1036" name="TY21"/>
                <a:gd fmla="*/ 272 w 1457" name="TX22"/>
                <a:gd fmla="*/ 171 h 1036" name="TY22"/>
                <a:gd fmla="*/ 288 w 1457" name="TX23"/>
                <a:gd fmla="*/ 155 h 1036" name="TY23"/>
                <a:gd fmla="*/ 528 w 1457" name="TX24"/>
                <a:gd fmla="*/ 155 h 1036" name="TY24"/>
                <a:gd fmla="*/ 544 w 1457" name="TX25"/>
                <a:gd fmla="*/ 171 h 1036" name="TY25"/>
                <a:gd fmla="*/ 528 w 1457" name="TX26"/>
                <a:gd fmla="*/ 187 h 1036" name="TY26"/>
                <a:gd fmla="*/ 528 w 1457" name="TX28"/>
                <a:gd fmla="*/ 299 h 1036" name="TY28"/>
                <a:gd fmla="*/ 384 w 1457" name="TX29"/>
                <a:gd fmla="*/ 299 h 1036" name="TY29"/>
                <a:gd fmla="*/ 368 w 1457" name="TX30"/>
                <a:gd fmla="*/ 283 h 1036" name="TY30"/>
                <a:gd fmla="*/ 384 w 1457" name="TX31"/>
                <a:gd fmla="*/ 267 h 1036" name="TY31"/>
                <a:gd fmla="*/ 528 w 1457" name="TX32"/>
                <a:gd fmla="*/ 267 h 1036" name="TY32"/>
                <a:gd fmla="*/ 544 w 1457" name="TX33"/>
                <a:gd fmla="*/ 283 h 1036" name="TY33"/>
                <a:gd fmla="*/ 528 w 1457" name="TX34"/>
                <a:gd fmla="*/ 299 h 1036" name="TY34"/>
                <a:gd fmla="*/ 1184 w 1457" name="TX36"/>
                <a:gd fmla="*/ 59 h 1036" name="TY36"/>
                <a:gd fmla="*/ 1040 w 1457" name="TX37"/>
                <a:gd fmla="*/ 59 h 1036" name="TY37"/>
                <a:gd fmla="*/ 1024 w 1457" name="TX38"/>
                <a:gd fmla="*/ 43 h 1036" name="TY38"/>
                <a:gd fmla="*/ 1040 w 1457" name="TX39"/>
                <a:gd fmla="*/ 27 h 1036" name="TY39"/>
                <a:gd fmla="*/ 1184 w 1457" name="TX40"/>
                <a:gd fmla="*/ 27 h 1036" name="TY40"/>
                <a:gd fmla="*/ 1200 w 1457" name="TX41"/>
                <a:gd fmla="*/ 43 h 1036" name="TY41"/>
                <a:gd fmla="*/ 1184 w 1457" name="TX42"/>
                <a:gd fmla="*/ 59 h 1036" name="TY42"/>
                <a:gd fmla="*/ 1280 w 1457" name="TX44"/>
                <a:gd fmla="*/ 171 h 1036" name="TY44"/>
                <a:gd fmla="*/ 1040 w 1457" name="TX45"/>
                <a:gd fmla="*/ 171 h 1036" name="TY45"/>
                <a:gd fmla="*/ 1024 w 1457" name="TX46"/>
                <a:gd fmla="*/ 155 h 1036" name="TY46"/>
                <a:gd fmla="*/ 1040 w 1457" name="TX47"/>
                <a:gd fmla="*/ 139 h 1036" name="TY47"/>
                <a:gd fmla="*/ 1280 w 1457" name="TX48"/>
                <a:gd fmla="*/ 139 h 1036" name="TY48"/>
                <a:gd fmla="*/ 1296 w 1457" name="TX49"/>
                <a:gd fmla="*/ 155 h 1036" name="TY49"/>
                <a:gd fmla="*/ 1280 w 1457" name="TX50"/>
                <a:gd fmla="*/ 171 h 1036" name="TY50"/>
                <a:gd fmla="*/ 1184 w 1457" name="TX52"/>
                <a:gd fmla="*/ 283 h 1036" name="TY52"/>
                <a:gd fmla="*/ 1040 w 1457" name="TX53"/>
                <a:gd fmla="*/ 283 h 1036" name="TY53"/>
                <a:gd fmla="*/ 1024 w 1457" name="TX54"/>
                <a:gd fmla="*/ 267 h 1036" name="TY54"/>
                <a:gd fmla="*/ 1040 w 1457" name="TX55"/>
                <a:gd fmla="*/ 251 h 1036" name="TY55"/>
                <a:gd fmla="*/ 1184 w 1457" name="TX56"/>
                <a:gd fmla="*/ 251 h 1036" name="TY56"/>
                <a:gd fmla="*/ 1200 w 1457" name="TX57"/>
                <a:gd fmla="*/ 267 h 1036" name="TY57"/>
                <a:gd fmla="*/ 1184 w 1457" name="TX58"/>
                <a:gd fmla="*/ 283 h 1036" name="TY58"/>
                <a:gd fmla="*/ 1440 w 1457" name="TX60"/>
                <a:gd fmla="*/ 763 h 1036" name="TY60"/>
                <a:gd fmla="*/ 16 w 1457" name="TX61"/>
                <a:gd fmla="*/ 763 h 1036" name="TY61"/>
                <a:gd fmla="*/ 0 w 1457" name="TX62"/>
                <a:gd fmla="*/ 747 h 1036" name="TY62"/>
                <a:gd fmla="*/ 16 w 1457" name="TX63"/>
                <a:gd fmla="*/ 731 h 1036" name="TY63"/>
                <a:gd fmla="*/ 1440 w 1457" name="TX64"/>
                <a:gd fmla="*/ 731 h 1036" name="TY64"/>
                <a:gd fmla="*/ 1456 w 1457" name="TX65"/>
                <a:gd fmla="*/ 747 h 1036" name="TY65"/>
                <a:gd fmla="*/ 1440 w 1457" name="TX66"/>
                <a:gd fmla="*/ 763 h 1036" name="TY66"/>
                <a:gd fmla="*/ 1392 w 1457" name="TX68"/>
                <a:gd fmla="*/ 907 h 1036" name="TY68"/>
                <a:gd fmla="*/ 16 w 1457" name="TX69"/>
                <a:gd fmla="*/ 907 h 1036" name="TY69"/>
                <a:gd fmla="*/ 0 w 1457" name="TX70"/>
                <a:gd fmla="*/ 891 h 1036" name="TY70"/>
                <a:gd fmla="*/ 16 w 1457" name="TX71"/>
                <a:gd fmla="*/ 875 h 1036" name="TY71"/>
                <a:gd fmla="*/ 1392 w 1457" name="TX72"/>
                <a:gd fmla="*/ 875 h 1036" name="TY72"/>
                <a:gd fmla="*/ 1408 w 1457" name="TX73"/>
                <a:gd fmla="*/ 891 h 1036" name="TY73"/>
                <a:gd fmla="*/ 1392 w 1457" name="TX74"/>
                <a:gd fmla="*/ 907 h 1036" name="TY74"/>
                <a:gd fmla="*/ 1440 w 1457" name="TX76"/>
                <a:gd fmla="*/ 1035 h 1036" name="TY76"/>
                <a:gd fmla="*/ 16 w 1457" name="TX77"/>
                <a:gd fmla="*/ 1035 h 1036" name="TY77"/>
                <a:gd fmla="*/ 0 w 1457" name="TX78"/>
                <a:gd fmla="*/ 1019 h 1036" name="TY78"/>
                <a:gd fmla="*/ 16 w 1457" name="TX79"/>
                <a:gd fmla="*/ 1003 h 1036" name="TY79"/>
                <a:gd fmla="*/ 1440 w 1457" name="TX80"/>
                <a:gd fmla="*/ 1003 h 1036" name="TY80"/>
                <a:gd fmla="*/ 1456 w 1457" name="TX81"/>
                <a:gd fmla="*/ 1019 h 1036" name="TY81"/>
                <a:gd fmla="*/ 1440 w 1457" name="TX82"/>
                <a:gd fmla="*/ 1035 h 1036" name="TY82"/>
              </a:gdLst>
              <a:cxnLst>
                <a:cxn ang="0">
                  <a:pos x="TX0" y="TY0"/>
                </a:cxn>
                <a:cxn ang="0">
                  <a:pos x="TX1" y="TY1"/>
                </a:cxn>
                <a:cxn ang="0">
                  <a:pos x="TX2" y="TY2"/>
                </a:cxn>
                <a:cxn ang="0">
                  <a:pos x="TX3" y="TY3"/>
                </a:cxn>
                <a:cxn ang="0">
                  <a:pos x="TX4" y="TY4"/>
                </a:cxn>
                <a:cxn ang="0">
                  <a:pos x="TX6" y="TY6"/>
                </a:cxn>
                <a:cxn ang="0">
                  <a:pos x="TX7" y="TY7"/>
                </a:cxn>
                <a:cxn ang="0">
                  <a:pos x="TX8" y="TY8"/>
                </a:cxn>
                <a:cxn ang="0">
                  <a:pos x="TX9" y="TY9"/>
                </a:cxn>
                <a:cxn ang="0">
                  <a:pos x="TX10" y="TY10"/>
                </a:cxn>
                <a:cxn ang="0">
                  <a:pos x="TX12" y="TY12"/>
                </a:cxn>
                <a:cxn ang="0">
                  <a:pos x="TX13" y="TY13"/>
                </a:cxn>
                <a:cxn ang="0">
                  <a:pos x="TX14" y="TY14"/>
                </a:cxn>
                <a:cxn ang="0">
                  <a:pos x="TX15" y="TY15"/>
                </a:cxn>
                <a:cxn ang="0">
                  <a:pos x="TX16" y="TY16"/>
                </a:cxn>
                <a:cxn ang="0">
                  <a:pos x="TX17" y="TY17"/>
                </a:cxn>
                <a:cxn ang="0">
                  <a:pos x="TX18" y="TY18"/>
                </a:cxn>
                <a:cxn ang="0">
                  <a:pos x="TX20" y="TY20"/>
                </a:cxn>
                <a:cxn ang="0">
                  <a:pos x="TX21" y="TY21"/>
                </a:cxn>
                <a:cxn ang="0">
                  <a:pos x="TX22" y="TY22"/>
                </a:cxn>
                <a:cxn ang="0">
                  <a:pos x="TX23" y="TY23"/>
                </a:cxn>
                <a:cxn ang="0">
                  <a:pos x="TX24" y="TY24"/>
                </a:cxn>
                <a:cxn ang="0">
                  <a:pos x="TX25" y="TY25"/>
                </a:cxn>
                <a:cxn ang="0">
                  <a:pos x="TX26" y="TY26"/>
                </a:cxn>
                <a:cxn ang="0">
                  <a:pos x="TX28" y="TY28"/>
                </a:cxn>
                <a:cxn ang="0">
                  <a:pos x="TX29" y="TY29"/>
                </a:cxn>
                <a:cxn ang="0">
                  <a:pos x="TX30" y="TY30"/>
                </a:cxn>
                <a:cxn ang="0">
                  <a:pos x="TX31" y="TY31"/>
                </a:cxn>
                <a:cxn ang="0">
                  <a:pos x="TX32" y="TY32"/>
                </a:cxn>
                <a:cxn ang="0">
                  <a:pos x="TX33" y="TY33"/>
                </a:cxn>
                <a:cxn ang="0">
                  <a:pos x="TX34" y="TY34"/>
                </a:cxn>
                <a:cxn ang="0">
                  <a:pos x="TX36" y="TY36"/>
                </a:cxn>
                <a:cxn ang="0">
                  <a:pos x="TX37" y="TY37"/>
                </a:cxn>
                <a:cxn ang="0">
                  <a:pos x="TX38" y="TY38"/>
                </a:cxn>
                <a:cxn ang="0">
                  <a:pos x="TX39" y="TY39"/>
                </a:cxn>
                <a:cxn ang="0">
                  <a:pos x="TX40" y="TY40"/>
                </a:cxn>
                <a:cxn ang="0">
                  <a:pos x="TX41" y="TY41"/>
                </a:cxn>
                <a:cxn ang="0">
                  <a:pos x="TX42" y="TY42"/>
                </a:cxn>
                <a:cxn ang="0">
                  <a:pos x="TX44" y="TY44"/>
                </a:cxn>
                <a:cxn ang="0">
                  <a:pos x="TX45" y="TY45"/>
                </a:cxn>
                <a:cxn ang="0">
                  <a:pos x="TX46" y="TY46"/>
                </a:cxn>
                <a:cxn ang="0">
                  <a:pos x="TX47" y="TY47"/>
                </a:cxn>
                <a:cxn ang="0">
                  <a:pos x="TX48" y="TY48"/>
                </a:cxn>
                <a:cxn ang="0">
                  <a:pos x="TX49" y="TY49"/>
                </a:cxn>
                <a:cxn ang="0">
                  <a:pos x="TX50" y="TY50"/>
                </a:cxn>
                <a:cxn ang="0">
                  <a:pos x="TX52" y="TY52"/>
                </a:cxn>
                <a:cxn ang="0">
                  <a:pos x="TX53" y="TY53"/>
                </a:cxn>
                <a:cxn ang="0">
                  <a:pos x="TX54" y="TY54"/>
                </a:cxn>
                <a:cxn ang="0">
                  <a:pos x="TX55" y="TY55"/>
                </a:cxn>
                <a:cxn ang="0">
                  <a:pos x="TX56" y="TY56"/>
                </a:cxn>
                <a:cxn ang="0">
                  <a:pos x="TX57" y="TY57"/>
                </a:cxn>
                <a:cxn ang="0">
                  <a:pos x="TX58" y="TY58"/>
                </a:cxn>
                <a:cxn ang="0">
                  <a:pos x="TX60" y="TY60"/>
                </a:cxn>
                <a:cxn ang="0">
                  <a:pos x="TX61" y="TY61"/>
                </a:cxn>
                <a:cxn ang="0">
                  <a:pos x="TX62" y="TY62"/>
                </a:cxn>
                <a:cxn ang="0">
                  <a:pos x="TX63" y="TY63"/>
                </a:cxn>
                <a:cxn ang="0">
                  <a:pos x="TX64" y="TY64"/>
                </a:cxn>
                <a:cxn ang="0">
                  <a:pos x="TX65" y="TY65"/>
                </a:cxn>
                <a:cxn ang="0">
                  <a:pos x="TX66" y="TY66"/>
                </a:cxn>
                <a:cxn ang="0">
                  <a:pos x="TX68" y="TY68"/>
                </a:cxn>
                <a:cxn ang="0">
                  <a:pos x="TX69" y="TY69"/>
                </a:cxn>
                <a:cxn ang="0">
                  <a:pos x="TX70" y="TY70"/>
                </a:cxn>
                <a:cxn ang="0">
                  <a:pos x="TX71" y="TY71"/>
                </a:cxn>
                <a:cxn ang="0">
                  <a:pos x="TX72" y="TY72"/>
                </a:cxn>
                <a:cxn ang="0">
                  <a:pos x="TX73" y="TY73"/>
                </a:cxn>
                <a:cxn ang="0">
                  <a:pos x="TX74" y="TY74"/>
                </a:cxn>
                <a:cxn ang="0">
                  <a:pos x="TX76" y="TY76"/>
                </a:cxn>
                <a:cxn ang="0">
                  <a:pos x="TX77" y="TY77"/>
                </a:cxn>
                <a:cxn ang="0">
                  <a:pos x="TX78" y="TY78"/>
                </a:cxn>
                <a:cxn ang="0">
                  <a:pos x="TX79" y="TY79"/>
                </a:cxn>
                <a:cxn ang="0">
                  <a:pos x="TX80" y="TY80"/>
                </a:cxn>
                <a:cxn ang="0">
                  <a:pos x="TX81" y="TY81"/>
                </a:cxn>
                <a:cxn ang="0">
                  <a:pos x="TX82" y="TY82"/>
                </a:cxn>
              </a:cxnLst>
              <a:rect l="l" t="t" r="r" b="b"/>
              <a:pathLst>
                <a:path w="1457" h="1036">
                  <a:moveTo>
                    <a:pt x="773" y="333"/>
                  </a:moveTo>
                  <a:cubicBezTo>
                    <a:pt x="681" y="333"/>
                    <a:pt x="606" y="257"/>
                    <a:pt x="606" y="166"/>
                  </a:cubicBezTo>
                  <a:cubicBezTo>
                    <a:pt x="606" y="75"/>
                    <a:pt x="681" y="0"/>
                    <a:pt x="773" y="0"/>
                  </a:cubicBezTo>
                  <a:cubicBezTo>
                    <a:pt x="864" y="0"/>
                    <a:pt x="939" y="75"/>
                    <a:pt x="939" y="166"/>
                  </a:cubicBezTo>
                  <a:cubicBezTo>
                    <a:pt x="939" y="257"/>
                    <a:pt x="864" y="333"/>
                    <a:pt x="773" y="333"/>
                  </a:cubicBezTo>
                  <a:close/>
                  <a:moveTo>
                    <a:pt x="773" y="38"/>
                  </a:moveTo>
                  <a:cubicBezTo>
                    <a:pt x="702" y="38"/>
                    <a:pt x="645" y="96"/>
                    <a:pt x="645" y="166"/>
                  </a:cubicBezTo>
                  <a:cubicBezTo>
                    <a:pt x="645" y="237"/>
                    <a:pt x="702" y="294"/>
                    <a:pt x="773" y="294"/>
                  </a:cubicBezTo>
                  <a:cubicBezTo>
                    <a:pt x="843" y="294"/>
                    <a:pt x="901" y="237"/>
                    <a:pt x="901" y="166"/>
                  </a:cubicBezTo>
                  <a:cubicBezTo>
                    <a:pt x="901" y="96"/>
                    <a:pt x="843" y="38"/>
                    <a:pt x="773" y="38"/>
                  </a:cubicBezTo>
                  <a:close/>
                  <a:moveTo>
                    <a:pt x="528" y="75"/>
                  </a:moveTo>
                  <a:lnTo>
                    <a:pt x="384" y="75"/>
                  </a:lnTo>
                  <a:cubicBezTo>
                    <a:pt x="374" y="75"/>
                    <a:pt x="368" y="69"/>
                    <a:pt x="368" y="59"/>
                  </a:cubicBezTo>
                  <a:cubicBezTo>
                    <a:pt x="368" y="49"/>
                    <a:pt x="374" y="43"/>
                    <a:pt x="384" y="43"/>
                  </a:cubicBezTo>
                  <a:lnTo>
                    <a:pt x="528" y="43"/>
                  </a:lnTo>
                  <a:cubicBezTo>
                    <a:pt x="537" y="43"/>
                    <a:pt x="544" y="49"/>
                    <a:pt x="544" y="59"/>
                  </a:cubicBezTo>
                  <a:cubicBezTo>
                    <a:pt x="544" y="69"/>
                    <a:pt x="536" y="75"/>
                    <a:pt x="528" y="75"/>
                  </a:cubicBezTo>
                  <a:close/>
                  <a:moveTo>
                    <a:pt x="528" y="187"/>
                  </a:moveTo>
                  <a:lnTo>
                    <a:pt x="288" y="187"/>
                  </a:lnTo>
                  <a:cubicBezTo>
                    <a:pt x="278" y="187"/>
                    <a:pt x="272" y="181"/>
                    <a:pt x="272" y="171"/>
                  </a:cubicBezTo>
                  <a:cubicBezTo>
                    <a:pt x="272" y="161"/>
                    <a:pt x="278" y="155"/>
                    <a:pt x="288" y="155"/>
                  </a:cubicBezTo>
                  <a:lnTo>
                    <a:pt x="528" y="155"/>
                  </a:lnTo>
                  <a:cubicBezTo>
                    <a:pt x="537" y="155"/>
                    <a:pt x="544" y="161"/>
                    <a:pt x="544" y="171"/>
                  </a:cubicBezTo>
                  <a:cubicBezTo>
                    <a:pt x="544" y="181"/>
                    <a:pt x="536" y="187"/>
                    <a:pt x="528" y="187"/>
                  </a:cubicBezTo>
                  <a:close/>
                  <a:moveTo>
                    <a:pt x="528" y="299"/>
                  </a:moveTo>
                  <a:lnTo>
                    <a:pt x="384" y="299"/>
                  </a:lnTo>
                  <a:cubicBezTo>
                    <a:pt x="374" y="299"/>
                    <a:pt x="368" y="293"/>
                    <a:pt x="368" y="283"/>
                  </a:cubicBezTo>
                  <a:cubicBezTo>
                    <a:pt x="368" y="273"/>
                    <a:pt x="374" y="267"/>
                    <a:pt x="384" y="267"/>
                  </a:cubicBezTo>
                  <a:lnTo>
                    <a:pt x="528" y="267"/>
                  </a:lnTo>
                  <a:cubicBezTo>
                    <a:pt x="537" y="267"/>
                    <a:pt x="544" y="273"/>
                    <a:pt x="544" y="283"/>
                  </a:cubicBezTo>
                  <a:cubicBezTo>
                    <a:pt x="544" y="293"/>
                    <a:pt x="536" y="299"/>
                    <a:pt x="528" y="299"/>
                  </a:cubicBezTo>
                  <a:close/>
                  <a:moveTo>
                    <a:pt x="1184" y="59"/>
                  </a:moveTo>
                  <a:lnTo>
                    <a:pt x="1040" y="59"/>
                  </a:lnTo>
                  <a:cubicBezTo>
                    <a:pt x="1030" y="59"/>
                    <a:pt x="1024" y="53"/>
                    <a:pt x="1024" y="43"/>
                  </a:cubicBezTo>
                  <a:cubicBezTo>
                    <a:pt x="1024" y="33"/>
                    <a:pt x="1030" y="27"/>
                    <a:pt x="1040" y="27"/>
                  </a:cubicBezTo>
                  <a:lnTo>
                    <a:pt x="1184" y="27"/>
                  </a:lnTo>
                  <a:cubicBezTo>
                    <a:pt x="1193" y="27"/>
                    <a:pt x="1200" y="33"/>
                    <a:pt x="1200" y="43"/>
                  </a:cubicBezTo>
                  <a:cubicBezTo>
                    <a:pt x="1200" y="53"/>
                    <a:pt x="1192" y="59"/>
                    <a:pt x="1184" y="59"/>
                  </a:cubicBezTo>
                  <a:close/>
                  <a:moveTo>
                    <a:pt x="1280" y="171"/>
                  </a:moveTo>
                  <a:lnTo>
                    <a:pt x="1040" y="171"/>
                  </a:lnTo>
                  <a:cubicBezTo>
                    <a:pt x="1030" y="171"/>
                    <a:pt x="1024" y="165"/>
                    <a:pt x="1024" y="155"/>
                  </a:cubicBezTo>
                  <a:cubicBezTo>
                    <a:pt x="1024" y="145"/>
                    <a:pt x="1030" y="139"/>
                    <a:pt x="1040" y="139"/>
                  </a:cubicBezTo>
                  <a:lnTo>
                    <a:pt x="1280" y="139"/>
                  </a:lnTo>
                  <a:cubicBezTo>
                    <a:pt x="1289" y="139"/>
                    <a:pt x="1296" y="145"/>
                    <a:pt x="1296" y="155"/>
                  </a:cubicBezTo>
                  <a:cubicBezTo>
                    <a:pt x="1296" y="165"/>
                    <a:pt x="1288" y="171"/>
                    <a:pt x="1280" y="171"/>
                  </a:cubicBezTo>
                  <a:close/>
                  <a:moveTo>
                    <a:pt x="1184" y="283"/>
                  </a:moveTo>
                  <a:lnTo>
                    <a:pt x="1040" y="283"/>
                  </a:lnTo>
                  <a:cubicBezTo>
                    <a:pt x="1030" y="283"/>
                    <a:pt x="1024" y="277"/>
                    <a:pt x="1024" y="267"/>
                  </a:cubicBezTo>
                  <a:cubicBezTo>
                    <a:pt x="1024" y="257"/>
                    <a:pt x="1030" y="251"/>
                    <a:pt x="1040" y="251"/>
                  </a:cubicBezTo>
                  <a:lnTo>
                    <a:pt x="1184" y="251"/>
                  </a:lnTo>
                  <a:cubicBezTo>
                    <a:pt x="1193" y="251"/>
                    <a:pt x="1200" y="257"/>
                    <a:pt x="1200" y="267"/>
                  </a:cubicBezTo>
                  <a:cubicBezTo>
                    <a:pt x="1200" y="277"/>
                    <a:pt x="1192" y="283"/>
                    <a:pt x="1184" y="283"/>
                  </a:cubicBezTo>
                  <a:close/>
                  <a:moveTo>
                    <a:pt x="1440" y="763"/>
                  </a:moveTo>
                  <a:lnTo>
                    <a:pt x="16" y="763"/>
                  </a:lnTo>
                  <a:cubicBezTo>
                    <a:pt x="6" y="763"/>
                    <a:pt x="0" y="757"/>
                    <a:pt x="0" y="747"/>
                  </a:cubicBezTo>
                  <a:cubicBezTo>
                    <a:pt x="0" y="737"/>
                    <a:pt x="6" y="731"/>
                    <a:pt x="16" y="731"/>
                  </a:cubicBezTo>
                  <a:lnTo>
                    <a:pt x="1440" y="731"/>
                  </a:lnTo>
                  <a:cubicBezTo>
                    <a:pt x="1449" y="731"/>
                    <a:pt x="1456" y="737"/>
                    <a:pt x="1456" y="747"/>
                  </a:cubicBezTo>
                  <a:cubicBezTo>
                    <a:pt x="1456" y="757"/>
                    <a:pt x="1448" y="763"/>
                    <a:pt x="1440" y="763"/>
                  </a:cubicBezTo>
                  <a:close/>
                  <a:moveTo>
                    <a:pt x="1392" y="907"/>
                  </a:moveTo>
                  <a:lnTo>
                    <a:pt x="16" y="907"/>
                  </a:lnTo>
                  <a:cubicBezTo>
                    <a:pt x="6" y="907"/>
                    <a:pt x="0" y="901"/>
                    <a:pt x="0" y="891"/>
                  </a:cubicBezTo>
                  <a:cubicBezTo>
                    <a:pt x="0" y="881"/>
                    <a:pt x="6" y="875"/>
                    <a:pt x="16" y="875"/>
                  </a:cubicBezTo>
                  <a:lnTo>
                    <a:pt x="1392" y="875"/>
                  </a:lnTo>
                  <a:cubicBezTo>
                    <a:pt x="1401" y="875"/>
                    <a:pt x="1408" y="881"/>
                    <a:pt x="1408" y="891"/>
                  </a:cubicBezTo>
                  <a:cubicBezTo>
                    <a:pt x="1408" y="901"/>
                    <a:pt x="1400" y="907"/>
                    <a:pt x="1392" y="907"/>
                  </a:cubicBezTo>
                  <a:close/>
                  <a:moveTo>
                    <a:pt x="1440" y="1035"/>
                  </a:moveTo>
                  <a:lnTo>
                    <a:pt x="16" y="1035"/>
                  </a:lnTo>
                  <a:cubicBezTo>
                    <a:pt x="6" y="1035"/>
                    <a:pt x="0" y="1029"/>
                    <a:pt x="0" y="1019"/>
                  </a:cubicBezTo>
                  <a:cubicBezTo>
                    <a:pt x="0" y="1009"/>
                    <a:pt x="6" y="1003"/>
                    <a:pt x="16" y="1003"/>
                  </a:cubicBezTo>
                  <a:lnTo>
                    <a:pt x="1440" y="1003"/>
                  </a:lnTo>
                  <a:cubicBezTo>
                    <a:pt x="1449" y="1003"/>
                    <a:pt x="1456" y="1009"/>
                    <a:pt x="1456" y="1019"/>
                  </a:cubicBezTo>
                  <a:cubicBezTo>
                    <a:pt x="1456" y="1029"/>
                    <a:pt x="1448" y="1035"/>
                    <a:pt x="1440" y="1035"/>
                  </a:cubicBezTo>
                  <a:close/>
                </a:path>
              </a:pathLst>
            </a:custGeom>
            <a:solidFill>
              <a:srgbClr val="515F76"/>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33" name="PA-椭圆 1032"/>
            <p:cNvSpPr>
              <a:spLocks/>
            </p:cNvSpPr>
            <p:nvPr/>
          </p:nvSpPr>
          <p:spPr bwMode="auto">
            <a:xfrm rot="0">
              <a:off x="1291590" y="2430780"/>
              <a:ext cx="125730" cy="125095"/>
            </a:xfrm>
            <a:prstGeom prst="ellipse"/>
            <a:solidFill>
              <a:srgbClr val="EA9080"/>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34" name="PA-任意多边形 1033"/>
            <p:cNvSpPr>
              <a:spLocks/>
            </p:cNvSpPr>
            <p:nvPr/>
          </p:nvSpPr>
          <p:spPr bwMode="auto">
            <a:xfrm rot="0">
              <a:off x="1339850" y="2468880"/>
              <a:ext cx="24130" cy="19685"/>
            </a:xfrm>
            <a:custGeom>
              <a:gdLst>
                <a:gd fmla="*/ 22 w 84" name="TX0"/>
                <a:gd fmla="*/ 67 h 68" name="TY0"/>
                <a:gd fmla="*/ 6 w 84" name="TX1"/>
                <a:gd fmla="*/ 59 h 68" name="TY1"/>
                <a:gd fmla="*/ 11 w 84" name="TX2"/>
                <a:gd fmla="*/ 32 h 68" name="TY2"/>
                <a:gd fmla="*/ 50 w 84" name="TX3"/>
                <a:gd fmla="*/ 6 h 68" name="TY3"/>
                <a:gd fmla="*/ 77 w 84" name="TX4"/>
                <a:gd fmla="*/ 11 h 68" name="TY4"/>
                <a:gd fmla="*/ 72 w 84" name="TX5"/>
                <a:gd fmla="*/ 38 h 68" name="TY5"/>
                <a:gd fmla="*/ 34 w 84" name="TX6"/>
                <a:gd fmla="*/ 64 h 68" name="TY6"/>
                <a:gd fmla="*/ 22 w 84" name="TX7"/>
                <a:gd fmla="*/ 67 h 68" name="TY7"/>
              </a:gdLst>
              <a:cxnLst>
                <a:cxn ang="0">
                  <a:pos x="TX0" y="TY0"/>
                </a:cxn>
                <a:cxn ang="0">
                  <a:pos x="TX1" y="TY1"/>
                </a:cxn>
                <a:cxn ang="0">
                  <a:pos x="TX2" y="TY2"/>
                </a:cxn>
                <a:cxn ang="0">
                  <a:pos x="TX3" y="TY3"/>
                </a:cxn>
                <a:cxn ang="0">
                  <a:pos x="TX4" y="TY4"/>
                </a:cxn>
                <a:cxn ang="0">
                  <a:pos x="TX5" y="TY5"/>
                </a:cxn>
                <a:cxn ang="0">
                  <a:pos x="TX6" y="TY6"/>
                </a:cxn>
                <a:cxn ang="0">
                  <a:pos x="TX7" y="TY7"/>
                </a:cxn>
              </a:cxnLst>
              <a:rect l="l" t="t" r="r" b="b"/>
              <a:pathLst>
                <a:path w="84" h="68">
                  <a:moveTo>
                    <a:pt x="22" y="67"/>
                  </a:moveTo>
                  <a:cubicBezTo>
                    <a:pt x="16" y="67"/>
                    <a:pt x="10" y="64"/>
                    <a:pt x="6" y="59"/>
                  </a:cubicBezTo>
                  <a:cubicBezTo>
                    <a:pt x="0" y="50"/>
                    <a:pt x="3" y="38"/>
                    <a:pt x="11" y="32"/>
                  </a:cubicBezTo>
                  <a:lnTo>
                    <a:pt x="50" y="6"/>
                  </a:lnTo>
                  <a:cubicBezTo>
                    <a:pt x="59" y="0"/>
                    <a:pt x="70" y="3"/>
                    <a:pt x="77" y="11"/>
                  </a:cubicBezTo>
                  <a:cubicBezTo>
                    <a:pt x="83" y="21"/>
                    <a:pt x="80" y="32"/>
                    <a:pt x="72" y="38"/>
                  </a:cubicBezTo>
                  <a:lnTo>
                    <a:pt x="34" y="64"/>
                  </a:lnTo>
                  <a:cubicBezTo>
                    <a:pt x="30" y="66"/>
                    <a:pt x="26" y="67"/>
                    <a:pt x="22" y="67"/>
                  </a:cubicBezTo>
                  <a:close/>
                </a:path>
              </a:pathLst>
            </a:custGeom>
            <a:solidFill>
              <a:srgbClr val="515F76"/>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35" name="PA-任意多边形 1034"/>
            <p:cNvSpPr>
              <a:spLocks/>
            </p:cNvSpPr>
            <p:nvPr/>
          </p:nvSpPr>
          <p:spPr bwMode="auto">
            <a:xfrm rot="0">
              <a:off x="1353185" y="2469515"/>
              <a:ext cx="11430" cy="48260"/>
            </a:xfrm>
            <a:custGeom>
              <a:gdLst>
                <a:gd fmla="*/ 19 w 39" name="TX0"/>
                <a:gd fmla="*/ 167 h 168" name="TY0"/>
                <a:gd fmla="*/ 0 w 39" name="TX1"/>
                <a:gd fmla="*/ 147 h 168" name="TY1"/>
                <a:gd fmla="*/ 0 w 39" name="TX2"/>
                <a:gd fmla="*/ 19 h 168" name="TY2"/>
                <a:gd fmla="*/ 19 w 39" name="TX3"/>
                <a:gd fmla="*/ 0 h 168" name="TY3"/>
                <a:gd fmla="*/ 38 w 39" name="TX4"/>
                <a:gd fmla="*/ 19 h 168" name="TY4"/>
                <a:gd fmla="*/ 38 w 39" name="TX5"/>
                <a:gd fmla="*/ 147 h 168" name="TY5"/>
                <a:gd fmla="*/ 19 w 39" name="TX6"/>
                <a:gd fmla="*/ 167 h 168" name="TY6"/>
              </a:gdLst>
              <a:cxnLst>
                <a:cxn ang="0">
                  <a:pos x="TX0" y="TY0"/>
                </a:cxn>
                <a:cxn ang="0">
                  <a:pos x="TX1" y="TY1"/>
                </a:cxn>
                <a:cxn ang="0">
                  <a:pos x="TX2" y="TY2"/>
                </a:cxn>
                <a:cxn ang="0">
                  <a:pos x="TX3" y="TY3"/>
                </a:cxn>
                <a:cxn ang="0">
                  <a:pos x="TX4" y="TY4"/>
                </a:cxn>
                <a:cxn ang="0">
                  <a:pos x="TX5" y="TY5"/>
                </a:cxn>
                <a:cxn ang="0">
                  <a:pos x="TX6" y="TY6"/>
                </a:cxn>
              </a:cxnLst>
              <a:rect l="l" t="t" r="r" b="b"/>
              <a:pathLst>
                <a:path w="39" h="168">
                  <a:moveTo>
                    <a:pt x="19" y="167"/>
                  </a:moveTo>
                  <a:cubicBezTo>
                    <a:pt x="8" y="167"/>
                    <a:pt x="0" y="159"/>
                    <a:pt x="0" y="147"/>
                  </a:cubicBezTo>
                  <a:lnTo>
                    <a:pt x="0" y="19"/>
                  </a:lnTo>
                  <a:cubicBezTo>
                    <a:pt x="0" y="8"/>
                    <a:pt x="8" y="0"/>
                    <a:pt x="19" y="0"/>
                  </a:cubicBezTo>
                  <a:cubicBezTo>
                    <a:pt x="30" y="0"/>
                    <a:pt x="38" y="8"/>
                    <a:pt x="38" y="19"/>
                  </a:cubicBezTo>
                  <a:lnTo>
                    <a:pt x="38" y="147"/>
                  </a:lnTo>
                  <a:cubicBezTo>
                    <a:pt x="38" y="159"/>
                    <a:pt x="30" y="167"/>
                    <a:pt x="19" y="167"/>
                  </a:cubicBezTo>
                  <a:close/>
                </a:path>
              </a:pathLst>
            </a:custGeom>
            <a:solidFill>
              <a:srgbClr val="515F76"/>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36" name="PA-任意多边形 1035"/>
            <p:cNvSpPr>
              <a:spLocks/>
            </p:cNvSpPr>
            <p:nvPr/>
          </p:nvSpPr>
          <p:spPr bwMode="auto">
            <a:xfrm rot="0">
              <a:off x="1341755" y="2510155"/>
              <a:ext cx="34290" cy="11430"/>
            </a:xfrm>
            <a:custGeom>
              <a:gdLst>
                <a:gd fmla="*/ 96 w 116" name="TX0"/>
                <a:gd fmla="*/ 38 h 39" name="TY0"/>
                <a:gd fmla="*/ 19 w 116" name="TX1"/>
                <a:gd fmla="*/ 38 h 39" name="TY1"/>
                <a:gd fmla="*/ 0 w 116" name="TX2"/>
                <a:gd fmla="*/ 19 h 39" name="TY2"/>
                <a:gd fmla="*/ 19 w 116" name="TX3"/>
                <a:gd fmla="*/ 0 h 39" name="TY3"/>
                <a:gd fmla="*/ 96 w 116" name="TX4"/>
                <a:gd fmla="*/ 0 h 39" name="TY4"/>
                <a:gd fmla="*/ 115 w 116" name="TX5"/>
                <a:gd fmla="*/ 19 h 39" name="TY5"/>
                <a:gd fmla="*/ 96 w 116" name="TX6"/>
                <a:gd fmla="*/ 38 h 39" name="TY6"/>
              </a:gdLst>
              <a:cxnLst>
                <a:cxn ang="0">
                  <a:pos x="TX0" y="TY0"/>
                </a:cxn>
                <a:cxn ang="0">
                  <a:pos x="TX1" y="TY1"/>
                </a:cxn>
                <a:cxn ang="0">
                  <a:pos x="TX2" y="TY2"/>
                </a:cxn>
                <a:cxn ang="0">
                  <a:pos x="TX3" y="TY3"/>
                </a:cxn>
                <a:cxn ang="0">
                  <a:pos x="TX4" y="TY4"/>
                </a:cxn>
                <a:cxn ang="0">
                  <a:pos x="TX5" y="TY5"/>
                </a:cxn>
                <a:cxn ang="0">
                  <a:pos x="TX6" y="TY6"/>
                </a:cxn>
              </a:cxnLst>
              <a:rect l="l" t="t" r="r" b="b"/>
              <a:pathLst>
                <a:path w="116" h="39">
                  <a:moveTo>
                    <a:pt x="96" y="38"/>
                  </a:moveTo>
                  <a:lnTo>
                    <a:pt x="19" y="38"/>
                  </a:lnTo>
                  <a:cubicBezTo>
                    <a:pt x="8" y="38"/>
                    <a:pt x="0" y="30"/>
                    <a:pt x="0" y="19"/>
                  </a:cubicBezTo>
                  <a:cubicBezTo>
                    <a:pt x="0" y="8"/>
                    <a:pt x="8" y="0"/>
                    <a:pt x="19" y="0"/>
                  </a:cubicBezTo>
                  <a:lnTo>
                    <a:pt x="96" y="0"/>
                  </a:lnTo>
                  <a:cubicBezTo>
                    <a:pt x="107" y="0"/>
                    <a:pt x="115" y="8"/>
                    <a:pt x="115" y="19"/>
                  </a:cubicBezTo>
                  <a:cubicBezTo>
                    <a:pt x="115" y="30"/>
                    <a:pt x="107" y="38"/>
                    <a:pt x="96" y="38"/>
                  </a:cubicBezTo>
                  <a:close/>
                </a:path>
              </a:pathLst>
            </a:custGeom>
            <a:solidFill>
              <a:srgbClr val="515F76"/>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37" name="PA-任意多边形 1036"/>
            <p:cNvSpPr>
              <a:spLocks/>
            </p:cNvSpPr>
            <p:nvPr/>
          </p:nvSpPr>
          <p:spPr bwMode="auto">
            <a:xfrm rot="0">
              <a:off x="1346200" y="2530475"/>
              <a:ext cx="136525" cy="136525"/>
            </a:xfrm>
            <a:custGeom>
              <a:gdLst>
                <a:gd fmla="*/ 237 w 475" name="TX0"/>
                <a:gd fmla="*/ 473 h 474" name="TY0"/>
                <a:gd fmla="*/ 0 w 475" name="TX1"/>
                <a:gd fmla="*/ 236 h 474" name="TY1"/>
                <a:gd fmla="*/ 237 w 475" name="TX2"/>
                <a:gd fmla="*/ 0 h 474" name="TY2"/>
                <a:gd fmla="*/ 474 w 475" name="TX3"/>
                <a:gd fmla="*/ 236 h 474" name="TY3"/>
                <a:gd fmla="*/ 237 w 475" name="TX4"/>
                <a:gd fmla="*/ 473 h 474" name="TY4"/>
                <a:gd fmla="*/ 237 w 475" name="TX6"/>
                <a:gd fmla="*/ 38 h 474" name="TY6"/>
                <a:gd fmla="*/ 38 w 475" name="TX7"/>
                <a:gd fmla="*/ 236 h 474" name="TY7"/>
                <a:gd fmla="*/ 237 w 475" name="TX8"/>
                <a:gd fmla="*/ 435 h 474" name="TY8"/>
                <a:gd fmla="*/ 435 w 475" name="TX9"/>
                <a:gd fmla="*/ 236 h 474" name="TY9"/>
                <a:gd fmla="*/ 237 w 475" name="TX10"/>
                <a:gd fmla="*/ 38 h 474" name="TY10"/>
              </a:gdLst>
              <a:cxnLst>
                <a:cxn ang="0">
                  <a:pos x="TX0" y="TY0"/>
                </a:cxn>
                <a:cxn ang="0">
                  <a:pos x="TX1" y="TY1"/>
                </a:cxn>
                <a:cxn ang="0">
                  <a:pos x="TX2" y="TY2"/>
                </a:cxn>
                <a:cxn ang="0">
                  <a:pos x="TX3" y="TY3"/>
                </a:cxn>
                <a:cxn ang="0">
                  <a:pos x="TX4" y="TY4"/>
                </a:cxn>
                <a:cxn ang="0">
                  <a:pos x="TX6" y="TY6"/>
                </a:cxn>
                <a:cxn ang="0">
                  <a:pos x="TX7" y="TY7"/>
                </a:cxn>
                <a:cxn ang="0">
                  <a:pos x="TX8" y="TY8"/>
                </a:cxn>
                <a:cxn ang="0">
                  <a:pos x="TX9" y="TY9"/>
                </a:cxn>
                <a:cxn ang="0">
                  <a:pos x="TX10" y="TY10"/>
                </a:cxn>
              </a:cxnLst>
              <a:rect l="l" t="t" r="r" b="b"/>
              <a:pathLst>
                <a:path w="475" h="474">
                  <a:moveTo>
                    <a:pt x="237" y="473"/>
                  </a:moveTo>
                  <a:cubicBezTo>
                    <a:pt x="106" y="473"/>
                    <a:pt x="0" y="368"/>
                    <a:pt x="0" y="236"/>
                  </a:cubicBezTo>
                  <a:cubicBezTo>
                    <a:pt x="0" y="105"/>
                    <a:pt x="106" y="0"/>
                    <a:pt x="237" y="0"/>
                  </a:cubicBezTo>
                  <a:cubicBezTo>
                    <a:pt x="368" y="0"/>
                    <a:pt x="474" y="105"/>
                    <a:pt x="474" y="236"/>
                  </a:cubicBezTo>
                  <a:cubicBezTo>
                    <a:pt x="474" y="368"/>
                    <a:pt x="368" y="473"/>
                    <a:pt x="237" y="473"/>
                  </a:cubicBezTo>
                  <a:close/>
                  <a:moveTo>
                    <a:pt x="237" y="38"/>
                  </a:moveTo>
                  <a:cubicBezTo>
                    <a:pt x="128" y="38"/>
                    <a:pt x="38" y="128"/>
                    <a:pt x="38" y="236"/>
                  </a:cubicBezTo>
                  <a:cubicBezTo>
                    <a:pt x="38" y="345"/>
                    <a:pt x="128" y="435"/>
                    <a:pt x="237" y="435"/>
                  </a:cubicBezTo>
                  <a:cubicBezTo>
                    <a:pt x="346" y="435"/>
                    <a:pt x="435" y="345"/>
                    <a:pt x="435" y="236"/>
                  </a:cubicBezTo>
                  <a:cubicBezTo>
                    <a:pt x="435" y="128"/>
                    <a:pt x="347" y="38"/>
                    <a:pt x="237" y="38"/>
                  </a:cubicBezTo>
                  <a:close/>
                </a:path>
              </a:pathLst>
            </a:custGeom>
            <a:solidFill>
              <a:srgbClr val="515F76"/>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38" name="PA-任意多边形 1037"/>
            <p:cNvSpPr>
              <a:spLocks/>
            </p:cNvSpPr>
            <p:nvPr/>
          </p:nvSpPr>
          <p:spPr bwMode="auto">
            <a:xfrm rot="0">
              <a:off x="1367155" y="2117090"/>
              <a:ext cx="22860" cy="23495"/>
            </a:xfrm>
            <a:custGeom>
              <a:gdLst>
                <a:gd fmla="*/ 66 w 79" name="TX0"/>
                <a:gd fmla="*/ 77 h 78" name="TY0"/>
                <a:gd fmla="*/ 56 w 79" name="TX1"/>
                <a:gd fmla="*/ 73 h 78" name="TY1"/>
                <a:gd fmla="*/ 5 w 79" name="TX2"/>
                <a:gd fmla="*/ 22 h 78" name="TY2"/>
                <a:gd fmla="*/ 5 w 79" name="TX3"/>
                <a:gd fmla="*/ 5 h 78" name="TY3"/>
                <a:gd fmla="*/ 22 w 79" name="TX4"/>
                <a:gd fmla="*/ 5 h 78" name="TY4"/>
                <a:gd fmla="*/ 74 w 79" name="TX5"/>
                <a:gd fmla="*/ 56 h 78" name="TY5"/>
                <a:gd fmla="*/ 74 w 79" name="TX6"/>
                <a:gd fmla="*/ 73 h 78" name="TY6"/>
                <a:gd fmla="*/ 66 w 79" name="TX7"/>
                <a:gd fmla="*/ 77 h 78" name="TY7"/>
              </a:gdLst>
              <a:cxnLst>
                <a:cxn ang="0">
                  <a:pos x="TX0" y="TY0"/>
                </a:cxn>
                <a:cxn ang="0">
                  <a:pos x="TX1" y="TY1"/>
                </a:cxn>
                <a:cxn ang="0">
                  <a:pos x="TX2" y="TY2"/>
                </a:cxn>
                <a:cxn ang="0">
                  <a:pos x="TX3" y="TY3"/>
                </a:cxn>
                <a:cxn ang="0">
                  <a:pos x="TX4" y="TY4"/>
                </a:cxn>
                <a:cxn ang="0">
                  <a:pos x="TX5" y="TY5"/>
                </a:cxn>
                <a:cxn ang="0">
                  <a:pos x="TX6" y="TY6"/>
                </a:cxn>
                <a:cxn ang="0">
                  <a:pos x="TX7" y="TY7"/>
                </a:cxn>
              </a:cxnLst>
              <a:rect l="l" t="t" r="r" b="b"/>
              <a:pathLst>
                <a:path w="79" h="78">
                  <a:moveTo>
                    <a:pt x="66" y="77"/>
                  </a:moveTo>
                  <a:cubicBezTo>
                    <a:pt x="62" y="77"/>
                    <a:pt x="59" y="75"/>
                    <a:pt x="56" y="73"/>
                  </a:cubicBezTo>
                  <a:lnTo>
                    <a:pt x="5" y="22"/>
                  </a:lnTo>
                  <a:cubicBezTo>
                    <a:pt x="0" y="17"/>
                    <a:pt x="0" y="9"/>
                    <a:pt x="5" y="5"/>
                  </a:cubicBezTo>
                  <a:cubicBezTo>
                    <a:pt x="10" y="0"/>
                    <a:pt x="18" y="0"/>
                    <a:pt x="22" y="5"/>
                  </a:cubicBezTo>
                  <a:lnTo>
                    <a:pt x="74" y="56"/>
                  </a:lnTo>
                  <a:cubicBezTo>
                    <a:pt x="78" y="61"/>
                    <a:pt x="78" y="69"/>
                    <a:pt x="74" y="73"/>
                  </a:cubicBezTo>
                  <a:cubicBezTo>
                    <a:pt x="72" y="75"/>
                    <a:pt x="69" y="77"/>
                    <a:pt x="66" y="77"/>
                  </a:cubicBezTo>
                  <a:close/>
                </a:path>
              </a:pathLst>
            </a:custGeom>
            <a:solidFill>
              <a:srgbClr val="EA9080"/>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39" name="PA-任意多边形 1038"/>
            <p:cNvSpPr>
              <a:spLocks/>
            </p:cNvSpPr>
            <p:nvPr/>
          </p:nvSpPr>
          <p:spPr bwMode="auto">
            <a:xfrm rot="0">
              <a:off x="1367155" y="2117090"/>
              <a:ext cx="22860" cy="23495"/>
            </a:xfrm>
            <a:custGeom>
              <a:gdLst>
                <a:gd fmla="*/ 14 w 79" name="TX0"/>
                <a:gd fmla="*/ 77 h 78" name="TY0"/>
                <a:gd fmla="*/ 5 w 79" name="TX1"/>
                <a:gd fmla="*/ 73 h 78" name="TY1"/>
                <a:gd fmla="*/ 5 w 79" name="TX2"/>
                <a:gd fmla="*/ 56 h 78" name="TY2"/>
                <a:gd fmla="*/ 56 w 79" name="TX3"/>
                <a:gd fmla="*/ 5 h 78" name="TY3"/>
                <a:gd fmla="*/ 74 w 79" name="TX4"/>
                <a:gd fmla="*/ 5 h 78" name="TY4"/>
                <a:gd fmla="*/ 74 w 79" name="TX5"/>
                <a:gd fmla="*/ 22 h 78" name="TY5"/>
                <a:gd fmla="*/ 22 w 79" name="TX6"/>
                <a:gd fmla="*/ 73 h 78" name="TY6"/>
                <a:gd fmla="*/ 14 w 79" name="TX7"/>
                <a:gd fmla="*/ 77 h 78" name="TY7"/>
              </a:gdLst>
              <a:cxnLst>
                <a:cxn ang="0">
                  <a:pos x="TX0" y="TY0"/>
                </a:cxn>
                <a:cxn ang="0">
                  <a:pos x="TX1" y="TY1"/>
                </a:cxn>
                <a:cxn ang="0">
                  <a:pos x="TX2" y="TY2"/>
                </a:cxn>
                <a:cxn ang="0">
                  <a:pos x="TX3" y="TY3"/>
                </a:cxn>
                <a:cxn ang="0">
                  <a:pos x="TX4" y="TY4"/>
                </a:cxn>
                <a:cxn ang="0">
                  <a:pos x="TX5" y="TY5"/>
                </a:cxn>
                <a:cxn ang="0">
                  <a:pos x="TX6" y="TY6"/>
                </a:cxn>
                <a:cxn ang="0">
                  <a:pos x="TX7" y="TY7"/>
                </a:cxn>
              </a:cxnLst>
              <a:rect l="l" t="t" r="r" b="b"/>
              <a:pathLst>
                <a:path w="79" h="78">
                  <a:moveTo>
                    <a:pt x="14" y="77"/>
                  </a:moveTo>
                  <a:cubicBezTo>
                    <a:pt x="11" y="77"/>
                    <a:pt x="8" y="75"/>
                    <a:pt x="5" y="73"/>
                  </a:cubicBezTo>
                  <a:cubicBezTo>
                    <a:pt x="0" y="69"/>
                    <a:pt x="0" y="61"/>
                    <a:pt x="5" y="56"/>
                  </a:cubicBezTo>
                  <a:lnTo>
                    <a:pt x="56" y="5"/>
                  </a:lnTo>
                  <a:cubicBezTo>
                    <a:pt x="61" y="0"/>
                    <a:pt x="69" y="0"/>
                    <a:pt x="74" y="5"/>
                  </a:cubicBezTo>
                  <a:cubicBezTo>
                    <a:pt x="78" y="9"/>
                    <a:pt x="78" y="17"/>
                    <a:pt x="74" y="22"/>
                  </a:cubicBezTo>
                  <a:lnTo>
                    <a:pt x="22" y="73"/>
                  </a:lnTo>
                  <a:cubicBezTo>
                    <a:pt x="21" y="75"/>
                    <a:pt x="18" y="77"/>
                    <a:pt x="14" y="77"/>
                  </a:cubicBezTo>
                  <a:close/>
                </a:path>
              </a:pathLst>
            </a:custGeom>
            <a:solidFill>
              <a:srgbClr val="EA9080"/>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40" name="PA-任意多边形 1039"/>
            <p:cNvSpPr>
              <a:spLocks/>
            </p:cNvSpPr>
            <p:nvPr/>
          </p:nvSpPr>
          <p:spPr bwMode="auto">
            <a:xfrm rot="0">
              <a:off x="1304290" y="2110105"/>
              <a:ext cx="26670" cy="26670"/>
            </a:xfrm>
            <a:custGeom>
              <a:gdLst>
                <a:gd fmla="*/ 45 w 90" name="TX0"/>
                <a:gd fmla="*/ 89 h 90" name="TY0"/>
                <a:gd fmla="*/ 0 w 90" name="TX1"/>
                <a:gd fmla="*/ 45 h 90" name="TY1"/>
                <a:gd fmla="*/ 45 w 90" name="TX2"/>
                <a:gd fmla="*/ 0 h 90" name="TY2"/>
                <a:gd fmla="*/ 89 w 90" name="TX3"/>
                <a:gd fmla="*/ 45 h 90" name="TY3"/>
                <a:gd fmla="*/ 45 w 90" name="TX4"/>
                <a:gd fmla="*/ 89 h 90" name="TY4"/>
                <a:gd fmla="*/ 45 w 90" name="TX6"/>
                <a:gd fmla="*/ 25 h 90" name="TY6"/>
                <a:gd fmla="*/ 25 w 90" name="TX7"/>
                <a:gd fmla="*/ 45 h 90" name="TY7"/>
                <a:gd fmla="*/ 45 w 90" name="TX8"/>
                <a:gd fmla="*/ 64 h 90" name="TY8"/>
                <a:gd fmla="*/ 64 w 90" name="TX9"/>
                <a:gd fmla="*/ 45 h 90" name="TY9"/>
                <a:gd fmla="*/ 45 w 90" name="TX10"/>
                <a:gd fmla="*/ 25 h 90" name="TY10"/>
              </a:gdLst>
              <a:cxnLst>
                <a:cxn ang="0">
                  <a:pos x="TX0" y="TY0"/>
                </a:cxn>
                <a:cxn ang="0">
                  <a:pos x="TX1" y="TY1"/>
                </a:cxn>
                <a:cxn ang="0">
                  <a:pos x="TX2" y="TY2"/>
                </a:cxn>
                <a:cxn ang="0">
                  <a:pos x="TX3" y="TY3"/>
                </a:cxn>
                <a:cxn ang="0">
                  <a:pos x="TX4" y="TY4"/>
                </a:cxn>
                <a:cxn ang="0">
                  <a:pos x="TX6" y="TY6"/>
                </a:cxn>
                <a:cxn ang="0">
                  <a:pos x="TX7" y="TY7"/>
                </a:cxn>
                <a:cxn ang="0">
                  <a:pos x="TX8" y="TY8"/>
                </a:cxn>
                <a:cxn ang="0">
                  <a:pos x="TX9" y="TY9"/>
                </a:cxn>
                <a:cxn ang="0">
                  <a:pos x="TX10" y="TY10"/>
                </a:cxn>
              </a:cxnLst>
              <a:rect l="l" t="t" r="r" b="b"/>
              <a:pathLst>
                <a:path w="90" h="90">
                  <a:moveTo>
                    <a:pt x="45" y="89"/>
                  </a:moveTo>
                  <a:cubicBezTo>
                    <a:pt x="21" y="89"/>
                    <a:pt x="0" y="69"/>
                    <a:pt x="0" y="45"/>
                  </a:cubicBezTo>
                  <a:cubicBezTo>
                    <a:pt x="0" y="21"/>
                    <a:pt x="21" y="0"/>
                    <a:pt x="45" y="0"/>
                  </a:cubicBezTo>
                  <a:cubicBezTo>
                    <a:pt x="69" y="0"/>
                    <a:pt x="89" y="21"/>
                    <a:pt x="89" y="45"/>
                  </a:cubicBezTo>
                  <a:cubicBezTo>
                    <a:pt x="89" y="69"/>
                    <a:pt x="70" y="89"/>
                    <a:pt x="45" y="89"/>
                  </a:cubicBezTo>
                  <a:close/>
                  <a:moveTo>
                    <a:pt x="45" y="25"/>
                  </a:moveTo>
                  <a:cubicBezTo>
                    <a:pt x="33" y="25"/>
                    <a:pt x="25" y="33"/>
                    <a:pt x="25" y="45"/>
                  </a:cubicBezTo>
                  <a:cubicBezTo>
                    <a:pt x="25" y="56"/>
                    <a:pt x="33" y="64"/>
                    <a:pt x="45" y="64"/>
                  </a:cubicBezTo>
                  <a:cubicBezTo>
                    <a:pt x="56" y="64"/>
                    <a:pt x="64" y="56"/>
                    <a:pt x="64" y="45"/>
                  </a:cubicBezTo>
                  <a:cubicBezTo>
                    <a:pt x="64" y="33"/>
                    <a:pt x="56" y="25"/>
                    <a:pt x="45" y="25"/>
                  </a:cubicBezTo>
                  <a:close/>
                </a:path>
              </a:pathLst>
            </a:custGeom>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41" name="PA-椭圆 1040"/>
            <p:cNvSpPr>
              <a:spLocks/>
            </p:cNvSpPr>
            <p:nvPr/>
          </p:nvSpPr>
          <p:spPr bwMode="auto">
            <a:xfrm rot="0">
              <a:off x="1360805" y="2180590"/>
              <a:ext cx="15240" cy="15875"/>
            </a:xfrm>
            <a:prstGeom prst="ellipse"/>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42" name="PA-椭圆 1041"/>
            <p:cNvSpPr>
              <a:spLocks/>
            </p:cNvSpPr>
            <p:nvPr/>
          </p:nvSpPr>
          <p:spPr bwMode="auto">
            <a:xfrm rot="0">
              <a:off x="1391920" y="2394585"/>
              <a:ext cx="15240" cy="15875"/>
            </a:xfrm>
            <a:prstGeom prst="ellipse"/>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43" name="PA-任意多边形 1042"/>
            <p:cNvSpPr>
              <a:spLocks/>
            </p:cNvSpPr>
            <p:nvPr/>
          </p:nvSpPr>
          <p:spPr bwMode="auto">
            <a:xfrm rot="0">
              <a:off x="1402715" y="2586355"/>
              <a:ext cx="36830" cy="35560"/>
            </a:xfrm>
            <a:custGeom>
              <a:gdLst>
                <a:gd fmla="*/ 62 w 127" name="TX0"/>
                <a:gd fmla="*/ 21 h 123" name="TY0"/>
                <a:gd fmla="*/ 99 w 127" name="TX1"/>
                <a:gd fmla="*/ 2 h 123" name="TY1"/>
                <a:gd fmla="*/ 101 w 127" name="TX2"/>
                <a:gd fmla="*/ 3 h 123" name="TY2"/>
                <a:gd fmla="*/ 94 w 127" name="TX3"/>
                <a:gd fmla="*/ 45 h 123" name="TY3"/>
                <a:gd fmla="*/ 126 w 127" name="TX4"/>
                <a:gd fmla="*/ 75 h 123" name="TY4"/>
                <a:gd fmla="*/ 81 w 127" name="TX5"/>
                <a:gd fmla="*/ 82 h 123" name="TY5"/>
                <a:gd fmla="*/ 62 w 127" name="TX6"/>
                <a:gd fmla="*/ 122 h 123" name="TY6"/>
                <a:gd fmla="*/ 43 w 127" name="TX7"/>
                <a:gd fmla="*/ 82 h 123" name="TY7"/>
                <a:gd fmla="*/ 1 w 127" name="TX8"/>
                <a:gd fmla="*/ 75 h 123" name="TY8"/>
                <a:gd fmla="*/ 1 w 127" name="TX9"/>
                <a:gd fmla="*/ 74 h 123" name="TY9"/>
                <a:gd fmla="*/ 32 w 127" name="TX10"/>
                <a:gd fmla="*/ 45 h 123" name="TY10"/>
                <a:gd fmla="*/ 24 w 127" name="TX11"/>
                <a:gd fmla="*/ 0 h 123" name="TY11"/>
                <a:gd fmla="*/ 62 w 127" name="TX12"/>
                <a:gd fmla="*/ 21 h 123" name="TY12"/>
              </a:gdLst>
              <a:cxnLst>
                <a:cxn ang="0">
                  <a:pos x="TX0" y="TY0"/>
                </a:cxn>
                <a:cxn ang="0">
                  <a:pos x="TX1" y="TY1"/>
                </a:cxn>
                <a:cxn ang="0">
                  <a:pos x="TX2" y="TY2"/>
                </a:cxn>
                <a:cxn ang="0">
                  <a:pos x="TX3" y="TY3"/>
                </a:cxn>
                <a:cxn ang="0">
                  <a:pos x="TX4" y="TY4"/>
                </a:cxn>
                <a:cxn ang="0">
                  <a:pos x="TX5" y="TY5"/>
                </a:cxn>
                <a:cxn ang="0">
                  <a:pos x="TX6" y="TY6"/>
                </a:cxn>
                <a:cxn ang="0">
                  <a:pos x="TX7" y="TY7"/>
                </a:cxn>
                <a:cxn ang="0">
                  <a:pos x="TX8" y="TY8"/>
                </a:cxn>
                <a:cxn ang="0">
                  <a:pos x="TX9" y="TY9"/>
                </a:cxn>
                <a:cxn ang="0">
                  <a:pos x="TX10" y="TY10"/>
                </a:cxn>
                <a:cxn ang="0">
                  <a:pos x="TX11" y="TY11"/>
                </a:cxn>
                <a:cxn ang="0">
                  <a:pos x="TX12" y="TY12"/>
                </a:cxn>
              </a:cxnLst>
              <a:rect l="l" t="t" r="r" b="b"/>
              <a:pathLst>
                <a:path w="127" h="123">
                  <a:moveTo>
                    <a:pt x="62" y="21"/>
                  </a:moveTo>
                  <a:lnTo>
                    <a:pt x="99" y="2"/>
                  </a:lnTo>
                  <a:cubicBezTo>
                    <a:pt x="101" y="2"/>
                    <a:pt x="101" y="2"/>
                    <a:pt x="101" y="3"/>
                  </a:cubicBezTo>
                  <a:lnTo>
                    <a:pt x="94" y="45"/>
                  </a:lnTo>
                  <a:lnTo>
                    <a:pt x="126" y="75"/>
                  </a:lnTo>
                  <a:lnTo>
                    <a:pt x="81" y="82"/>
                  </a:lnTo>
                  <a:lnTo>
                    <a:pt x="62" y="122"/>
                  </a:lnTo>
                  <a:lnTo>
                    <a:pt x="43" y="82"/>
                  </a:lnTo>
                  <a:lnTo>
                    <a:pt x="1" y="75"/>
                  </a:lnTo>
                  <a:cubicBezTo>
                    <a:pt x="0" y="75"/>
                    <a:pt x="0" y="74"/>
                    <a:pt x="1" y="74"/>
                  </a:cubicBezTo>
                  <a:lnTo>
                    <a:pt x="32" y="45"/>
                  </a:lnTo>
                  <a:lnTo>
                    <a:pt x="24" y="0"/>
                  </a:lnTo>
                  <a:lnTo>
                    <a:pt x="62" y="21"/>
                  </a:lnTo>
                  <a:close/>
                </a:path>
              </a:pathLst>
            </a:custGeom>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44" name="PA-椭圆 1043"/>
            <p:cNvSpPr>
              <a:spLocks/>
            </p:cNvSpPr>
            <p:nvPr/>
          </p:nvSpPr>
          <p:spPr bwMode="auto">
            <a:xfrm rot="0">
              <a:off x="1363345" y="2589530"/>
              <a:ext cx="15240" cy="15240"/>
            </a:xfrm>
            <a:prstGeom prst="ellipse"/>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45" name="PA-任意多边形 1044"/>
            <p:cNvSpPr>
              <a:spLocks/>
            </p:cNvSpPr>
            <p:nvPr/>
          </p:nvSpPr>
          <p:spPr bwMode="auto">
            <a:xfrm rot="0">
              <a:off x="873125" y="2099310"/>
              <a:ext cx="10795" cy="38100"/>
            </a:xfrm>
            <a:custGeom>
              <a:gdLst>
                <a:gd fmla="*/ 16 w 33" name="TX0"/>
                <a:gd fmla="*/ 128 h 129" name="TY0"/>
                <a:gd fmla="*/ 0 w 33" name="TX1"/>
                <a:gd fmla="*/ 112 h 129" name="TY1"/>
                <a:gd fmla="*/ 0 w 33" name="TX2"/>
                <a:gd fmla="*/ 16 h 129" name="TY2"/>
                <a:gd fmla="*/ 16 w 33" name="TX3"/>
                <a:gd fmla="*/ 0 h 129" name="TY3"/>
                <a:gd fmla="*/ 32 w 33" name="TX4"/>
                <a:gd fmla="*/ 16 h 129" name="TY4"/>
                <a:gd fmla="*/ 32 w 33" name="TX5"/>
                <a:gd fmla="*/ 112 h 129" name="TY5"/>
                <a:gd fmla="*/ 16 w 33" name="TX6"/>
                <a:gd fmla="*/ 128 h 129" name="TY6"/>
              </a:gdLst>
              <a:cxnLst>
                <a:cxn ang="0">
                  <a:pos x="TX0" y="TY0"/>
                </a:cxn>
                <a:cxn ang="0">
                  <a:pos x="TX1" y="TY1"/>
                </a:cxn>
                <a:cxn ang="0">
                  <a:pos x="TX2" y="TY2"/>
                </a:cxn>
                <a:cxn ang="0">
                  <a:pos x="TX3" y="TY3"/>
                </a:cxn>
                <a:cxn ang="0">
                  <a:pos x="TX4" y="TY4"/>
                </a:cxn>
                <a:cxn ang="0">
                  <a:pos x="TX5" y="TY5"/>
                </a:cxn>
                <a:cxn ang="0">
                  <a:pos x="TX6" y="TY6"/>
                </a:cxn>
              </a:cxnLst>
              <a:rect l="l" t="t" r="r" b="b"/>
              <a:pathLst>
                <a:path w="33" h="129">
                  <a:moveTo>
                    <a:pt x="16" y="128"/>
                  </a:moveTo>
                  <a:cubicBezTo>
                    <a:pt x="6" y="128"/>
                    <a:pt x="0" y="122"/>
                    <a:pt x="0" y="112"/>
                  </a:cubicBezTo>
                  <a:lnTo>
                    <a:pt x="0" y="16"/>
                  </a:lnTo>
                  <a:cubicBezTo>
                    <a:pt x="0" y="6"/>
                    <a:pt x="6" y="0"/>
                    <a:pt x="16" y="0"/>
                  </a:cubicBezTo>
                  <a:cubicBezTo>
                    <a:pt x="25" y="0"/>
                    <a:pt x="32" y="6"/>
                    <a:pt x="32" y="16"/>
                  </a:cubicBezTo>
                  <a:lnTo>
                    <a:pt x="32" y="112"/>
                  </a:lnTo>
                  <a:cubicBezTo>
                    <a:pt x="32" y="120"/>
                    <a:pt x="24" y="128"/>
                    <a:pt x="16" y="128"/>
                  </a:cubicBezTo>
                  <a:close/>
                </a:path>
              </a:pathLst>
            </a:custGeom>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46" name="PA-任意多边形 1045"/>
            <p:cNvSpPr>
              <a:spLocks/>
            </p:cNvSpPr>
            <p:nvPr/>
          </p:nvSpPr>
          <p:spPr bwMode="auto">
            <a:xfrm rot="0">
              <a:off x="859155" y="2113915"/>
              <a:ext cx="38100" cy="9525"/>
            </a:xfrm>
            <a:custGeom>
              <a:gdLst>
                <a:gd fmla="*/ 112 w 129" name="TX0"/>
                <a:gd fmla="*/ 32 h 33" name="TY0"/>
                <a:gd fmla="*/ 16 w 129" name="TX1"/>
                <a:gd fmla="*/ 32 h 33" name="TY1"/>
                <a:gd fmla="*/ 0 w 129" name="TX2"/>
                <a:gd fmla="*/ 16 h 33" name="TY2"/>
                <a:gd fmla="*/ 16 w 129" name="TX3"/>
                <a:gd fmla="*/ 0 h 33" name="TY3"/>
                <a:gd fmla="*/ 112 w 129" name="TX4"/>
                <a:gd fmla="*/ 0 h 33" name="TY4"/>
                <a:gd fmla="*/ 128 w 129" name="TX5"/>
                <a:gd fmla="*/ 16 h 33" name="TY5"/>
                <a:gd fmla="*/ 112 w 129" name="TX6"/>
                <a:gd fmla="*/ 32 h 33" name="TY6"/>
              </a:gdLst>
              <a:cxnLst>
                <a:cxn ang="0">
                  <a:pos x="TX0" y="TY0"/>
                </a:cxn>
                <a:cxn ang="0">
                  <a:pos x="TX1" y="TY1"/>
                </a:cxn>
                <a:cxn ang="0">
                  <a:pos x="TX2" y="TY2"/>
                </a:cxn>
                <a:cxn ang="0">
                  <a:pos x="TX3" y="TY3"/>
                </a:cxn>
                <a:cxn ang="0">
                  <a:pos x="TX4" y="TY4"/>
                </a:cxn>
                <a:cxn ang="0">
                  <a:pos x="TX5" y="TY5"/>
                </a:cxn>
                <a:cxn ang="0">
                  <a:pos x="TX6" y="TY6"/>
                </a:cxn>
              </a:cxnLst>
              <a:rect l="l" t="t" r="r" b="b"/>
              <a:pathLst>
                <a:path w="129" h="33">
                  <a:moveTo>
                    <a:pt x="112" y="32"/>
                  </a:moveTo>
                  <a:lnTo>
                    <a:pt x="16" y="32"/>
                  </a:lnTo>
                  <a:cubicBezTo>
                    <a:pt x="6" y="32"/>
                    <a:pt x="0" y="26"/>
                    <a:pt x="0" y="16"/>
                  </a:cubicBezTo>
                  <a:cubicBezTo>
                    <a:pt x="0" y="6"/>
                    <a:pt x="6" y="0"/>
                    <a:pt x="16" y="0"/>
                  </a:cubicBezTo>
                  <a:lnTo>
                    <a:pt x="112" y="0"/>
                  </a:lnTo>
                  <a:cubicBezTo>
                    <a:pt x="121" y="0"/>
                    <a:pt x="128" y="6"/>
                    <a:pt x="128" y="16"/>
                  </a:cubicBezTo>
                  <a:cubicBezTo>
                    <a:pt x="128" y="26"/>
                    <a:pt x="120" y="32"/>
                    <a:pt x="112" y="32"/>
                  </a:cubicBezTo>
                  <a:close/>
                </a:path>
              </a:pathLst>
            </a:custGeom>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47" name="PA-椭圆 1046"/>
            <p:cNvSpPr>
              <a:spLocks/>
            </p:cNvSpPr>
            <p:nvPr/>
          </p:nvSpPr>
          <p:spPr bwMode="auto">
            <a:xfrm rot="0">
              <a:off x="847090" y="2180590"/>
              <a:ext cx="15240" cy="15875"/>
            </a:xfrm>
            <a:prstGeom prst="ellipse"/>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48" name="PA-椭圆 1047"/>
            <p:cNvSpPr>
              <a:spLocks/>
            </p:cNvSpPr>
            <p:nvPr/>
          </p:nvSpPr>
          <p:spPr bwMode="auto">
            <a:xfrm rot="0">
              <a:off x="808355" y="2152650"/>
              <a:ext cx="15240" cy="15240"/>
            </a:xfrm>
            <a:prstGeom prst="ellipse"/>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49" name="PA-任意多边形 1048"/>
            <p:cNvSpPr>
              <a:spLocks/>
            </p:cNvSpPr>
            <p:nvPr/>
          </p:nvSpPr>
          <p:spPr bwMode="auto">
            <a:xfrm rot="0">
              <a:off x="926465" y="2202180"/>
              <a:ext cx="340995" cy="151130"/>
            </a:xfrm>
            <a:custGeom>
              <a:gdLst>
                <a:gd fmla="*/ 57 w 1190" name="TX0"/>
                <a:gd fmla="*/ 147 h 524" name="TY0"/>
                <a:gd fmla="*/ 54 w 1190" name="TX1"/>
                <a:gd fmla="*/ 147 h 524" name="TY1"/>
                <a:gd fmla="*/ 145 w 1190" name="TX2"/>
                <a:gd fmla="*/ 89 h 524" name="TY2"/>
                <a:gd fmla="*/ 165 w 1190" name="TX3"/>
                <a:gd fmla="*/ 80 h 524" name="TY3"/>
                <a:gd fmla="*/ 1189 w 1190" name="TX4"/>
                <a:gd fmla="*/ 51 h 524" name="TY4"/>
                <a:gd fmla="*/ 1177 w 1190" name="TX5"/>
                <a:gd fmla="*/ 6 h 524" name="TY5"/>
                <a:gd fmla="*/ 1177 w 1190" name="TX6"/>
                <a:gd fmla="*/ 0 h 524" name="TY6"/>
                <a:gd fmla="*/ 115 w 1190" name="TX7"/>
                <a:gd fmla="*/ 0 h 524" name="TY7"/>
                <a:gd fmla="*/ 115 w 1190" name="TX8"/>
                <a:gd fmla="*/ 3 h 524" name="TY8"/>
                <a:gd fmla="*/ 35 w 1190" name="TX9"/>
                <a:gd fmla="*/ 94 h 524" name="TY9"/>
                <a:gd fmla="*/ 6 w 1190" name="TX10"/>
                <a:gd fmla="*/ 96 h 524" name="TY10"/>
                <a:gd fmla="*/ 6 w 1190" name="TX11"/>
                <a:gd fmla="*/ 518 h 524" name="TY11"/>
                <a:gd fmla="*/ 13 w 1190" name="TX12"/>
                <a:gd fmla="*/ 518 h 524" name="TY12"/>
                <a:gd fmla="*/ 57 w 1190" name="TX13"/>
                <a:gd fmla="*/ 523 h 524" name="TY13"/>
                <a:gd fmla="*/ 57 w 1190" name="TX14"/>
                <a:gd fmla="*/ 147 h 524" name="TY14"/>
              </a:gdLst>
              <a:cxnLst>
                <a:cxn ang="0">
                  <a:pos x="TX0" y="TY0"/>
                </a:cxn>
                <a:cxn ang="0">
                  <a:pos x="TX1" y="TY1"/>
                </a:cxn>
                <a:cxn ang="0">
                  <a:pos x="TX2" y="TY2"/>
                </a:cxn>
                <a:cxn ang="0">
                  <a:pos x="TX3" y="TY3"/>
                </a:cxn>
                <a:cxn ang="0">
                  <a:pos x="TX4" y="TY4"/>
                </a:cxn>
                <a:cxn ang="0">
                  <a:pos x="TX5" y="TY5"/>
                </a:cxn>
                <a:cxn ang="0">
                  <a:pos x="TX6" y="TY6"/>
                </a:cxn>
                <a:cxn ang="0">
                  <a:pos x="TX7" y="TY7"/>
                </a:cxn>
                <a:cxn ang="0">
                  <a:pos x="TX8" y="TY8"/>
                </a:cxn>
                <a:cxn ang="0">
                  <a:pos x="TX9" y="TY9"/>
                </a:cxn>
                <a:cxn ang="0">
                  <a:pos x="TX10" y="TY10"/>
                </a:cxn>
                <a:cxn ang="0">
                  <a:pos x="TX11" y="TY11"/>
                </a:cxn>
                <a:cxn ang="0">
                  <a:pos x="TX12" y="TY12"/>
                </a:cxn>
                <a:cxn ang="0">
                  <a:pos x="TX13" y="TY13"/>
                </a:cxn>
                <a:cxn ang="0">
                  <a:pos x="TX14" y="TY14"/>
                </a:cxn>
              </a:cxnLst>
              <a:rect l="l" t="t" r="r" b="b"/>
              <a:pathLst>
                <a:path w="1190" h="524">
                  <a:moveTo>
                    <a:pt x="57" y="147"/>
                  </a:moveTo>
                  <a:lnTo>
                    <a:pt x="54" y="147"/>
                  </a:lnTo>
                  <a:cubicBezTo>
                    <a:pt x="94" y="147"/>
                    <a:pt x="131" y="107"/>
                    <a:pt x="145" y="89"/>
                  </a:cubicBezTo>
                  <a:cubicBezTo>
                    <a:pt x="150" y="83"/>
                    <a:pt x="157" y="80"/>
                    <a:pt x="165" y="80"/>
                  </a:cubicBezTo>
                  <a:cubicBezTo>
                    <a:pt x="281" y="75"/>
                    <a:pt x="1189" y="51"/>
                    <a:pt x="1189" y="51"/>
                  </a:cubicBezTo>
                  <a:cubicBezTo>
                    <a:pt x="1182" y="25"/>
                    <a:pt x="1177" y="22"/>
                    <a:pt x="1177" y="6"/>
                  </a:cubicBezTo>
                  <a:lnTo>
                    <a:pt x="1177" y="0"/>
                  </a:lnTo>
                  <a:lnTo>
                    <a:pt x="115" y="0"/>
                  </a:lnTo>
                  <a:lnTo>
                    <a:pt x="115" y="3"/>
                  </a:lnTo>
                  <a:cubicBezTo>
                    <a:pt x="115" y="49"/>
                    <a:pt x="80" y="88"/>
                    <a:pt x="35" y="94"/>
                  </a:cubicBezTo>
                  <a:cubicBezTo>
                    <a:pt x="0" y="101"/>
                    <a:pt x="27" y="96"/>
                    <a:pt x="6" y="96"/>
                  </a:cubicBezTo>
                  <a:lnTo>
                    <a:pt x="6" y="518"/>
                  </a:lnTo>
                  <a:lnTo>
                    <a:pt x="13" y="518"/>
                  </a:lnTo>
                  <a:cubicBezTo>
                    <a:pt x="24" y="518"/>
                    <a:pt x="57" y="520"/>
                    <a:pt x="57" y="523"/>
                  </a:cubicBezTo>
                  <a:lnTo>
                    <a:pt x="57" y="147"/>
                  </a:lnTo>
                  <a:close/>
                </a:path>
              </a:pathLst>
            </a:custGeom>
            <a:solidFill>
              <a:srgbClr val="A4E0B3"/>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50" name="PA-任意多边形 1049"/>
            <p:cNvSpPr>
              <a:spLocks/>
            </p:cNvSpPr>
            <p:nvPr/>
          </p:nvSpPr>
          <p:spPr bwMode="auto">
            <a:xfrm rot="0">
              <a:off x="923925" y="2194560"/>
              <a:ext cx="374015" cy="191770"/>
            </a:xfrm>
            <a:custGeom>
              <a:gdLst>
                <a:gd fmla="*/ 1181 w 1305" name="TX0"/>
                <a:gd fmla="*/ 666 h 667" name="TY0"/>
                <a:gd fmla="*/ 124 w 1305" name="TX1"/>
                <a:gd fmla="*/ 666 h 667" name="TY1"/>
                <a:gd fmla="*/ 108 w 1305" name="TX2"/>
                <a:gd fmla="*/ 659 h 667" name="TY2"/>
                <a:gd fmla="*/ 101 w 1305" name="TX3"/>
                <a:gd fmla="*/ 643 h 667" name="TY3"/>
                <a:gd fmla="*/ 101 w 1305" name="TX4"/>
                <a:gd fmla="*/ 637 h 667" name="TY4"/>
                <a:gd fmla="*/ 29 w 1305" name="TX5"/>
                <a:gd fmla="*/ 565 h 667" name="TY5"/>
                <a:gd fmla="*/ 23 w 1305" name="TX6"/>
                <a:gd fmla="*/ 565 h 667" name="TY6"/>
                <a:gd fmla="*/ 7 w 1305" name="TX7"/>
                <a:gd fmla="*/ 559 h 667" name="TY7"/>
                <a:gd fmla="*/ 0 w 1305" name="TX8"/>
                <a:gd fmla="*/ 543 h 667" name="TY8"/>
                <a:gd fmla="*/ 0 w 1305" name="TX9"/>
                <a:gd fmla="*/ 123 h 667" name="TY9"/>
                <a:gd fmla="*/ 7 w 1305" name="TX10"/>
                <a:gd fmla="*/ 107 h 667" name="TY10"/>
                <a:gd fmla="*/ 23 w 1305" name="TX11"/>
                <a:gd fmla="*/ 101 h 667" name="TY11"/>
                <a:gd fmla="*/ 29 w 1305" name="TX12"/>
                <a:gd fmla="*/ 101 h 667" name="TY12"/>
                <a:gd fmla="*/ 101 w 1305" name="TX13"/>
                <a:gd fmla="*/ 29 h 667" name="TY13"/>
                <a:gd fmla="*/ 101 w 1305" name="TX14"/>
                <a:gd fmla="*/ 23 h 667" name="TY14"/>
                <a:gd fmla="*/ 108 w 1305" name="TX15"/>
                <a:gd fmla="*/ 7 h 667" name="TY15"/>
                <a:gd fmla="*/ 124 w 1305" name="TX16"/>
                <a:gd fmla="*/ 0 h 667" name="TY16"/>
                <a:gd fmla="*/ 1181 w 1305" name="TX17"/>
                <a:gd fmla="*/ 0 h 667" name="TY17"/>
                <a:gd fmla="*/ 1197 w 1305" name="TX18"/>
                <a:gd fmla="*/ 7 h 667" name="TY18"/>
                <a:gd fmla="*/ 1204 w 1305" name="TX19"/>
                <a:gd fmla="*/ 23 h 667" name="TY19"/>
                <a:gd fmla="*/ 1204 w 1305" name="TX20"/>
                <a:gd fmla="*/ 29 h 667" name="TY20"/>
                <a:gd fmla="*/ 1276 w 1305" name="TX21"/>
                <a:gd fmla="*/ 101 h 667" name="TY21"/>
                <a:gd fmla="*/ 1282 w 1305" name="TX22"/>
                <a:gd fmla="*/ 101 h 667" name="TY22"/>
                <a:gd fmla="*/ 1298 w 1305" name="TX23"/>
                <a:gd fmla="*/ 107 h 667" name="TY23"/>
                <a:gd fmla="*/ 1304 w 1305" name="TX24"/>
                <a:gd fmla="*/ 123 h 667" name="TY24"/>
                <a:gd fmla="*/ 1304 w 1305" name="TX25"/>
                <a:gd fmla="*/ 541 h 667" name="TY25"/>
                <a:gd fmla="*/ 1298 w 1305" name="TX26"/>
                <a:gd fmla="*/ 557 h 667" name="TY26"/>
                <a:gd fmla="*/ 1282 w 1305" name="TX27"/>
                <a:gd fmla="*/ 563 h 667" name="TY27"/>
                <a:gd fmla="*/ 1276 w 1305" name="TX28"/>
                <a:gd fmla="*/ 563 h 667" name="TY28"/>
                <a:gd fmla="*/ 1204 w 1305" name="TX29"/>
                <a:gd fmla="*/ 635 h 667" name="TY29"/>
                <a:gd fmla="*/ 1204 w 1305" name="TX30"/>
                <a:gd fmla="*/ 642 h 667" name="TY30"/>
                <a:gd fmla="*/ 1197 w 1305" name="TX31"/>
                <a:gd fmla="*/ 658 h 667" name="TY31"/>
                <a:gd fmla="*/ 1181 w 1305" name="TX32"/>
                <a:gd fmla="*/ 666 h 667" name="TY32"/>
                <a:gd fmla="*/ 140 w 1305" name="TX34"/>
                <a:gd fmla="*/ 627 h 667" name="TY34"/>
                <a:gd fmla="*/ 1165 w 1305" name="TX35"/>
                <a:gd fmla="*/ 627 h 667" name="TY35"/>
                <a:gd fmla="*/ 1266 w 1305" name="TX36"/>
                <a:gd fmla="*/ 527 h 667" name="TY36"/>
                <a:gd fmla="*/ 1266 w 1305" name="TX37"/>
                <a:gd fmla="*/ 139 h 667" name="TY37"/>
                <a:gd fmla="*/ 1165 w 1305" name="TX38"/>
                <a:gd fmla="*/ 39 h 667" name="TY38"/>
                <a:gd fmla="*/ 140 w 1305" name="TX39"/>
                <a:gd fmla="*/ 39 h 667" name="TY39"/>
                <a:gd fmla="*/ 39 w 1305" name="TX40"/>
                <a:gd fmla="*/ 139 h 667" name="TY40"/>
                <a:gd fmla="*/ 39 w 1305" name="TX41"/>
                <a:gd fmla="*/ 525 h 667" name="TY41"/>
                <a:gd fmla="*/ 140 w 1305" name="TX42"/>
                <a:gd fmla="*/ 627 h 667" name="TY42"/>
              </a:gdLst>
              <a:cxnLst>
                <a:cxn ang="0">
                  <a:pos x="TX0" y="TY0"/>
                </a:cxn>
                <a:cxn ang="0">
                  <a:pos x="TX1" y="TY1"/>
                </a:cxn>
                <a:cxn ang="0">
                  <a:pos x="TX2" y="TY2"/>
                </a:cxn>
                <a:cxn ang="0">
                  <a:pos x="TX3" y="TY3"/>
                </a:cxn>
                <a:cxn ang="0">
                  <a:pos x="TX4" y="TY4"/>
                </a:cxn>
                <a:cxn ang="0">
                  <a:pos x="TX5" y="TY5"/>
                </a:cxn>
                <a:cxn ang="0">
                  <a:pos x="TX6" y="TY6"/>
                </a:cxn>
                <a:cxn ang="0">
                  <a:pos x="TX7" y="TY7"/>
                </a:cxn>
                <a:cxn ang="0">
                  <a:pos x="TX8" y="TY8"/>
                </a:cxn>
                <a:cxn ang="0">
                  <a:pos x="TX9" y="TY9"/>
                </a:cxn>
                <a:cxn ang="0">
                  <a:pos x="TX10" y="TY10"/>
                </a:cxn>
                <a:cxn ang="0">
                  <a:pos x="TX11" y="TY11"/>
                </a:cxn>
                <a:cxn ang="0">
                  <a:pos x="TX12" y="TY12"/>
                </a:cxn>
                <a:cxn ang="0">
                  <a:pos x="TX13" y="TY13"/>
                </a:cxn>
                <a:cxn ang="0">
                  <a:pos x="TX14" y="TY14"/>
                </a:cxn>
                <a:cxn ang="0">
                  <a:pos x="TX15" y="TY15"/>
                </a:cxn>
                <a:cxn ang="0">
                  <a:pos x="TX16" y="TY16"/>
                </a:cxn>
                <a:cxn ang="0">
                  <a:pos x="TX17" y="TY17"/>
                </a:cxn>
                <a:cxn ang="0">
                  <a:pos x="TX18" y="TY18"/>
                </a:cxn>
                <a:cxn ang="0">
                  <a:pos x="TX19" y="TY19"/>
                </a:cxn>
                <a:cxn ang="0">
                  <a:pos x="TX20" y="TY20"/>
                </a:cxn>
                <a:cxn ang="0">
                  <a:pos x="TX21" y="TY21"/>
                </a:cxn>
                <a:cxn ang="0">
                  <a:pos x="TX22" y="TY22"/>
                </a:cxn>
                <a:cxn ang="0">
                  <a:pos x="TX23" y="TY23"/>
                </a:cxn>
                <a:cxn ang="0">
                  <a:pos x="TX24" y="TY24"/>
                </a:cxn>
                <a:cxn ang="0">
                  <a:pos x="TX25" y="TY25"/>
                </a:cxn>
                <a:cxn ang="0">
                  <a:pos x="TX26" y="TY26"/>
                </a:cxn>
                <a:cxn ang="0">
                  <a:pos x="TX27" y="TY27"/>
                </a:cxn>
                <a:cxn ang="0">
                  <a:pos x="TX28" y="TY28"/>
                </a:cxn>
                <a:cxn ang="0">
                  <a:pos x="TX29" y="TY29"/>
                </a:cxn>
                <a:cxn ang="0">
                  <a:pos x="TX30" y="TY30"/>
                </a:cxn>
                <a:cxn ang="0">
                  <a:pos x="TX31" y="TY31"/>
                </a:cxn>
                <a:cxn ang="0">
                  <a:pos x="TX32" y="TY32"/>
                </a:cxn>
                <a:cxn ang="0">
                  <a:pos x="TX34" y="TY34"/>
                </a:cxn>
                <a:cxn ang="0">
                  <a:pos x="TX35" y="TY35"/>
                </a:cxn>
                <a:cxn ang="0">
                  <a:pos x="TX36" y="TY36"/>
                </a:cxn>
                <a:cxn ang="0">
                  <a:pos x="TX37" y="TY37"/>
                </a:cxn>
                <a:cxn ang="0">
                  <a:pos x="TX38" y="TY38"/>
                </a:cxn>
                <a:cxn ang="0">
                  <a:pos x="TX39" y="TY39"/>
                </a:cxn>
                <a:cxn ang="0">
                  <a:pos x="TX40" y="TY40"/>
                </a:cxn>
                <a:cxn ang="0">
                  <a:pos x="TX41" y="TY41"/>
                </a:cxn>
                <a:cxn ang="0">
                  <a:pos x="TX42" y="TY42"/>
                </a:cxn>
              </a:cxnLst>
              <a:rect l="l" t="t" r="r" b="b"/>
              <a:pathLst>
                <a:path w="1305" h="667">
                  <a:moveTo>
                    <a:pt x="1181" y="666"/>
                  </a:moveTo>
                  <a:lnTo>
                    <a:pt x="124" y="666"/>
                  </a:lnTo>
                  <a:cubicBezTo>
                    <a:pt x="117" y="666"/>
                    <a:pt x="112" y="663"/>
                    <a:pt x="108" y="659"/>
                  </a:cubicBezTo>
                  <a:cubicBezTo>
                    <a:pt x="103" y="655"/>
                    <a:pt x="101" y="650"/>
                    <a:pt x="101" y="643"/>
                  </a:cubicBezTo>
                  <a:lnTo>
                    <a:pt x="101" y="637"/>
                  </a:lnTo>
                  <a:cubicBezTo>
                    <a:pt x="98" y="599"/>
                    <a:pt x="68" y="568"/>
                    <a:pt x="29" y="565"/>
                  </a:cubicBezTo>
                  <a:lnTo>
                    <a:pt x="23" y="565"/>
                  </a:lnTo>
                  <a:cubicBezTo>
                    <a:pt x="16" y="565"/>
                    <a:pt x="10" y="563"/>
                    <a:pt x="7" y="559"/>
                  </a:cubicBezTo>
                  <a:cubicBezTo>
                    <a:pt x="2" y="554"/>
                    <a:pt x="0" y="549"/>
                    <a:pt x="0" y="543"/>
                  </a:cubicBezTo>
                  <a:lnTo>
                    <a:pt x="0" y="123"/>
                  </a:lnTo>
                  <a:cubicBezTo>
                    <a:pt x="0" y="117"/>
                    <a:pt x="4" y="112"/>
                    <a:pt x="7" y="107"/>
                  </a:cubicBezTo>
                  <a:cubicBezTo>
                    <a:pt x="12" y="103"/>
                    <a:pt x="16" y="101"/>
                    <a:pt x="23" y="101"/>
                  </a:cubicBezTo>
                  <a:lnTo>
                    <a:pt x="29" y="101"/>
                  </a:lnTo>
                  <a:cubicBezTo>
                    <a:pt x="68" y="98"/>
                    <a:pt x="98" y="67"/>
                    <a:pt x="101" y="29"/>
                  </a:cubicBezTo>
                  <a:lnTo>
                    <a:pt x="101" y="23"/>
                  </a:lnTo>
                  <a:cubicBezTo>
                    <a:pt x="101" y="16"/>
                    <a:pt x="103" y="10"/>
                    <a:pt x="108" y="7"/>
                  </a:cubicBezTo>
                  <a:cubicBezTo>
                    <a:pt x="112" y="2"/>
                    <a:pt x="117" y="0"/>
                    <a:pt x="124" y="0"/>
                  </a:cubicBezTo>
                  <a:lnTo>
                    <a:pt x="1181" y="0"/>
                  </a:lnTo>
                  <a:cubicBezTo>
                    <a:pt x="1188" y="0"/>
                    <a:pt x="1192" y="3"/>
                    <a:pt x="1197" y="7"/>
                  </a:cubicBezTo>
                  <a:cubicBezTo>
                    <a:pt x="1202" y="11"/>
                    <a:pt x="1204" y="18"/>
                    <a:pt x="1204" y="23"/>
                  </a:cubicBezTo>
                  <a:lnTo>
                    <a:pt x="1204" y="29"/>
                  </a:lnTo>
                  <a:cubicBezTo>
                    <a:pt x="1207" y="67"/>
                    <a:pt x="1237" y="98"/>
                    <a:pt x="1276" y="101"/>
                  </a:cubicBezTo>
                  <a:lnTo>
                    <a:pt x="1282" y="101"/>
                  </a:lnTo>
                  <a:cubicBezTo>
                    <a:pt x="1288" y="101"/>
                    <a:pt x="1295" y="103"/>
                    <a:pt x="1298" y="107"/>
                  </a:cubicBezTo>
                  <a:cubicBezTo>
                    <a:pt x="1303" y="112"/>
                    <a:pt x="1304" y="117"/>
                    <a:pt x="1304" y="123"/>
                  </a:cubicBezTo>
                  <a:lnTo>
                    <a:pt x="1304" y="541"/>
                  </a:lnTo>
                  <a:cubicBezTo>
                    <a:pt x="1304" y="547"/>
                    <a:pt x="1301" y="552"/>
                    <a:pt x="1298" y="557"/>
                  </a:cubicBezTo>
                  <a:cubicBezTo>
                    <a:pt x="1293" y="562"/>
                    <a:pt x="1287" y="563"/>
                    <a:pt x="1282" y="563"/>
                  </a:cubicBezTo>
                  <a:lnTo>
                    <a:pt x="1276" y="563"/>
                  </a:lnTo>
                  <a:cubicBezTo>
                    <a:pt x="1237" y="567"/>
                    <a:pt x="1207" y="597"/>
                    <a:pt x="1204" y="635"/>
                  </a:cubicBezTo>
                  <a:lnTo>
                    <a:pt x="1204" y="642"/>
                  </a:lnTo>
                  <a:cubicBezTo>
                    <a:pt x="1204" y="648"/>
                    <a:pt x="1202" y="653"/>
                    <a:pt x="1197" y="658"/>
                  </a:cubicBezTo>
                  <a:cubicBezTo>
                    <a:pt x="1194" y="663"/>
                    <a:pt x="1188" y="666"/>
                    <a:pt x="1181" y="666"/>
                  </a:cubicBezTo>
                  <a:close/>
                  <a:moveTo>
                    <a:pt x="140" y="627"/>
                  </a:moveTo>
                  <a:lnTo>
                    <a:pt x="1165" y="627"/>
                  </a:lnTo>
                  <a:cubicBezTo>
                    <a:pt x="1172" y="575"/>
                    <a:pt x="1213" y="533"/>
                    <a:pt x="1266" y="527"/>
                  </a:cubicBezTo>
                  <a:lnTo>
                    <a:pt x="1266" y="139"/>
                  </a:lnTo>
                  <a:cubicBezTo>
                    <a:pt x="1213" y="133"/>
                    <a:pt x="1172" y="91"/>
                    <a:pt x="1165" y="39"/>
                  </a:cubicBezTo>
                  <a:lnTo>
                    <a:pt x="140" y="39"/>
                  </a:lnTo>
                  <a:cubicBezTo>
                    <a:pt x="133" y="91"/>
                    <a:pt x="90" y="133"/>
                    <a:pt x="39" y="139"/>
                  </a:cubicBezTo>
                  <a:lnTo>
                    <a:pt x="39" y="525"/>
                  </a:lnTo>
                  <a:cubicBezTo>
                    <a:pt x="92" y="533"/>
                    <a:pt x="133" y="575"/>
                    <a:pt x="140" y="627"/>
                  </a:cubicBezTo>
                  <a:close/>
                </a:path>
              </a:pathLst>
            </a:custGeom>
            <a:solidFill>
              <a:srgbClr val="515F76"/>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grpSp>
      <p:grpSp>
        <p:nvGrpSpPr>
          <p:cNvPr id="1051" name="装饰 1050"/>
          <p:cNvGrpSpPr/>
          <p:nvPr/>
        </p:nvGrpSpPr>
        <p:grpSpPr bwMode="auto">
          <a:xfrm rot="0">
            <a:off x="760730" y="5733415"/>
            <a:ext cx="631190" cy="522605"/>
            <a:chOff x="760730" y="5733415"/>
            <a:chExt cx="631190" cy="522605"/>
          </a:xfrm>
        </p:grpSpPr>
        <p:sp>
          <p:nvSpPr>
            <p:cNvPr id="1052" name="PA-椭圆 1051"/>
            <p:cNvSpPr>
              <a:spLocks/>
            </p:cNvSpPr>
            <p:nvPr/>
          </p:nvSpPr>
          <p:spPr bwMode="auto">
            <a:xfrm rot="0">
              <a:off x="1023620" y="5878830"/>
              <a:ext cx="85090" cy="92710"/>
            </a:xfrm>
            <a:prstGeom prst="ellipse"/>
            <a:solidFill>
              <a:srgbClr val="FFFFFF"/>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53" name="PA-任意多边形 1052"/>
            <p:cNvSpPr>
              <a:spLocks/>
            </p:cNvSpPr>
            <p:nvPr/>
          </p:nvSpPr>
          <p:spPr bwMode="auto">
            <a:xfrm rot="0">
              <a:off x="882650" y="5834380"/>
              <a:ext cx="363220" cy="180340"/>
            </a:xfrm>
            <a:custGeom>
              <a:gdLst>
                <a:gd fmla="*/ 1267 w 1268" name="TX0"/>
                <a:gd fmla="*/ 103 h 629" name="TY0"/>
                <a:gd fmla="*/ 1267 w 1268" name="TX1"/>
                <a:gd fmla="*/ 525 h 629" name="TY1"/>
                <a:gd fmla="*/ 1260 w 1268" name="TX2"/>
                <a:gd fmla="*/ 525 h 629" name="TY2"/>
                <a:gd fmla="*/ 1164 w 1268" name="TX3"/>
                <a:gd fmla="*/ 621 h 629" name="TY3"/>
                <a:gd fmla="*/ 1164 w 1268" name="TX4"/>
                <a:gd fmla="*/ 628 h 629" name="TY4"/>
                <a:gd fmla="*/ 102 w 1268" name="TX5"/>
                <a:gd fmla="*/ 628 h 629" name="TY5"/>
                <a:gd fmla="*/ 102 w 1268" name="TX6"/>
                <a:gd fmla="*/ 621 h 629" name="TY6"/>
                <a:gd fmla="*/ 6 w 1268" name="TX7"/>
                <a:gd fmla="*/ 525 h 629" name="TY7"/>
                <a:gd fmla="*/ 0 w 1268" name="TX8"/>
                <a:gd fmla="*/ 525 h 629" name="TY8"/>
                <a:gd fmla="*/ 0 w 1268" name="TX9"/>
                <a:gd fmla="*/ 103 h 629" name="TY9"/>
                <a:gd fmla="*/ 6 w 1268" name="TX10"/>
                <a:gd fmla="*/ 103 h 629" name="TY10"/>
                <a:gd fmla="*/ 102 w 1268" name="TX11"/>
                <a:gd fmla="*/ 7 h 629" name="TY11"/>
                <a:gd fmla="*/ 102 w 1268" name="TX12"/>
                <a:gd fmla="*/ 0 h 629" name="TY12"/>
                <a:gd fmla="*/ 1164 w 1268" name="TX13"/>
                <a:gd fmla="*/ 0 h 629" name="TY13"/>
                <a:gd fmla="*/ 1164 w 1268" name="TX14"/>
                <a:gd fmla="*/ 7 h 629" name="TY14"/>
                <a:gd fmla="*/ 1260 w 1268" name="TX15"/>
                <a:gd fmla="*/ 103 h 629" name="TY15"/>
                <a:gd fmla="*/ 1267 w 1268" name="TX16"/>
                <a:gd fmla="*/ 103 h 629" name="TY16"/>
                <a:gd fmla="*/ 787 w 1268" name="TX18"/>
                <a:gd fmla="*/ 301 h 629" name="TY18"/>
                <a:gd fmla="*/ 640 w 1268" name="TX19"/>
                <a:gd fmla="*/ 154 h 629" name="TY19"/>
                <a:gd fmla="*/ 492 w 1268" name="TX20"/>
                <a:gd fmla="*/ 301 h 629" name="TY20"/>
                <a:gd fmla="*/ 640 w 1268" name="TX21"/>
                <a:gd fmla="*/ 448 h 629" name="TY21"/>
                <a:gd fmla="*/ 787 w 1268" name="TX22"/>
                <a:gd fmla="*/ 301 h 629" name="TY22"/>
              </a:gdLst>
              <a:cxnLst>
                <a:cxn ang="0">
                  <a:pos x="TX0" y="TY0"/>
                </a:cxn>
                <a:cxn ang="0">
                  <a:pos x="TX1" y="TY1"/>
                </a:cxn>
                <a:cxn ang="0">
                  <a:pos x="TX2" y="TY2"/>
                </a:cxn>
                <a:cxn ang="0">
                  <a:pos x="TX3" y="TY3"/>
                </a:cxn>
                <a:cxn ang="0">
                  <a:pos x="TX4" y="TY4"/>
                </a:cxn>
                <a:cxn ang="0">
                  <a:pos x="TX5" y="TY5"/>
                </a:cxn>
                <a:cxn ang="0">
                  <a:pos x="TX6" y="TY6"/>
                </a:cxn>
                <a:cxn ang="0">
                  <a:pos x="TX7" y="TY7"/>
                </a:cxn>
                <a:cxn ang="0">
                  <a:pos x="TX8" y="TY8"/>
                </a:cxn>
                <a:cxn ang="0">
                  <a:pos x="TX9" y="TY9"/>
                </a:cxn>
                <a:cxn ang="0">
                  <a:pos x="TX10" y="TY10"/>
                </a:cxn>
                <a:cxn ang="0">
                  <a:pos x="TX11" y="TY11"/>
                </a:cxn>
                <a:cxn ang="0">
                  <a:pos x="TX12" y="TY12"/>
                </a:cxn>
                <a:cxn ang="0">
                  <a:pos x="TX13" y="TY13"/>
                </a:cxn>
                <a:cxn ang="0">
                  <a:pos x="TX14" y="TY14"/>
                </a:cxn>
                <a:cxn ang="0">
                  <a:pos x="TX15" y="TY15"/>
                </a:cxn>
                <a:cxn ang="0">
                  <a:pos x="TX16" y="TY16"/>
                </a:cxn>
                <a:cxn ang="0">
                  <a:pos x="TX18" y="TY18"/>
                </a:cxn>
                <a:cxn ang="0">
                  <a:pos x="TX19" y="TY19"/>
                </a:cxn>
                <a:cxn ang="0">
                  <a:pos x="TX20" y="TY20"/>
                </a:cxn>
                <a:cxn ang="0">
                  <a:pos x="TX21" y="TY21"/>
                </a:cxn>
                <a:cxn ang="0">
                  <a:pos x="TX22" y="TY22"/>
                </a:cxn>
              </a:cxnLst>
              <a:rect l="l" t="t" r="r" b="b"/>
              <a:pathLst>
                <a:path w="1268" h="629">
                  <a:moveTo>
                    <a:pt x="1267" y="103"/>
                  </a:moveTo>
                  <a:lnTo>
                    <a:pt x="1267" y="525"/>
                  </a:lnTo>
                  <a:lnTo>
                    <a:pt x="1260" y="525"/>
                  </a:lnTo>
                  <a:cubicBezTo>
                    <a:pt x="1208" y="525"/>
                    <a:pt x="1164" y="568"/>
                    <a:pt x="1164" y="621"/>
                  </a:cubicBezTo>
                  <a:lnTo>
                    <a:pt x="1164" y="628"/>
                  </a:lnTo>
                  <a:lnTo>
                    <a:pt x="102" y="628"/>
                  </a:lnTo>
                  <a:lnTo>
                    <a:pt x="102" y="621"/>
                  </a:lnTo>
                  <a:cubicBezTo>
                    <a:pt x="102" y="568"/>
                    <a:pt x="59" y="525"/>
                    <a:pt x="6" y="525"/>
                  </a:cubicBezTo>
                  <a:lnTo>
                    <a:pt x="0" y="525"/>
                  </a:lnTo>
                  <a:lnTo>
                    <a:pt x="0" y="103"/>
                  </a:lnTo>
                  <a:lnTo>
                    <a:pt x="6" y="103"/>
                  </a:lnTo>
                  <a:cubicBezTo>
                    <a:pt x="59" y="103"/>
                    <a:pt x="102" y="60"/>
                    <a:pt x="102" y="7"/>
                  </a:cubicBezTo>
                  <a:lnTo>
                    <a:pt x="102" y="0"/>
                  </a:lnTo>
                  <a:lnTo>
                    <a:pt x="1164" y="0"/>
                  </a:lnTo>
                  <a:lnTo>
                    <a:pt x="1164" y="7"/>
                  </a:lnTo>
                  <a:cubicBezTo>
                    <a:pt x="1164" y="60"/>
                    <a:pt x="1208" y="103"/>
                    <a:pt x="1260" y="103"/>
                  </a:cubicBezTo>
                  <a:lnTo>
                    <a:pt x="1267" y="103"/>
                  </a:lnTo>
                  <a:close/>
                  <a:moveTo>
                    <a:pt x="787" y="301"/>
                  </a:moveTo>
                  <a:cubicBezTo>
                    <a:pt x="787" y="220"/>
                    <a:pt x="721" y="154"/>
                    <a:pt x="640" y="154"/>
                  </a:cubicBezTo>
                  <a:cubicBezTo>
                    <a:pt x="558" y="154"/>
                    <a:pt x="492" y="220"/>
                    <a:pt x="492" y="301"/>
                  </a:cubicBezTo>
                  <a:cubicBezTo>
                    <a:pt x="492" y="383"/>
                    <a:pt x="558" y="448"/>
                    <a:pt x="640" y="448"/>
                  </a:cubicBezTo>
                  <a:cubicBezTo>
                    <a:pt x="721" y="448"/>
                    <a:pt x="787" y="383"/>
                    <a:pt x="787" y="301"/>
                  </a:cubicBezTo>
                  <a:close/>
                </a:path>
              </a:pathLst>
            </a:custGeom>
            <a:solidFill>
              <a:srgbClr val="7BD489"/>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54" name="PA-任意多边形 1053"/>
            <p:cNvSpPr>
              <a:spLocks/>
            </p:cNvSpPr>
            <p:nvPr/>
          </p:nvSpPr>
          <p:spPr bwMode="auto">
            <a:xfrm rot="0">
              <a:off x="848995" y="5801360"/>
              <a:ext cx="433070" cy="246380"/>
            </a:xfrm>
            <a:custGeom>
              <a:gdLst>
                <a:gd fmla="*/ 1498 w 1512" name="TX0"/>
                <a:gd fmla="*/ 0 h 859" name="TY0"/>
                <a:gd fmla="*/ 1511 w 1512" name="TX1"/>
                <a:gd fmla="*/ 13 h 859" name="TY1"/>
                <a:gd fmla="*/ 1511 w 1512" name="TX2"/>
                <a:gd fmla="*/ 845 h 859" name="TY2"/>
                <a:gd fmla="*/ 1498 w 1512" name="TX3"/>
                <a:gd fmla="*/ 858 h 859" name="TY3"/>
                <a:gd fmla="*/ 13 w 1512" name="TX4"/>
                <a:gd fmla="*/ 858 h 859" name="TY4"/>
                <a:gd fmla="*/ 0 w 1512" name="TX5"/>
                <a:gd fmla="*/ 845 h 859" name="TY5"/>
                <a:gd fmla="*/ 0 w 1512" name="TX6"/>
                <a:gd fmla="*/ 13 h 859" name="TY6"/>
                <a:gd fmla="*/ 13 w 1512" name="TX7"/>
                <a:gd fmla="*/ 0 h 859" name="TY7"/>
                <a:gd fmla="*/ 1498 w 1512" name="TX8"/>
                <a:gd fmla="*/ 0 h 859" name="TY8"/>
                <a:gd fmla="*/ 1383 w 1512" name="TX10"/>
                <a:gd fmla="*/ 640 h 859" name="TY10"/>
                <a:gd fmla="*/ 1383 w 1512" name="TX11"/>
                <a:gd fmla="*/ 218 h 859" name="TY11"/>
                <a:gd fmla="*/ 1376 w 1512" name="TX12"/>
                <a:gd fmla="*/ 218 h 859" name="TY12"/>
                <a:gd fmla="*/ 1280 w 1512" name="TX13"/>
                <a:gd fmla="*/ 122 h 859" name="TY13"/>
                <a:gd fmla="*/ 1280 w 1512" name="TX14"/>
                <a:gd fmla="*/ 115 h 859" name="TY14"/>
                <a:gd fmla="*/ 218 w 1512" name="TX15"/>
                <a:gd fmla="*/ 115 h 859" name="TY15"/>
                <a:gd fmla="*/ 218 w 1512" name="TX16"/>
                <a:gd fmla="*/ 122 h 859" name="TY16"/>
                <a:gd fmla="*/ 122 w 1512" name="TX17"/>
                <a:gd fmla="*/ 218 h 859" name="TY17"/>
                <a:gd fmla="*/ 116 w 1512" name="TX18"/>
                <a:gd fmla="*/ 218 h 859" name="TY18"/>
                <a:gd fmla="*/ 116 w 1512" name="TX19"/>
                <a:gd fmla="*/ 640 h 859" name="TY19"/>
                <a:gd fmla="*/ 122 w 1512" name="TX20"/>
                <a:gd fmla="*/ 640 h 859" name="TY20"/>
                <a:gd fmla="*/ 218 w 1512" name="TX21"/>
                <a:gd fmla="*/ 736 h 859" name="TY21"/>
                <a:gd fmla="*/ 218 w 1512" name="TX22"/>
                <a:gd fmla="*/ 743 h 859" name="TY22"/>
                <a:gd fmla="*/ 1280 w 1512" name="TX23"/>
                <a:gd fmla="*/ 743 h 859" name="TY23"/>
                <a:gd fmla="*/ 1280 w 1512" name="TX24"/>
                <a:gd fmla="*/ 736 h 859" name="TY24"/>
                <a:gd fmla="*/ 1376 w 1512" name="TX25"/>
                <a:gd fmla="*/ 640 h 859" name="TY25"/>
                <a:gd fmla="*/ 1383 w 1512" name="TX26"/>
                <a:gd fmla="*/ 640 h 859" name="TY26"/>
              </a:gdLst>
              <a:cxnLst>
                <a:cxn ang="0">
                  <a:pos x="TX0" y="TY0"/>
                </a:cxn>
                <a:cxn ang="0">
                  <a:pos x="TX1" y="TY1"/>
                </a:cxn>
                <a:cxn ang="0">
                  <a:pos x="TX2" y="TY2"/>
                </a:cxn>
                <a:cxn ang="0">
                  <a:pos x="TX3" y="TY3"/>
                </a:cxn>
                <a:cxn ang="0">
                  <a:pos x="TX4" y="TY4"/>
                </a:cxn>
                <a:cxn ang="0">
                  <a:pos x="TX5" y="TY5"/>
                </a:cxn>
                <a:cxn ang="0">
                  <a:pos x="TX6" y="TY6"/>
                </a:cxn>
                <a:cxn ang="0">
                  <a:pos x="TX7" y="TY7"/>
                </a:cxn>
                <a:cxn ang="0">
                  <a:pos x="TX8" y="TY8"/>
                </a:cxn>
                <a:cxn ang="0">
                  <a:pos x="TX10" y="TY10"/>
                </a:cxn>
                <a:cxn ang="0">
                  <a:pos x="TX11" y="TY11"/>
                </a:cxn>
                <a:cxn ang="0">
                  <a:pos x="TX12" y="TY12"/>
                </a:cxn>
                <a:cxn ang="0">
                  <a:pos x="TX13" y="TY13"/>
                </a:cxn>
                <a:cxn ang="0">
                  <a:pos x="TX14" y="TY14"/>
                </a:cxn>
                <a:cxn ang="0">
                  <a:pos x="TX15" y="TY15"/>
                </a:cxn>
                <a:cxn ang="0">
                  <a:pos x="TX16" y="TY16"/>
                </a:cxn>
                <a:cxn ang="0">
                  <a:pos x="TX17" y="TY17"/>
                </a:cxn>
                <a:cxn ang="0">
                  <a:pos x="TX18" y="TY18"/>
                </a:cxn>
                <a:cxn ang="0">
                  <a:pos x="TX19" y="TY19"/>
                </a:cxn>
                <a:cxn ang="0">
                  <a:pos x="TX20" y="TY20"/>
                </a:cxn>
                <a:cxn ang="0">
                  <a:pos x="TX21" y="TY21"/>
                </a:cxn>
                <a:cxn ang="0">
                  <a:pos x="TX22" y="TY22"/>
                </a:cxn>
                <a:cxn ang="0">
                  <a:pos x="TX23" y="TY23"/>
                </a:cxn>
                <a:cxn ang="0">
                  <a:pos x="TX24" y="TY24"/>
                </a:cxn>
                <a:cxn ang="0">
                  <a:pos x="TX25" y="TY25"/>
                </a:cxn>
                <a:cxn ang="0">
                  <a:pos x="TX26" y="TY26"/>
                </a:cxn>
              </a:cxnLst>
              <a:rect l="l" t="t" r="r" b="b"/>
              <a:pathLst>
                <a:path w="1512" h="859">
                  <a:moveTo>
                    <a:pt x="1498" y="0"/>
                  </a:moveTo>
                  <a:cubicBezTo>
                    <a:pt x="1504" y="0"/>
                    <a:pt x="1511" y="7"/>
                    <a:pt x="1511" y="13"/>
                  </a:cubicBezTo>
                  <a:lnTo>
                    <a:pt x="1511" y="845"/>
                  </a:lnTo>
                  <a:cubicBezTo>
                    <a:pt x="1511" y="851"/>
                    <a:pt x="1504" y="858"/>
                    <a:pt x="1498" y="858"/>
                  </a:cubicBezTo>
                  <a:lnTo>
                    <a:pt x="13" y="858"/>
                  </a:lnTo>
                  <a:cubicBezTo>
                    <a:pt x="7" y="858"/>
                    <a:pt x="0" y="851"/>
                    <a:pt x="0" y="845"/>
                  </a:cubicBezTo>
                  <a:lnTo>
                    <a:pt x="0" y="13"/>
                  </a:lnTo>
                  <a:cubicBezTo>
                    <a:pt x="0" y="7"/>
                    <a:pt x="7" y="0"/>
                    <a:pt x="13" y="0"/>
                  </a:cubicBezTo>
                  <a:lnTo>
                    <a:pt x="1498" y="0"/>
                  </a:lnTo>
                  <a:close/>
                  <a:moveTo>
                    <a:pt x="1383" y="640"/>
                  </a:moveTo>
                  <a:lnTo>
                    <a:pt x="1383" y="218"/>
                  </a:lnTo>
                  <a:lnTo>
                    <a:pt x="1376" y="218"/>
                  </a:lnTo>
                  <a:cubicBezTo>
                    <a:pt x="1324" y="218"/>
                    <a:pt x="1280" y="175"/>
                    <a:pt x="1280" y="122"/>
                  </a:cubicBezTo>
                  <a:lnTo>
                    <a:pt x="1280" y="115"/>
                  </a:lnTo>
                  <a:lnTo>
                    <a:pt x="218" y="115"/>
                  </a:lnTo>
                  <a:lnTo>
                    <a:pt x="218" y="122"/>
                  </a:lnTo>
                  <a:cubicBezTo>
                    <a:pt x="218" y="175"/>
                    <a:pt x="175" y="218"/>
                    <a:pt x="122" y="218"/>
                  </a:cubicBezTo>
                  <a:lnTo>
                    <a:pt x="116" y="218"/>
                  </a:lnTo>
                  <a:lnTo>
                    <a:pt x="116" y="640"/>
                  </a:lnTo>
                  <a:lnTo>
                    <a:pt x="122" y="640"/>
                  </a:lnTo>
                  <a:cubicBezTo>
                    <a:pt x="175" y="640"/>
                    <a:pt x="218" y="683"/>
                    <a:pt x="218" y="736"/>
                  </a:cubicBezTo>
                  <a:lnTo>
                    <a:pt x="218" y="743"/>
                  </a:lnTo>
                  <a:lnTo>
                    <a:pt x="1280" y="743"/>
                  </a:lnTo>
                  <a:lnTo>
                    <a:pt x="1280" y="736"/>
                  </a:lnTo>
                  <a:cubicBezTo>
                    <a:pt x="1280" y="683"/>
                    <a:pt x="1324" y="640"/>
                    <a:pt x="1376" y="640"/>
                  </a:cubicBezTo>
                  <a:lnTo>
                    <a:pt x="1383" y="640"/>
                  </a:lnTo>
                  <a:close/>
                </a:path>
              </a:pathLst>
            </a:custGeom>
            <a:solidFill>
              <a:srgbClr val="FFFFFF"/>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55" name="PA-任意多边形 1054"/>
            <p:cNvSpPr>
              <a:spLocks/>
            </p:cNvSpPr>
            <p:nvPr/>
          </p:nvSpPr>
          <p:spPr bwMode="auto">
            <a:xfrm rot="0">
              <a:off x="843915" y="5795645"/>
              <a:ext cx="444500" cy="257175"/>
            </a:xfrm>
            <a:custGeom>
              <a:gdLst>
                <a:gd fmla="*/ 1517 w 1550" name="TX0"/>
                <a:gd fmla="*/ 896 h 897" name="TY0"/>
                <a:gd fmla="*/ 32 w 1550" name="TX1"/>
                <a:gd fmla="*/ 896 h 897" name="TY1"/>
                <a:gd fmla="*/ 0 w 1550" name="TX2"/>
                <a:gd fmla="*/ 864 h 897" name="TY2"/>
                <a:gd fmla="*/ 0 w 1550" name="TX3"/>
                <a:gd fmla="*/ 32 h 897" name="TY3"/>
                <a:gd fmla="*/ 32 w 1550" name="TX4"/>
                <a:gd fmla="*/ 0 h 897" name="TY4"/>
                <a:gd fmla="*/ 1517 w 1550" name="TX5"/>
                <a:gd fmla="*/ 0 h 897" name="TY5"/>
                <a:gd fmla="*/ 1549 w 1550" name="TX6"/>
                <a:gd fmla="*/ 32 h 897" name="TY6"/>
                <a:gd fmla="*/ 1549 w 1550" name="TX7"/>
                <a:gd fmla="*/ 864 h 897" name="TY7"/>
                <a:gd fmla="*/ 1517 w 1550" name="TX8"/>
                <a:gd fmla="*/ 896 h 897" name="TY8"/>
                <a:gd fmla="*/ 39 w 1550" name="TX10"/>
                <a:gd fmla="*/ 858 h 897" name="TY10"/>
                <a:gd fmla="*/ 1511 w 1550" name="TX11"/>
                <a:gd fmla="*/ 858 h 897" name="TY11"/>
                <a:gd fmla="*/ 1511 w 1550" name="TX12"/>
                <a:gd fmla="*/ 38 h 897" name="TY12"/>
                <a:gd fmla="*/ 39 w 1550" name="TX13"/>
                <a:gd fmla="*/ 38 h 897" name="TY13"/>
                <a:gd fmla="*/ 39 w 1550" name="TX14"/>
                <a:gd fmla="*/ 858 h 897" name="TY14"/>
              </a:gdLst>
              <a:cxnLst>
                <a:cxn ang="0">
                  <a:pos x="TX0" y="TY0"/>
                </a:cxn>
                <a:cxn ang="0">
                  <a:pos x="TX1" y="TY1"/>
                </a:cxn>
                <a:cxn ang="0">
                  <a:pos x="TX2" y="TY2"/>
                </a:cxn>
                <a:cxn ang="0">
                  <a:pos x="TX3" y="TY3"/>
                </a:cxn>
                <a:cxn ang="0">
                  <a:pos x="TX4" y="TY4"/>
                </a:cxn>
                <a:cxn ang="0">
                  <a:pos x="TX5" y="TY5"/>
                </a:cxn>
                <a:cxn ang="0">
                  <a:pos x="TX6" y="TY6"/>
                </a:cxn>
                <a:cxn ang="0">
                  <a:pos x="TX7" y="TY7"/>
                </a:cxn>
                <a:cxn ang="0">
                  <a:pos x="TX8" y="TY8"/>
                </a:cxn>
                <a:cxn ang="0">
                  <a:pos x="TX10" y="TY10"/>
                </a:cxn>
                <a:cxn ang="0">
                  <a:pos x="TX11" y="TY11"/>
                </a:cxn>
                <a:cxn ang="0">
                  <a:pos x="TX12" y="TY12"/>
                </a:cxn>
                <a:cxn ang="0">
                  <a:pos x="TX13" y="TY13"/>
                </a:cxn>
                <a:cxn ang="0">
                  <a:pos x="TX14" y="TY14"/>
                </a:cxn>
              </a:cxnLst>
              <a:rect l="l" t="t" r="r" b="b"/>
              <a:pathLst>
                <a:path w="1550" h="897">
                  <a:moveTo>
                    <a:pt x="1517" y="896"/>
                  </a:moveTo>
                  <a:lnTo>
                    <a:pt x="32" y="896"/>
                  </a:lnTo>
                  <a:cubicBezTo>
                    <a:pt x="15" y="896"/>
                    <a:pt x="0" y="882"/>
                    <a:pt x="0" y="864"/>
                  </a:cubicBezTo>
                  <a:lnTo>
                    <a:pt x="0" y="32"/>
                  </a:lnTo>
                  <a:cubicBezTo>
                    <a:pt x="0" y="14"/>
                    <a:pt x="15" y="0"/>
                    <a:pt x="32" y="0"/>
                  </a:cubicBezTo>
                  <a:lnTo>
                    <a:pt x="1517" y="0"/>
                  </a:lnTo>
                  <a:cubicBezTo>
                    <a:pt x="1535" y="0"/>
                    <a:pt x="1549" y="14"/>
                    <a:pt x="1549" y="32"/>
                  </a:cubicBezTo>
                  <a:lnTo>
                    <a:pt x="1549" y="864"/>
                  </a:lnTo>
                  <a:cubicBezTo>
                    <a:pt x="1549" y="882"/>
                    <a:pt x="1535" y="896"/>
                    <a:pt x="1517" y="896"/>
                  </a:cubicBezTo>
                  <a:close/>
                  <a:moveTo>
                    <a:pt x="39" y="858"/>
                  </a:moveTo>
                  <a:lnTo>
                    <a:pt x="1511" y="858"/>
                  </a:lnTo>
                  <a:lnTo>
                    <a:pt x="1511" y="38"/>
                  </a:lnTo>
                  <a:lnTo>
                    <a:pt x="39" y="38"/>
                  </a:lnTo>
                  <a:lnTo>
                    <a:pt x="39" y="858"/>
                  </a:lnTo>
                  <a:close/>
                </a:path>
              </a:pathLst>
            </a:custGeom>
            <a:solidFill>
              <a:srgbClr val="515F76"/>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56" name="PA-任意多边形 1055"/>
            <p:cNvSpPr>
              <a:spLocks/>
            </p:cNvSpPr>
            <p:nvPr/>
          </p:nvSpPr>
          <p:spPr bwMode="auto">
            <a:xfrm rot="0">
              <a:off x="844550" y="5873115"/>
              <a:ext cx="417195" cy="296545"/>
            </a:xfrm>
            <a:custGeom>
              <a:gdLst>
                <a:gd fmla="*/ 773 w 1457" name="TX0"/>
                <a:gd fmla="*/ 333 h 1036" name="TY0"/>
                <a:gd fmla="*/ 606 w 1457" name="TX1"/>
                <a:gd fmla="*/ 166 h 1036" name="TY1"/>
                <a:gd fmla="*/ 773 w 1457" name="TX2"/>
                <a:gd fmla="*/ 0 h 1036" name="TY2"/>
                <a:gd fmla="*/ 939 w 1457" name="TX3"/>
                <a:gd fmla="*/ 166 h 1036" name="TY3"/>
                <a:gd fmla="*/ 773 w 1457" name="TX4"/>
                <a:gd fmla="*/ 333 h 1036" name="TY4"/>
                <a:gd fmla="*/ 773 w 1457" name="TX6"/>
                <a:gd fmla="*/ 38 h 1036" name="TY6"/>
                <a:gd fmla="*/ 645 w 1457" name="TX7"/>
                <a:gd fmla="*/ 166 h 1036" name="TY7"/>
                <a:gd fmla="*/ 773 w 1457" name="TX8"/>
                <a:gd fmla="*/ 294 h 1036" name="TY8"/>
                <a:gd fmla="*/ 901 w 1457" name="TX9"/>
                <a:gd fmla="*/ 166 h 1036" name="TY9"/>
                <a:gd fmla="*/ 773 w 1457" name="TX10"/>
                <a:gd fmla="*/ 38 h 1036" name="TY10"/>
                <a:gd fmla="*/ 528 w 1457" name="TX12"/>
                <a:gd fmla="*/ 75 h 1036" name="TY12"/>
                <a:gd fmla="*/ 384 w 1457" name="TX13"/>
                <a:gd fmla="*/ 75 h 1036" name="TY13"/>
                <a:gd fmla="*/ 368 w 1457" name="TX14"/>
                <a:gd fmla="*/ 59 h 1036" name="TY14"/>
                <a:gd fmla="*/ 384 w 1457" name="TX15"/>
                <a:gd fmla="*/ 43 h 1036" name="TY15"/>
                <a:gd fmla="*/ 528 w 1457" name="TX16"/>
                <a:gd fmla="*/ 43 h 1036" name="TY16"/>
                <a:gd fmla="*/ 544 w 1457" name="TX17"/>
                <a:gd fmla="*/ 59 h 1036" name="TY17"/>
                <a:gd fmla="*/ 528 w 1457" name="TX18"/>
                <a:gd fmla="*/ 75 h 1036" name="TY18"/>
                <a:gd fmla="*/ 528 w 1457" name="TX20"/>
                <a:gd fmla="*/ 187 h 1036" name="TY20"/>
                <a:gd fmla="*/ 288 w 1457" name="TX21"/>
                <a:gd fmla="*/ 187 h 1036" name="TY21"/>
                <a:gd fmla="*/ 272 w 1457" name="TX22"/>
                <a:gd fmla="*/ 171 h 1036" name="TY22"/>
                <a:gd fmla="*/ 288 w 1457" name="TX23"/>
                <a:gd fmla="*/ 155 h 1036" name="TY23"/>
                <a:gd fmla="*/ 528 w 1457" name="TX24"/>
                <a:gd fmla="*/ 155 h 1036" name="TY24"/>
                <a:gd fmla="*/ 544 w 1457" name="TX25"/>
                <a:gd fmla="*/ 171 h 1036" name="TY25"/>
                <a:gd fmla="*/ 528 w 1457" name="TX26"/>
                <a:gd fmla="*/ 187 h 1036" name="TY26"/>
                <a:gd fmla="*/ 528 w 1457" name="TX28"/>
                <a:gd fmla="*/ 299 h 1036" name="TY28"/>
                <a:gd fmla="*/ 384 w 1457" name="TX29"/>
                <a:gd fmla="*/ 299 h 1036" name="TY29"/>
                <a:gd fmla="*/ 368 w 1457" name="TX30"/>
                <a:gd fmla="*/ 283 h 1036" name="TY30"/>
                <a:gd fmla="*/ 384 w 1457" name="TX31"/>
                <a:gd fmla="*/ 267 h 1036" name="TY31"/>
                <a:gd fmla="*/ 528 w 1457" name="TX32"/>
                <a:gd fmla="*/ 267 h 1036" name="TY32"/>
                <a:gd fmla="*/ 544 w 1457" name="TX33"/>
                <a:gd fmla="*/ 283 h 1036" name="TY33"/>
                <a:gd fmla="*/ 528 w 1457" name="TX34"/>
                <a:gd fmla="*/ 299 h 1036" name="TY34"/>
                <a:gd fmla="*/ 1184 w 1457" name="TX36"/>
                <a:gd fmla="*/ 59 h 1036" name="TY36"/>
                <a:gd fmla="*/ 1040 w 1457" name="TX37"/>
                <a:gd fmla="*/ 59 h 1036" name="TY37"/>
                <a:gd fmla="*/ 1024 w 1457" name="TX38"/>
                <a:gd fmla="*/ 43 h 1036" name="TY38"/>
                <a:gd fmla="*/ 1040 w 1457" name="TX39"/>
                <a:gd fmla="*/ 27 h 1036" name="TY39"/>
                <a:gd fmla="*/ 1184 w 1457" name="TX40"/>
                <a:gd fmla="*/ 27 h 1036" name="TY40"/>
                <a:gd fmla="*/ 1200 w 1457" name="TX41"/>
                <a:gd fmla="*/ 43 h 1036" name="TY41"/>
                <a:gd fmla="*/ 1184 w 1457" name="TX42"/>
                <a:gd fmla="*/ 59 h 1036" name="TY42"/>
                <a:gd fmla="*/ 1280 w 1457" name="TX44"/>
                <a:gd fmla="*/ 171 h 1036" name="TY44"/>
                <a:gd fmla="*/ 1040 w 1457" name="TX45"/>
                <a:gd fmla="*/ 171 h 1036" name="TY45"/>
                <a:gd fmla="*/ 1024 w 1457" name="TX46"/>
                <a:gd fmla="*/ 155 h 1036" name="TY46"/>
                <a:gd fmla="*/ 1040 w 1457" name="TX47"/>
                <a:gd fmla="*/ 139 h 1036" name="TY47"/>
                <a:gd fmla="*/ 1280 w 1457" name="TX48"/>
                <a:gd fmla="*/ 139 h 1036" name="TY48"/>
                <a:gd fmla="*/ 1296 w 1457" name="TX49"/>
                <a:gd fmla="*/ 155 h 1036" name="TY49"/>
                <a:gd fmla="*/ 1280 w 1457" name="TX50"/>
                <a:gd fmla="*/ 171 h 1036" name="TY50"/>
                <a:gd fmla="*/ 1184 w 1457" name="TX52"/>
                <a:gd fmla="*/ 283 h 1036" name="TY52"/>
                <a:gd fmla="*/ 1040 w 1457" name="TX53"/>
                <a:gd fmla="*/ 283 h 1036" name="TY53"/>
                <a:gd fmla="*/ 1024 w 1457" name="TX54"/>
                <a:gd fmla="*/ 267 h 1036" name="TY54"/>
                <a:gd fmla="*/ 1040 w 1457" name="TX55"/>
                <a:gd fmla="*/ 251 h 1036" name="TY55"/>
                <a:gd fmla="*/ 1184 w 1457" name="TX56"/>
                <a:gd fmla="*/ 251 h 1036" name="TY56"/>
                <a:gd fmla="*/ 1200 w 1457" name="TX57"/>
                <a:gd fmla="*/ 267 h 1036" name="TY57"/>
                <a:gd fmla="*/ 1184 w 1457" name="TX58"/>
                <a:gd fmla="*/ 283 h 1036" name="TY58"/>
                <a:gd fmla="*/ 1440 w 1457" name="TX60"/>
                <a:gd fmla="*/ 763 h 1036" name="TY60"/>
                <a:gd fmla="*/ 16 w 1457" name="TX61"/>
                <a:gd fmla="*/ 763 h 1036" name="TY61"/>
                <a:gd fmla="*/ 0 w 1457" name="TX62"/>
                <a:gd fmla="*/ 747 h 1036" name="TY62"/>
                <a:gd fmla="*/ 16 w 1457" name="TX63"/>
                <a:gd fmla="*/ 731 h 1036" name="TY63"/>
                <a:gd fmla="*/ 1440 w 1457" name="TX64"/>
                <a:gd fmla="*/ 731 h 1036" name="TY64"/>
                <a:gd fmla="*/ 1456 w 1457" name="TX65"/>
                <a:gd fmla="*/ 747 h 1036" name="TY65"/>
                <a:gd fmla="*/ 1440 w 1457" name="TX66"/>
                <a:gd fmla="*/ 763 h 1036" name="TY66"/>
                <a:gd fmla="*/ 1392 w 1457" name="TX68"/>
                <a:gd fmla="*/ 907 h 1036" name="TY68"/>
                <a:gd fmla="*/ 16 w 1457" name="TX69"/>
                <a:gd fmla="*/ 907 h 1036" name="TY69"/>
                <a:gd fmla="*/ 0 w 1457" name="TX70"/>
                <a:gd fmla="*/ 891 h 1036" name="TY70"/>
                <a:gd fmla="*/ 16 w 1457" name="TX71"/>
                <a:gd fmla="*/ 875 h 1036" name="TY71"/>
                <a:gd fmla="*/ 1392 w 1457" name="TX72"/>
                <a:gd fmla="*/ 875 h 1036" name="TY72"/>
                <a:gd fmla="*/ 1408 w 1457" name="TX73"/>
                <a:gd fmla="*/ 891 h 1036" name="TY73"/>
                <a:gd fmla="*/ 1392 w 1457" name="TX74"/>
                <a:gd fmla="*/ 907 h 1036" name="TY74"/>
                <a:gd fmla="*/ 1440 w 1457" name="TX76"/>
                <a:gd fmla="*/ 1035 h 1036" name="TY76"/>
                <a:gd fmla="*/ 16 w 1457" name="TX77"/>
                <a:gd fmla="*/ 1035 h 1036" name="TY77"/>
                <a:gd fmla="*/ 0 w 1457" name="TX78"/>
                <a:gd fmla="*/ 1019 h 1036" name="TY78"/>
                <a:gd fmla="*/ 16 w 1457" name="TX79"/>
                <a:gd fmla="*/ 1003 h 1036" name="TY79"/>
                <a:gd fmla="*/ 1440 w 1457" name="TX80"/>
                <a:gd fmla="*/ 1003 h 1036" name="TY80"/>
                <a:gd fmla="*/ 1456 w 1457" name="TX81"/>
                <a:gd fmla="*/ 1019 h 1036" name="TY81"/>
                <a:gd fmla="*/ 1440 w 1457" name="TX82"/>
                <a:gd fmla="*/ 1035 h 1036" name="TY82"/>
              </a:gdLst>
              <a:cxnLst>
                <a:cxn ang="0">
                  <a:pos x="TX0" y="TY0"/>
                </a:cxn>
                <a:cxn ang="0">
                  <a:pos x="TX1" y="TY1"/>
                </a:cxn>
                <a:cxn ang="0">
                  <a:pos x="TX2" y="TY2"/>
                </a:cxn>
                <a:cxn ang="0">
                  <a:pos x="TX3" y="TY3"/>
                </a:cxn>
                <a:cxn ang="0">
                  <a:pos x="TX4" y="TY4"/>
                </a:cxn>
                <a:cxn ang="0">
                  <a:pos x="TX6" y="TY6"/>
                </a:cxn>
                <a:cxn ang="0">
                  <a:pos x="TX7" y="TY7"/>
                </a:cxn>
                <a:cxn ang="0">
                  <a:pos x="TX8" y="TY8"/>
                </a:cxn>
                <a:cxn ang="0">
                  <a:pos x="TX9" y="TY9"/>
                </a:cxn>
                <a:cxn ang="0">
                  <a:pos x="TX10" y="TY10"/>
                </a:cxn>
                <a:cxn ang="0">
                  <a:pos x="TX12" y="TY12"/>
                </a:cxn>
                <a:cxn ang="0">
                  <a:pos x="TX13" y="TY13"/>
                </a:cxn>
                <a:cxn ang="0">
                  <a:pos x="TX14" y="TY14"/>
                </a:cxn>
                <a:cxn ang="0">
                  <a:pos x="TX15" y="TY15"/>
                </a:cxn>
                <a:cxn ang="0">
                  <a:pos x="TX16" y="TY16"/>
                </a:cxn>
                <a:cxn ang="0">
                  <a:pos x="TX17" y="TY17"/>
                </a:cxn>
                <a:cxn ang="0">
                  <a:pos x="TX18" y="TY18"/>
                </a:cxn>
                <a:cxn ang="0">
                  <a:pos x="TX20" y="TY20"/>
                </a:cxn>
                <a:cxn ang="0">
                  <a:pos x="TX21" y="TY21"/>
                </a:cxn>
                <a:cxn ang="0">
                  <a:pos x="TX22" y="TY22"/>
                </a:cxn>
                <a:cxn ang="0">
                  <a:pos x="TX23" y="TY23"/>
                </a:cxn>
                <a:cxn ang="0">
                  <a:pos x="TX24" y="TY24"/>
                </a:cxn>
                <a:cxn ang="0">
                  <a:pos x="TX25" y="TY25"/>
                </a:cxn>
                <a:cxn ang="0">
                  <a:pos x="TX26" y="TY26"/>
                </a:cxn>
                <a:cxn ang="0">
                  <a:pos x="TX28" y="TY28"/>
                </a:cxn>
                <a:cxn ang="0">
                  <a:pos x="TX29" y="TY29"/>
                </a:cxn>
                <a:cxn ang="0">
                  <a:pos x="TX30" y="TY30"/>
                </a:cxn>
                <a:cxn ang="0">
                  <a:pos x="TX31" y="TY31"/>
                </a:cxn>
                <a:cxn ang="0">
                  <a:pos x="TX32" y="TY32"/>
                </a:cxn>
                <a:cxn ang="0">
                  <a:pos x="TX33" y="TY33"/>
                </a:cxn>
                <a:cxn ang="0">
                  <a:pos x="TX34" y="TY34"/>
                </a:cxn>
                <a:cxn ang="0">
                  <a:pos x="TX36" y="TY36"/>
                </a:cxn>
                <a:cxn ang="0">
                  <a:pos x="TX37" y="TY37"/>
                </a:cxn>
                <a:cxn ang="0">
                  <a:pos x="TX38" y="TY38"/>
                </a:cxn>
                <a:cxn ang="0">
                  <a:pos x="TX39" y="TY39"/>
                </a:cxn>
                <a:cxn ang="0">
                  <a:pos x="TX40" y="TY40"/>
                </a:cxn>
                <a:cxn ang="0">
                  <a:pos x="TX41" y="TY41"/>
                </a:cxn>
                <a:cxn ang="0">
                  <a:pos x="TX42" y="TY42"/>
                </a:cxn>
                <a:cxn ang="0">
                  <a:pos x="TX44" y="TY44"/>
                </a:cxn>
                <a:cxn ang="0">
                  <a:pos x="TX45" y="TY45"/>
                </a:cxn>
                <a:cxn ang="0">
                  <a:pos x="TX46" y="TY46"/>
                </a:cxn>
                <a:cxn ang="0">
                  <a:pos x="TX47" y="TY47"/>
                </a:cxn>
                <a:cxn ang="0">
                  <a:pos x="TX48" y="TY48"/>
                </a:cxn>
                <a:cxn ang="0">
                  <a:pos x="TX49" y="TY49"/>
                </a:cxn>
                <a:cxn ang="0">
                  <a:pos x="TX50" y="TY50"/>
                </a:cxn>
                <a:cxn ang="0">
                  <a:pos x="TX52" y="TY52"/>
                </a:cxn>
                <a:cxn ang="0">
                  <a:pos x="TX53" y="TY53"/>
                </a:cxn>
                <a:cxn ang="0">
                  <a:pos x="TX54" y="TY54"/>
                </a:cxn>
                <a:cxn ang="0">
                  <a:pos x="TX55" y="TY55"/>
                </a:cxn>
                <a:cxn ang="0">
                  <a:pos x="TX56" y="TY56"/>
                </a:cxn>
                <a:cxn ang="0">
                  <a:pos x="TX57" y="TY57"/>
                </a:cxn>
                <a:cxn ang="0">
                  <a:pos x="TX58" y="TY58"/>
                </a:cxn>
                <a:cxn ang="0">
                  <a:pos x="TX60" y="TY60"/>
                </a:cxn>
                <a:cxn ang="0">
                  <a:pos x="TX61" y="TY61"/>
                </a:cxn>
                <a:cxn ang="0">
                  <a:pos x="TX62" y="TY62"/>
                </a:cxn>
                <a:cxn ang="0">
                  <a:pos x="TX63" y="TY63"/>
                </a:cxn>
                <a:cxn ang="0">
                  <a:pos x="TX64" y="TY64"/>
                </a:cxn>
                <a:cxn ang="0">
                  <a:pos x="TX65" y="TY65"/>
                </a:cxn>
                <a:cxn ang="0">
                  <a:pos x="TX66" y="TY66"/>
                </a:cxn>
                <a:cxn ang="0">
                  <a:pos x="TX68" y="TY68"/>
                </a:cxn>
                <a:cxn ang="0">
                  <a:pos x="TX69" y="TY69"/>
                </a:cxn>
                <a:cxn ang="0">
                  <a:pos x="TX70" y="TY70"/>
                </a:cxn>
                <a:cxn ang="0">
                  <a:pos x="TX71" y="TY71"/>
                </a:cxn>
                <a:cxn ang="0">
                  <a:pos x="TX72" y="TY72"/>
                </a:cxn>
                <a:cxn ang="0">
                  <a:pos x="TX73" y="TY73"/>
                </a:cxn>
                <a:cxn ang="0">
                  <a:pos x="TX74" y="TY74"/>
                </a:cxn>
                <a:cxn ang="0">
                  <a:pos x="TX76" y="TY76"/>
                </a:cxn>
                <a:cxn ang="0">
                  <a:pos x="TX77" y="TY77"/>
                </a:cxn>
                <a:cxn ang="0">
                  <a:pos x="TX78" y="TY78"/>
                </a:cxn>
                <a:cxn ang="0">
                  <a:pos x="TX79" y="TY79"/>
                </a:cxn>
                <a:cxn ang="0">
                  <a:pos x="TX80" y="TY80"/>
                </a:cxn>
                <a:cxn ang="0">
                  <a:pos x="TX81" y="TY81"/>
                </a:cxn>
                <a:cxn ang="0">
                  <a:pos x="TX82" y="TY82"/>
                </a:cxn>
              </a:cxnLst>
              <a:rect l="l" t="t" r="r" b="b"/>
              <a:pathLst>
                <a:path w="1457" h="1036">
                  <a:moveTo>
                    <a:pt x="773" y="333"/>
                  </a:moveTo>
                  <a:cubicBezTo>
                    <a:pt x="681" y="333"/>
                    <a:pt x="606" y="257"/>
                    <a:pt x="606" y="166"/>
                  </a:cubicBezTo>
                  <a:cubicBezTo>
                    <a:pt x="606" y="75"/>
                    <a:pt x="681" y="0"/>
                    <a:pt x="773" y="0"/>
                  </a:cubicBezTo>
                  <a:cubicBezTo>
                    <a:pt x="864" y="0"/>
                    <a:pt x="939" y="75"/>
                    <a:pt x="939" y="166"/>
                  </a:cubicBezTo>
                  <a:cubicBezTo>
                    <a:pt x="939" y="257"/>
                    <a:pt x="864" y="333"/>
                    <a:pt x="773" y="333"/>
                  </a:cubicBezTo>
                  <a:close/>
                  <a:moveTo>
                    <a:pt x="773" y="38"/>
                  </a:moveTo>
                  <a:cubicBezTo>
                    <a:pt x="702" y="38"/>
                    <a:pt x="645" y="96"/>
                    <a:pt x="645" y="166"/>
                  </a:cubicBezTo>
                  <a:cubicBezTo>
                    <a:pt x="645" y="237"/>
                    <a:pt x="702" y="294"/>
                    <a:pt x="773" y="294"/>
                  </a:cubicBezTo>
                  <a:cubicBezTo>
                    <a:pt x="843" y="294"/>
                    <a:pt x="901" y="237"/>
                    <a:pt x="901" y="166"/>
                  </a:cubicBezTo>
                  <a:cubicBezTo>
                    <a:pt x="901" y="96"/>
                    <a:pt x="843" y="38"/>
                    <a:pt x="773" y="38"/>
                  </a:cubicBezTo>
                  <a:close/>
                  <a:moveTo>
                    <a:pt x="528" y="75"/>
                  </a:moveTo>
                  <a:lnTo>
                    <a:pt x="384" y="75"/>
                  </a:lnTo>
                  <a:cubicBezTo>
                    <a:pt x="374" y="75"/>
                    <a:pt x="368" y="69"/>
                    <a:pt x="368" y="59"/>
                  </a:cubicBezTo>
                  <a:cubicBezTo>
                    <a:pt x="368" y="49"/>
                    <a:pt x="374" y="43"/>
                    <a:pt x="384" y="43"/>
                  </a:cubicBezTo>
                  <a:lnTo>
                    <a:pt x="528" y="43"/>
                  </a:lnTo>
                  <a:cubicBezTo>
                    <a:pt x="537" y="43"/>
                    <a:pt x="544" y="49"/>
                    <a:pt x="544" y="59"/>
                  </a:cubicBezTo>
                  <a:cubicBezTo>
                    <a:pt x="544" y="69"/>
                    <a:pt x="536" y="75"/>
                    <a:pt x="528" y="75"/>
                  </a:cubicBezTo>
                  <a:close/>
                  <a:moveTo>
                    <a:pt x="528" y="187"/>
                  </a:moveTo>
                  <a:lnTo>
                    <a:pt x="288" y="187"/>
                  </a:lnTo>
                  <a:cubicBezTo>
                    <a:pt x="278" y="187"/>
                    <a:pt x="272" y="181"/>
                    <a:pt x="272" y="171"/>
                  </a:cubicBezTo>
                  <a:cubicBezTo>
                    <a:pt x="272" y="161"/>
                    <a:pt x="278" y="155"/>
                    <a:pt x="288" y="155"/>
                  </a:cubicBezTo>
                  <a:lnTo>
                    <a:pt x="528" y="155"/>
                  </a:lnTo>
                  <a:cubicBezTo>
                    <a:pt x="537" y="155"/>
                    <a:pt x="544" y="161"/>
                    <a:pt x="544" y="171"/>
                  </a:cubicBezTo>
                  <a:cubicBezTo>
                    <a:pt x="544" y="181"/>
                    <a:pt x="536" y="187"/>
                    <a:pt x="528" y="187"/>
                  </a:cubicBezTo>
                  <a:close/>
                  <a:moveTo>
                    <a:pt x="528" y="299"/>
                  </a:moveTo>
                  <a:lnTo>
                    <a:pt x="384" y="299"/>
                  </a:lnTo>
                  <a:cubicBezTo>
                    <a:pt x="374" y="299"/>
                    <a:pt x="368" y="293"/>
                    <a:pt x="368" y="283"/>
                  </a:cubicBezTo>
                  <a:cubicBezTo>
                    <a:pt x="368" y="273"/>
                    <a:pt x="374" y="267"/>
                    <a:pt x="384" y="267"/>
                  </a:cubicBezTo>
                  <a:lnTo>
                    <a:pt x="528" y="267"/>
                  </a:lnTo>
                  <a:cubicBezTo>
                    <a:pt x="537" y="267"/>
                    <a:pt x="544" y="273"/>
                    <a:pt x="544" y="283"/>
                  </a:cubicBezTo>
                  <a:cubicBezTo>
                    <a:pt x="544" y="293"/>
                    <a:pt x="536" y="299"/>
                    <a:pt x="528" y="299"/>
                  </a:cubicBezTo>
                  <a:close/>
                  <a:moveTo>
                    <a:pt x="1184" y="59"/>
                  </a:moveTo>
                  <a:lnTo>
                    <a:pt x="1040" y="59"/>
                  </a:lnTo>
                  <a:cubicBezTo>
                    <a:pt x="1030" y="59"/>
                    <a:pt x="1024" y="53"/>
                    <a:pt x="1024" y="43"/>
                  </a:cubicBezTo>
                  <a:cubicBezTo>
                    <a:pt x="1024" y="33"/>
                    <a:pt x="1030" y="27"/>
                    <a:pt x="1040" y="27"/>
                  </a:cubicBezTo>
                  <a:lnTo>
                    <a:pt x="1184" y="27"/>
                  </a:lnTo>
                  <a:cubicBezTo>
                    <a:pt x="1193" y="27"/>
                    <a:pt x="1200" y="33"/>
                    <a:pt x="1200" y="43"/>
                  </a:cubicBezTo>
                  <a:cubicBezTo>
                    <a:pt x="1200" y="53"/>
                    <a:pt x="1192" y="59"/>
                    <a:pt x="1184" y="59"/>
                  </a:cubicBezTo>
                  <a:close/>
                  <a:moveTo>
                    <a:pt x="1280" y="171"/>
                  </a:moveTo>
                  <a:lnTo>
                    <a:pt x="1040" y="171"/>
                  </a:lnTo>
                  <a:cubicBezTo>
                    <a:pt x="1030" y="171"/>
                    <a:pt x="1024" y="165"/>
                    <a:pt x="1024" y="155"/>
                  </a:cubicBezTo>
                  <a:cubicBezTo>
                    <a:pt x="1024" y="145"/>
                    <a:pt x="1030" y="139"/>
                    <a:pt x="1040" y="139"/>
                  </a:cubicBezTo>
                  <a:lnTo>
                    <a:pt x="1280" y="139"/>
                  </a:lnTo>
                  <a:cubicBezTo>
                    <a:pt x="1289" y="139"/>
                    <a:pt x="1296" y="145"/>
                    <a:pt x="1296" y="155"/>
                  </a:cubicBezTo>
                  <a:cubicBezTo>
                    <a:pt x="1296" y="165"/>
                    <a:pt x="1288" y="171"/>
                    <a:pt x="1280" y="171"/>
                  </a:cubicBezTo>
                  <a:close/>
                  <a:moveTo>
                    <a:pt x="1184" y="283"/>
                  </a:moveTo>
                  <a:lnTo>
                    <a:pt x="1040" y="283"/>
                  </a:lnTo>
                  <a:cubicBezTo>
                    <a:pt x="1030" y="283"/>
                    <a:pt x="1024" y="277"/>
                    <a:pt x="1024" y="267"/>
                  </a:cubicBezTo>
                  <a:cubicBezTo>
                    <a:pt x="1024" y="257"/>
                    <a:pt x="1030" y="251"/>
                    <a:pt x="1040" y="251"/>
                  </a:cubicBezTo>
                  <a:lnTo>
                    <a:pt x="1184" y="251"/>
                  </a:lnTo>
                  <a:cubicBezTo>
                    <a:pt x="1193" y="251"/>
                    <a:pt x="1200" y="257"/>
                    <a:pt x="1200" y="267"/>
                  </a:cubicBezTo>
                  <a:cubicBezTo>
                    <a:pt x="1200" y="277"/>
                    <a:pt x="1192" y="283"/>
                    <a:pt x="1184" y="283"/>
                  </a:cubicBezTo>
                  <a:close/>
                  <a:moveTo>
                    <a:pt x="1440" y="763"/>
                  </a:moveTo>
                  <a:lnTo>
                    <a:pt x="16" y="763"/>
                  </a:lnTo>
                  <a:cubicBezTo>
                    <a:pt x="6" y="763"/>
                    <a:pt x="0" y="757"/>
                    <a:pt x="0" y="747"/>
                  </a:cubicBezTo>
                  <a:cubicBezTo>
                    <a:pt x="0" y="737"/>
                    <a:pt x="6" y="731"/>
                    <a:pt x="16" y="731"/>
                  </a:cubicBezTo>
                  <a:lnTo>
                    <a:pt x="1440" y="731"/>
                  </a:lnTo>
                  <a:cubicBezTo>
                    <a:pt x="1449" y="731"/>
                    <a:pt x="1456" y="737"/>
                    <a:pt x="1456" y="747"/>
                  </a:cubicBezTo>
                  <a:cubicBezTo>
                    <a:pt x="1456" y="757"/>
                    <a:pt x="1448" y="763"/>
                    <a:pt x="1440" y="763"/>
                  </a:cubicBezTo>
                  <a:close/>
                  <a:moveTo>
                    <a:pt x="1392" y="907"/>
                  </a:moveTo>
                  <a:lnTo>
                    <a:pt x="16" y="907"/>
                  </a:lnTo>
                  <a:cubicBezTo>
                    <a:pt x="6" y="907"/>
                    <a:pt x="0" y="901"/>
                    <a:pt x="0" y="891"/>
                  </a:cubicBezTo>
                  <a:cubicBezTo>
                    <a:pt x="0" y="881"/>
                    <a:pt x="6" y="875"/>
                    <a:pt x="16" y="875"/>
                  </a:cubicBezTo>
                  <a:lnTo>
                    <a:pt x="1392" y="875"/>
                  </a:lnTo>
                  <a:cubicBezTo>
                    <a:pt x="1401" y="875"/>
                    <a:pt x="1408" y="881"/>
                    <a:pt x="1408" y="891"/>
                  </a:cubicBezTo>
                  <a:cubicBezTo>
                    <a:pt x="1408" y="901"/>
                    <a:pt x="1400" y="907"/>
                    <a:pt x="1392" y="907"/>
                  </a:cubicBezTo>
                  <a:close/>
                  <a:moveTo>
                    <a:pt x="1440" y="1035"/>
                  </a:moveTo>
                  <a:lnTo>
                    <a:pt x="16" y="1035"/>
                  </a:lnTo>
                  <a:cubicBezTo>
                    <a:pt x="6" y="1035"/>
                    <a:pt x="0" y="1029"/>
                    <a:pt x="0" y="1019"/>
                  </a:cubicBezTo>
                  <a:cubicBezTo>
                    <a:pt x="0" y="1009"/>
                    <a:pt x="6" y="1003"/>
                    <a:pt x="16" y="1003"/>
                  </a:cubicBezTo>
                  <a:lnTo>
                    <a:pt x="1440" y="1003"/>
                  </a:lnTo>
                  <a:cubicBezTo>
                    <a:pt x="1449" y="1003"/>
                    <a:pt x="1456" y="1009"/>
                    <a:pt x="1456" y="1019"/>
                  </a:cubicBezTo>
                  <a:cubicBezTo>
                    <a:pt x="1456" y="1029"/>
                    <a:pt x="1448" y="1035"/>
                    <a:pt x="1440" y="1035"/>
                  </a:cubicBezTo>
                  <a:close/>
                </a:path>
              </a:pathLst>
            </a:custGeom>
            <a:solidFill>
              <a:srgbClr val="515F76"/>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57" name="PA-椭圆 1056"/>
            <p:cNvSpPr>
              <a:spLocks/>
            </p:cNvSpPr>
            <p:nvPr/>
          </p:nvSpPr>
          <p:spPr bwMode="auto">
            <a:xfrm rot="0">
              <a:off x="1243965" y="6064885"/>
              <a:ext cx="125730" cy="125095"/>
            </a:xfrm>
            <a:prstGeom prst="ellipse"/>
            <a:solidFill>
              <a:srgbClr val="EA9080"/>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58" name="PA-任意多边形 1057"/>
            <p:cNvSpPr>
              <a:spLocks/>
            </p:cNvSpPr>
            <p:nvPr/>
          </p:nvSpPr>
          <p:spPr bwMode="auto">
            <a:xfrm rot="0">
              <a:off x="1292225" y="6102985"/>
              <a:ext cx="24130" cy="19685"/>
            </a:xfrm>
            <a:custGeom>
              <a:gdLst>
                <a:gd fmla="*/ 22 w 84" name="TX0"/>
                <a:gd fmla="*/ 67 h 68" name="TY0"/>
                <a:gd fmla="*/ 6 w 84" name="TX1"/>
                <a:gd fmla="*/ 59 h 68" name="TY1"/>
                <a:gd fmla="*/ 11 w 84" name="TX2"/>
                <a:gd fmla="*/ 32 h 68" name="TY2"/>
                <a:gd fmla="*/ 50 w 84" name="TX3"/>
                <a:gd fmla="*/ 6 h 68" name="TY3"/>
                <a:gd fmla="*/ 77 w 84" name="TX4"/>
                <a:gd fmla="*/ 11 h 68" name="TY4"/>
                <a:gd fmla="*/ 72 w 84" name="TX5"/>
                <a:gd fmla="*/ 38 h 68" name="TY5"/>
                <a:gd fmla="*/ 34 w 84" name="TX6"/>
                <a:gd fmla="*/ 64 h 68" name="TY6"/>
                <a:gd fmla="*/ 22 w 84" name="TX7"/>
                <a:gd fmla="*/ 67 h 68" name="TY7"/>
              </a:gdLst>
              <a:cxnLst>
                <a:cxn ang="0">
                  <a:pos x="TX0" y="TY0"/>
                </a:cxn>
                <a:cxn ang="0">
                  <a:pos x="TX1" y="TY1"/>
                </a:cxn>
                <a:cxn ang="0">
                  <a:pos x="TX2" y="TY2"/>
                </a:cxn>
                <a:cxn ang="0">
                  <a:pos x="TX3" y="TY3"/>
                </a:cxn>
                <a:cxn ang="0">
                  <a:pos x="TX4" y="TY4"/>
                </a:cxn>
                <a:cxn ang="0">
                  <a:pos x="TX5" y="TY5"/>
                </a:cxn>
                <a:cxn ang="0">
                  <a:pos x="TX6" y="TY6"/>
                </a:cxn>
                <a:cxn ang="0">
                  <a:pos x="TX7" y="TY7"/>
                </a:cxn>
              </a:cxnLst>
              <a:rect l="l" t="t" r="r" b="b"/>
              <a:pathLst>
                <a:path w="84" h="68">
                  <a:moveTo>
                    <a:pt x="22" y="67"/>
                  </a:moveTo>
                  <a:cubicBezTo>
                    <a:pt x="16" y="67"/>
                    <a:pt x="10" y="64"/>
                    <a:pt x="6" y="59"/>
                  </a:cubicBezTo>
                  <a:cubicBezTo>
                    <a:pt x="0" y="50"/>
                    <a:pt x="3" y="38"/>
                    <a:pt x="11" y="32"/>
                  </a:cubicBezTo>
                  <a:lnTo>
                    <a:pt x="50" y="6"/>
                  </a:lnTo>
                  <a:cubicBezTo>
                    <a:pt x="59" y="0"/>
                    <a:pt x="70" y="3"/>
                    <a:pt x="77" y="11"/>
                  </a:cubicBezTo>
                  <a:cubicBezTo>
                    <a:pt x="83" y="21"/>
                    <a:pt x="80" y="32"/>
                    <a:pt x="72" y="38"/>
                  </a:cubicBezTo>
                  <a:lnTo>
                    <a:pt x="34" y="64"/>
                  </a:lnTo>
                  <a:cubicBezTo>
                    <a:pt x="30" y="66"/>
                    <a:pt x="26" y="67"/>
                    <a:pt x="22" y="67"/>
                  </a:cubicBezTo>
                  <a:close/>
                </a:path>
              </a:pathLst>
            </a:custGeom>
            <a:solidFill>
              <a:srgbClr val="515F76"/>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59" name="PA-任意多边形 1058"/>
            <p:cNvSpPr>
              <a:spLocks/>
            </p:cNvSpPr>
            <p:nvPr/>
          </p:nvSpPr>
          <p:spPr bwMode="auto">
            <a:xfrm rot="0">
              <a:off x="1305560" y="6103620"/>
              <a:ext cx="11430" cy="48260"/>
            </a:xfrm>
            <a:custGeom>
              <a:gdLst>
                <a:gd fmla="*/ 19 w 39" name="TX0"/>
                <a:gd fmla="*/ 167 h 168" name="TY0"/>
                <a:gd fmla="*/ 0 w 39" name="TX1"/>
                <a:gd fmla="*/ 147 h 168" name="TY1"/>
                <a:gd fmla="*/ 0 w 39" name="TX2"/>
                <a:gd fmla="*/ 19 h 168" name="TY2"/>
                <a:gd fmla="*/ 19 w 39" name="TX3"/>
                <a:gd fmla="*/ 0 h 168" name="TY3"/>
                <a:gd fmla="*/ 38 w 39" name="TX4"/>
                <a:gd fmla="*/ 19 h 168" name="TY4"/>
                <a:gd fmla="*/ 38 w 39" name="TX5"/>
                <a:gd fmla="*/ 147 h 168" name="TY5"/>
                <a:gd fmla="*/ 19 w 39" name="TX6"/>
                <a:gd fmla="*/ 167 h 168" name="TY6"/>
              </a:gdLst>
              <a:cxnLst>
                <a:cxn ang="0">
                  <a:pos x="TX0" y="TY0"/>
                </a:cxn>
                <a:cxn ang="0">
                  <a:pos x="TX1" y="TY1"/>
                </a:cxn>
                <a:cxn ang="0">
                  <a:pos x="TX2" y="TY2"/>
                </a:cxn>
                <a:cxn ang="0">
                  <a:pos x="TX3" y="TY3"/>
                </a:cxn>
                <a:cxn ang="0">
                  <a:pos x="TX4" y="TY4"/>
                </a:cxn>
                <a:cxn ang="0">
                  <a:pos x="TX5" y="TY5"/>
                </a:cxn>
                <a:cxn ang="0">
                  <a:pos x="TX6" y="TY6"/>
                </a:cxn>
              </a:cxnLst>
              <a:rect l="l" t="t" r="r" b="b"/>
              <a:pathLst>
                <a:path w="39" h="168">
                  <a:moveTo>
                    <a:pt x="19" y="167"/>
                  </a:moveTo>
                  <a:cubicBezTo>
                    <a:pt x="8" y="167"/>
                    <a:pt x="0" y="159"/>
                    <a:pt x="0" y="147"/>
                  </a:cubicBezTo>
                  <a:lnTo>
                    <a:pt x="0" y="19"/>
                  </a:lnTo>
                  <a:cubicBezTo>
                    <a:pt x="0" y="8"/>
                    <a:pt x="8" y="0"/>
                    <a:pt x="19" y="0"/>
                  </a:cubicBezTo>
                  <a:cubicBezTo>
                    <a:pt x="30" y="0"/>
                    <a:pt x="38" y="8"/>
                    <a:pt x="38" y="19"/>
                  </a:cubicBezTo>
                  <a:lnTo>
                    <a:pt x="38" y="147"/>
                  </a:lnTo>
                  <a:cubicBezTo>
                    <a:pt x="38" y="159"/>
                    <a:pt x="30" y="167"/>
                    <a:pt x="19" y="167"/>
                  </a:cubicBezTo>
                  <a:close/>
                </a:path>
              </a:pathLst>
            </a:custGeom>
            <a:solidFill>
              <a:srgbClr val="515F76"/>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60" name="PA-任意多边形 1059"/>
            <p:cNvSpPr>
              <a:spLocks/>
            </p:cNvSpPr>
            <p:nvPr/>
          </p:nvSpPr>
          <p:spPr bwMode="auto">
            <a:xfrm rot="0">
              <a:off x="1294130" y="6144260"/>
              <a:ext cx="34290" cy="11430"/>
            </a:xfrm>
            <a:custGeom>
              <a:gdLst>
                <a:gd fmla="*/ 96 w 116" name="TX0"/>
                <a:gd fmla="*/ 38 h 39" name="TY0"/>
                <a:gd fmla="*/ 19 w 116" name="TX1"/>
                <a:gd fmla="*/ 38 h 39" name="TY1"/>
                <a:gd fmla="*/ 0 w 116" name="TX2"/>
                <a:gd fmla="*/ 19 h 39" name="TY2"/>
                <a:gd fmla="*/ 19 w 116" name="TX3"/>
                <a:gd fmla="*/ 0 h 39" name="TY3"/>
                <a:gd fmla="*/ 96 w 116" name="TX4"/>
                <a:gd fmla="*/ 0 h 39" name="TY4"/>
                <a:gd fmla="*/ 115 w 116" name="TX5"/>
                <a:gd fmla="*/ 19 h 39" name="TY5"/>
                <a:gd fmla="*/ 96 w 116" name="TX6"/>
                <a:gd fmla="*/ 38 h 39" name="TY6"/>
              </a:gdLst>
              <a:cxnLst>
                <a:cxn ang="0">
                  <a:pos x="TX0" y="TY0"/>
                </a:cxn>
                <a:cxn ang="0">
                  <a:pos x="TX1" y="TY1"/>
                </a:cxn>
                <a:cxn ang="0">
                  <a:pos x="TX2" y="TY2"/>
                </a:cxn>
                <a:cxn ang="0">
                  <a:pos x="TX3" y="TY3"/>
                </a:cxn>
                <a:cxn ang="0">
                  <a:pos x="TX4" y="TY4"/>
                </a:cxn>
                <a:cxn ang="0">
                  <a:pos x="TX5" y="TY5"/>
                </a:cxn>
                <a:cxn ang="0">
                  <a:pos x="TX6" y="TY6"/>
                </a:cxn>
              </a:cxnLst>
              <a:rect l="l" t="t" r="r" b="b"/>
              <a:pathLst>
                <a:path w="116" h="39">
                  <a:moveTo>
                    <a:pt x="96" y="38"/>
                  </a:moveTo>
                  <a:lnTo>
                    <a:pt x="19" y="38"/>
                  </a:lnTo>
                  <a:cubicBezTo>
                    <a:pt x="8" y="38"/>
                    <a:pt x="0" y="30"/>
                    <a:pt x="0" y="19"/>
                  </a:cubicBezTo>
                  <a:cubicBezTo>
                    <a:pt x="0" y="8"/>
                    <a:pt x="8" y="0"/>
                    <a:pt x="19" y="0"/>
                  </a:cubicBezTo>
                  <a:lnTo>
                    <a:pt x="96" y="0"/>
                  </a:lnTo>
                  <a:cubicBezTo>
                    <a:pt x="107" y="0"/>
                    <a:pt x="115" y="8"/>
                    <a:pt x="115" y="19"/>
                  </a:cubicBezTo>
                  <a:cubicBezTo>
                    <a:pt x="115" y="30"/>
                    <a:pt x="107" y="38"/>
                    <a:pt x="96" y="38"/>
                  </a:cubicBezTo>
                  <a:close/>
                </a:path>
              </a:pathLst>
            </a:custGeom>
            <a:solidFill>
              <a:srgbClr val="515F76"/>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61" name="PA-任意多边形 1060"/>
            <p:cNvSpPr>
              <a:spLocks/>
            </p:cNvSpPr>
            <p:nvPr/>
          </p:nvSpPr>
          <p:spPr bwMode="auto">
            <a:xfrm rot="0">
              <a:off x="1238885" y="6059805"/>
              <a:ext cx="136525" cy="136525"/>
            </a:xfrm>
            <a:custGeom>
              <a:gdLst>
                <a:gd fmla="*/ 237 w 475" name="TX0"/>
                <a:gd fmla="*/ 473 h 474" name="TY0"/>
                <a:gd fmla="*/ 0 w 475" name="TX1"/>
                <a:gd fmla="*/ 236 h 474" name="TY1"/>
                <a:gd fmla="*/ 237 w 475" name="TX2"/>
                <a:gd fmla="*/ 0 h 474" name="TY2"/>
                <a:gd fmla="*/ 474 w 475" name="TX3"/>
                <a:gd fmla="*/ 236 h 474" name="TY3"/>
                <a:gd fmla="*/ 237 w 475" name="TX4"/>
                <a:gd fmla="*/ 473 h 474" name="TY4"/>
                <a:gd fmla="*/ 237 w 475" name="TX6"/>
                <a:gd fmla="*/ 38 h 474" name="TY6"/>
                <a:gd fmla="*/ 38 w 475" name="TX7"/>
                <a:gd fmla="*/ 236 h 474" name="TY7"/>
                <a:gd fmla="*/ 237 w 475" name="TX8"/>
                <a:gd fmla="*/ 435 h 474" name="TY8"/>
                <a:gd fmla="*/ 435 w 475" name="TX9"/>
                <a:gd fmla="*/ 236 h 474" name="TY9"/>
                <a:gd fmla="*/ 237 w 475" name="TX10"/>
                <a:gd fmla="*/ 38 h 474" name="TY10"/>
              </a:gdLst>
              <a:cxnLst>
                <a:cxn ang="0">
                  <a:pos x="TX0" y="TY0"/>
                </a:cxn>
                <a:cxn ang="0">
                  <a:pos x="TX1" y="TY1"/>
                </a:cxn>
                <a:cxn ang="0">
                  <a:pos x="TX2" y="TY2"/>
                </a:cxn>
                <a:cxn ang="0">
                  <a:pos x="TX3" y="TY3"/>
                </a:cxn>
                <a:cxn ang="0">
                  <a:pos x="TX4" y="TY4"/>
                </a:cxn>
                <a:cxn ang="0">
                  <a:pos x="TX6" y="TY6"/>
                </a:cxn>
                <a:cxn ang="0">
                  <a:pos x="TX7" y="TY7"/>
                </a:cxn>
                <a:cxn ang="0">
                  <a:pos x="TX8" y="TY8"/>
                </a:cxn>
                <a:cxn ang="0">
                  <a:pos x="TX9" y="TY9"/>
                </a:cxn>
                <a:cxn ang="0">
                  <a:pos x="TX10" y="TY10"/>
                </a:cxn>
              </a:cxnLst>
              <a:rect l="l" t="t" r="r" b="b"/>
              <a:pathLst>
                <a:path w="475" h="474">
                  <a:moveTo>
                    <a:pt x="237" y="473"/>
                  </a:moveTo>
                  <a:cubicBezTo>
                    <a:pt x="106" y="473"/>
                    <a:pt x="0" y="368"/>
                    <a:pt x="0" y="236"/>
                  </a:cubicBezTo>
                  <a:cubicBezTo>
                    <a:pt x="0" y="105"/>
                    <a:pt x="106" y="0"/>
                    <a:pt x="237" y="0"/>
                  </a:cubicBezTo>
                  <a:cubicBezTo>
                    <a:pt x="368" y="0"/>
                    <a:pt x="474" y="105"/>
                    <a:pt x="474" y="236"/>
                  </a:cubicBezTo>
                  <a:cubicBezTo>
                    <a:pt x="474" y="368"/>
                    <a:pt x="368" y="473"/>
                    <a:pt x="237" y="473"/>
                  </a:cubicBezTo>
                  <a:close/>
                  <a:moveTo>
                    <a:pt x="237" y="38"/>
                  </a:moveTo>
                  <a:cubicBezTo>
                    <a:pt x="128" y="38"/>
                    <a:pt x="38" y="128"/>
                    <a:pt x="38" y="236"/>
                  </a:cubicBezTo>
                  <a:cubicBezTo>
                    <a:pt x="38" y="345"/>
                    <a:pt x="128" y="435"/>
                    <a:pt x="237" y="435"/>
                  </a:cubicBezTo>
                  <a:cubicBezTo>
                    <a:pt x="346" y="435"/>
                    <a:pt x="435" y="345"/>
                    <a:pt x="435" y="236"/>
                  </a:cubicBezTo>
                  <a:cubicBezTo>
                    <a:pt x="435" y="128"/>
                    <a:pt x="347" y="38"/>
                    <a:pt x="237" y="38"/>
                  </a:cubicBezTo>
                  <a:close/>
                </a:path>
              </a:pathLst>
            </a:custGeom>
            <a:solidFill>
              <a:srgbClr val="515F76"/>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62" name="PA-任意多边形 1061"/>
            <p:cNvSpPr>
              <a:spLocks/>
            </p:cNvSpPr>
            <p:nvPr/>
          </p:nvSpPr>
          <p:spPr bwMode="auto">
            <a:xfrm rot="0">
              <a:off x="1319530" y="5751195"/>
              <a:ext cx="22860" cy="23495"/>
            </a:xfrm>
            <a:custGeom>
              <a:gdLst>
                <a:gd fmla="*/ 66 w 79" name="TX0"/>
                <a:gd fmla="*/ 77 h 78" name="TY0"/>
                <a:gd fmla="*/ 56 w 79" name="TX1"/>
                <a:gd fmla="*/ 73 h 78" name="TY1"/>
                <a:gd fmla="*/ 5 w 79" name="TX2"/>
                <a:gd fmla="*/ 22 h 78" name="TY2"/>
                <a:gd fmla="*/ 5 w 79" name="TX3"/>
                <a:gd fmla="*/ 5 h 78" name="TY3"/>
                <a:gd fmla="*/ 22 w 79" name="TX4"/>
                <a:gd fmla="*/ 5 h 78" name="TY4"/>
                <a:gd fmla="*/ 74 w 79" name="TX5"/>
                <a:gd fmla="*/ 56 h 78" name="TY5"/>
                <a:gd fmla="*/ 74 w 79" name="TX6"/>
                <a:gd fmla="*/ 73 h 78" name="TY6"/>
                <a:gd fmla="*/ 66 w 79" name="TX7"/>
                <a:gd fmla="*/ 77 h 78" name="TY7"/>
              </a:gdLst>
              <a:cxnLst>
                <a:cxn ang="0">
                  <a:pos x="TX0" y="TY0"/>
                </a:cxn>
                <a:cxn ang="0">
                  <a:pos x="TX1" y="TY1"/>
                </a:cxn>
                <a:cxn ang="0">
                  <a:pos x="TX2" y="TY2"/>
                </a:cxn>
                <a:cxn ang="0">
                  <a:pos x="TX3" y="TY3"/>
                </a:cxn>
                <a:cxn ang="0">
                  <a:pos x="TX4" y="TY4"/>
                </a:cxn>
                <a:cxn ang="0">
                  <a:pos x="TX5" y="TY5"/>
                </a:cxn>
                <a:cxn ang="0">
                  <a:pos x="TX6" y="TY6"/>
                </a:cxn>
                <a:cxn ang="0">
                  <a:pos x="TX7" y="TY7"/>
                </a:cxn>
              </a:cxnLst>
              <a:rect l="l" t="t" r="r" b="b"/>
              <a:pathLst>
                <a:path w="79" h="78">
                  <a:moveTo>
                    <a:pt x="66" y="77"/>
                  </a:moveTo>
                  <a:cubicBezTo>
                    <a:pt x="62" y="77"/>
                    <a:pt x="59" y="75"/>
                    <a:pt x="56" y="73"/>
                  </a:cubicBezTo>
                  <a:lnTo>
                    <a:pt x="5" y="22"/>
                  </a:lnTo>
                  <a:cubicBezTo>
                    <a:pt x="0" y="17"/>
                    <a:pt x="0" y="9"/>
                    <a:pt x="5" y="5"/>
                  </a:cubicBezTo>
                  <a:cubicBezTo>
                    <a:pt x="10" y="0"/>
                    <a:pt x="18" y="0"/>
                    <a:pt x="22" y="5"/>
                  </a:cubicBezTo>
                  <a:lnTo>
                    <a:pt x="74" y="56"/>
                  </a:lnTo>
                  <a:cubicBezTo>
                    <a:pt x="78" y="61"/>
                    <a:pt x="78" y="69"/>
                    <a:pt x="74" y="73"/>
                  </a:cubicBezTo>
                  <a:cubicBezTo>
                    <a:pt x="72" y="75"/>
                    <a:pt x="69" y="77"/>
                    <a:pt x="66" y="77"/>
                  </a:cubicBezTo>
                  <a:close/>
                </a:path>
              </a:pathLst>
            </a:custGeom>
            <a:solidFill>
              <a:srgbClr val="EA9080"/>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63" name="PA-任意多边形 1062"/>
            <p:cNvSpPr>
              <a:spLocks/>
            </p:cNvSpPr>
            <p:nvPr/>
          </p:nvSpPr>
          <p:spPr bwMode="auto">
            <a:xfrm rot="0">
              <a:off x="1319530" y="5751195"/>
              <a:ext cx="22860" cy="23495"/>
            </a:xfrm>
            <a:custGeom>
              <a:gdLst>
                <a:gd fmla="*/ 14 w 79" name="TX0"/>
                <a:gd fmla="*/ 77 h 78" name="TY0"/>
                <a:gd fmla="*/ 5 w 79" name="TX1"/>
                <a:gd fmla="*/ 73 h 78" name="TY1"/>
                <a:gd fmla="*/ 5 w 79" name="TX2"/>
                <a:gd fmla="*/ 56 h 78" name="TY2"/>
                <a:gd fmla="*/ 56 w 79" name="TX3"/>
                <a:gd fmla="*/ 5 h 78" name="TY3"/>
                <a:gd fmla="*/ 74 w 79" name="TX4"/>
                <a:gd fmla="*/ 5 h 78" name="TY4"/>
                <a:gd fmla="*/ 74 w 79" name="TX5"/>
                <a:gd fmla="*/ 22 h 78" name="TY5"/>
                <a:gd fmla="*/ 22 w 79" name="TX6"/>
                <a:gd fmla="*/ 73 h 78" name="TY6"/>
                <a:gd fmla="*/ 14 w 79" name="TX7"/>
                <a:gd fmla="*/ 77 h 78" name="TY7"/>
              </a:gdLst>
              <a:cxnLst>
                <a:cxn ang="0">
                  <a:pos x="TX0" y="TY0"/>
                </a:cxn>
                <a:cxn ang="0">
                  <a:pos x="TX1" y="TY1"/>
                </a:cxn>
                <a:cxn ang="0">
                  <a:pos x="TX2" y="TY2"/>
                </a:cxn>
                <a:cxn ang="0">
                  <a:pos x="TX3" y="TY3"/>
                </a:cxn>
                <a:cxn ang="0">
                  <a:pos x="TX4" y="TY4"/>
                </a:cxn>
                <a:cxn ang="0">
                  <a:pos x="TX5" y="TY5"/>
                </a:cxn>
                <a:cxn ang="0">
                  <a:pos x="TX6" y="TY6"/>
                </a:cxn>
                <a:cxn ang="0">
                  <a:pos x="TX7" y="TY7"/>
                </a:cxn>
              </a:cxnLst>
              <a:rect l="l" t="t" r="r" b="b"/>
              <a:pathLst>
                <a:path w="79" h="78">
                  <a:moveTo>
                    <a:pt x="14" y="77"/>
                  </a:moveTo>
                  <a:cubicBezTo>
                    <a:pt x="11" y="77"/>
                    <a:pt x="8" y="75"/>
                    <a:pt x="5" y="73"/>
                  </a:cubicBezTo>
                  <a:cubicBezTo>
                    <a:pt x="0" y="69"/>
                    <a:pt x="0" y="61"/>
                    <a:pt x="5" y="56"/>
                  </a:cubicBezTo>
                  <a:lnTo>
                    <a:pt x="56" y="5"/>
                  </a:lnTo>
                  <a:cubicBezTo>
                    <a:pt x="61" y="0"/>
                    <a:pt x="69" y="0"/>
                    <a:pt x="74" y="5"/>
                  </a:cubicBezTo>
                  <a:cubicBezTo>
                    <a:pt x="78" y="9"/>
                    <a:pt x="78" y="17"/>
                    <a:pt x="74" y="22"/>
                  </a:cubicBezTo>
                  <a:lnTo>
                    <a:pt x="22" y="73"/>
                  </a:lnTo>
                  <a:cubicBezTo>
                    <a:pt x="21" y="75"/>
                    <a:pt x="18" y="77"/>
                    <a:pt x="14" y="77"/>
                  </a:cubicBezTo>
                  <a:close/>
                </a:path>
              </a:pathLst>
            </a:custGeom>
            <a:solidFill>
              <a:srgbClr val="EA9080"/>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64" name="PA-任意多边形 1063"/>
            <p:cNvSpPr>
              <a:spLocks/>
            </p:cNvSpPr>
            <p:nvPr/>
          </p:nvSpPr>
          <p:spPr bwMode="auto">
            <a:xfrm rot="0">
              <a:off x="1256665" y="5744210"/>
              <a:ext cx="26670" cy="26670"/>
            </a:xfrm>
            <a:custGeom>
              <a:gdLst>
                <a:gd fmla="*/ 45 w 90" name="TX0"/>
                <a:gd fmla="*/ 89 h 90" name="TY0"/>
                <a:gd fmla="*/ 0 w 90" name="TX1"/>
                <a:gd fmla="*/ 45 h 90" name="TY1"/>
                <a:gd fmla="*/ 45 w 90" name="TX2"/>
                <a:gd fmla="*/ 0 h 90" name="TY2"/>
                <a:gd fmla="*/ 89 w 90" name="TX3"/>
                <a:gd fmla="*/ 45 h 90" name="TY3"/>
                <a:gd fmla="*/ 45 w 90" name="TX4"/>
                <a:gd fmla="*/ 89 h 90" name="TY4"/>
                <a:gd fmla="*/ 45 w 90" name="TX6"/>
                <a:gd fmla="*/ 25 h 90" name="TY6"/>
                <a:gd fmla="*/ 25 w 90" name="TX7"/>
                <a:gd fmla="*/ 45 h 90" name="TY7"/>
                <a:gd fmla="*/ 45 w 90" name="TX8"/>
                <a:gd fmla="*/ 64 h 90" name="TY8"/>
                <a:gd fmla="*/ 64 w 90" name="TX9"/>
                <a:gd fmla="*/ 45 h 90" name="TY9"/>
                <a:gd fmla="*/ 45 w 90" name="TX10"/>
                <a:gd fmla="*/ 25 h 90" name="TY10"/>
              </a:gdLst>
              <a:cxnLst>
                <a:cxn ang="0">
                  <a:pos x="TX0" y="TY0"/>
                </a:cxn>
                <a:cxn ang="0">
                  <a:pos x="TX1" y="TY1"/>
                </a:cxn>
                <a:cxn ang="0">
                  <a:pos x="TX2" y="TY2"/>
                </a:cxn>
                <a:cxn ang="0">
                  <a:pos x="TX3" y="TY3"/>
                </a:cxn>
                <a:cxn ang="0">
                  <a:pos x="TX4" y="TY4"/>
                </a:cxn>
                <a:cxn ang="0">
                  <a:pos x="TX6" y="TY6"/>
                </a:cxn>
                <a:cxn ang="0">
                  <a:pos x="TX7" y="TY7"/>
                </a:cxn>
                <a:cxn ang="0">
                  <a:pos x="TX8" y="TY8"/>
                </a:cxn>
                <a:cxn ang="0">
                  <a:pos x="TX9" y="TY9"/>
                </a:cxn>
                <a:cxn ang="0">
                  <a:pos x="TX10" y="TY10"/>
                </a:cxn>
              </a:cxnLst>
              <a:rect l="l" t="t" r="r" b="b"/>
              <a:pathLst>
                <a:path w="90" h="90">
                  <a:moveTo>
                    <a:pt x="45" y="89"/>
                  </a:moveTo>
                  <a:cubicBezTo>
                    <a:pt x="21" y="89"/>
                    <a:pt x="0" y="69"/>
                    <a:pt x="0" y="45"/>
                  </a:cubicBezTo>
                  <a:cubicBezTo>
                    <a:pt x="0" y="21"/>
                    <a:pt x="21" y="0"/>
                    <a:pt x="45" y="0"/>
                  </a:cubicBezTo>
                  <a:cubicBezTo>
                    <a:pt x="69" y="0"/>
                    <a:pt x="89" y="21"/>
                    <a:pt x="89" y="45"/>
                  </a:cubicBezTo>
                  <a:cubicBezTo>
                    <a:pt x="89" y="69"/>
                    <a:pt x="70" y="89"/>
                    <a:pt x="45" y="89"/>
                  </a:cubicBezTo>
                  <a:close/>
                  <a:moveTo>
                    <a:pt x="45" y="25"/>
                  </a:moveTo>
                  <a:cubicBezTo>
                    <a:pt x="33" y="25"/>
                    <a:pt x="25" y="33"/>
                    <a:pt x="25" y="45"/>
                  </a:cubicBezTo>
                  <a:cubicBezTo>
                    <a:pt x="25" y="56"/>
                    <a:pt x="33" y="64"/>
                    <a:pt x="45" y="64"/>
                  </a:cubicBezTo>
                  <a:cubicBezTo>
                    <a:pt x="56" y="64"/>
                    <a:pt x="64" y="56"/>
                    <a:pt x="64" y="45"/>
                  </a:cubicBezTo>
                  <a:cubicBezTo>
                    <a:pt x="64" y="33"/>
                    <a:pt x="56" y="25"/>
                    <a:pt x="45" y="25"/>
                  </a:cubicBezTo>
                  <a:close/>
                </a:path>
              </a:pathLst>
            </a:custGeom>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65" name="PA-椭圆 1064"/>
            <p:cNvSpPr>
              <a:spLocks/>
            </p:cNvSpPr>
            <p:nvPr/>
          </p:nvSpPr>
          <p:spPr bwMode="auto">
            <a:xfrm rot="0">
              <a:off x="1313180" y="5814695"/>
              <a:ext cx="15240" cy="15875"/>
            </a:xfrm>
            <a:prstGeom prst="ellipse"/>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66" name="PA-椭圆 1065"/>
            <p:cNvSpPr>
              <a:spLocks/>
            </p:cNvSpPr>
            <p:nvPr/>
          </p:nvSpPr>
          <p:spPr bwMode="auto">
            <a:xfrm rot="0">
              <a:off x="1344295" y="6028690"/>
              <a:ext cx="15240" cy="15875"/>
            </a:xfrm>
            <a:prstGeom prst="ellipse"/>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67" name="PA-任意多边形 1066"/>
            <p:cNvSpPr>
              <a:spLocks/>
            </p:cNvSpPr>
            <p:nvPr/>
          </p:nvSpPr>
          <p:spPr bwMode="auto">
            <a:xfrm rot="0">
              <a:off x="1355090" y="6220460"/>
              <a:ext cx="36830" cy="35560"/>
            </a:xfrm>
            <a:custGeom>
              <a:gdLst>
                <a:gd fmla="*/ 62 w 127" name="TX0"/>
                <a:gd fmla="*/ 21 h 123" name="TY0"/>
                <a:gd fmla="*/ 99 w 127" name="TX1"/>
                <a:gd fmla="*/ 2 h 123" name="TY1"/>
                <a:gd fmla="*/ 101 w 127" name="TX2"/>
                <a:gd fmla="*/ 3 h 123" name="TY2"/>
                <a:gd fmla="*/ 94 w 127" name="TX3"/>
                <a:gd fmla="*/ 45 h 123" name="TY3"/>
                <a:gd fmla="*/ 126 w 127" name="TX4"/>
                <a:gd fmla="*/ 75 h 123" name="TY4"/>
                <a:gd fmla="*/ 81 w 127" name="TX5"/>
                <a:gd fmla="*/ 82 h 123" name="TY5"/>
                <a:gd fmla="*/ 62 w 127" name="TX6"/>
                <a:gd fmla="*/ 122 h 123" name="TY6"/>
                <a:gd fmla="*/ 43 w 127" name="TX7"/>
                <a:gd fmla="*/ 82 h 123" name="TY7"/>
                <a:gd fmla="*/ 1 w 127" name="TX8"/>
                <a:gd fmla="*/ 75 h 123" name="TY8"/>
                <a:gd fmla="*/ 1 w 127" name="TX9"/>
                <a:gd fmla="*/ 74 h 123" name="TY9"/>
                <a:gd fmla="*/ 32 w 127" name="TX10"/>
                <a:gd fmla="*/ 45 h 123" name="TY10"/>
                <a:gd fmla="*/ 24 w 127" name="TX11"/>
                <a:gd fmla="*/ 0 h 123" name="TY11"/>
                <a:gd fmla="*/ 62 w 127" name="TX12"/>
                <a:gd fmla="*/ 21 h 123" name="TY12"/>
              </a:gdLst>
              <a:cxnLst>
                <a:cxn ang="0">
                  <a:pos x="TX0" y="TY0"/>
                </a:cxn>
                <a:cxn ang="0">
                  <a:pos x="TX1" y="TY1"/>
                </a:cxn>
                <a:cxn ang="0">
                  <a:pos x="TX2" y="TY2"/>
                </a:cxn>
                <a:cxn ang="0">
                  <a:pos x="TX3" y="TY3"/>
                </a:cxn>
                <a:cxn ang="0">
                  <a:pos x="TX4" y="TY4"/>
                </a:cxn>
                <a:cxn ang="0">
                  <a:pos x="TX5" y="TY5"/>
                </a:cxn>
                <a:cxn ang="0">
                  <a:pos x="TX6" y="TY6"/>
                </a:cxn>
                <a:cxn ang="0">
                  <a:pos x="TX7" y="TY7"/>
                </a:cxn>
                <a:cxn ang="0">
                  <a:pos x="TX8" y="TY8"/>
                </a:cxn>
                <a:cxn ang="0">
                  <a:pos x="TX9" y="TY9"/>
                </a:cxn>
                <a:cxn ang="0">
                  <a:pos x="TX10" y="TY10"/>
                </a:cxn>
                <a:cxn ang="0">
                  <a:pos x="TX11" y="TY11"/>
                </a:cxn>
                <a:cxn ang="0">
                  <a:pos x="TX12" y="TY12"/>
                </a:cxn>
              </a:cxnLst>
              <a:rect l="l" t="t" r="r" b="b"/>
              <a:pathLst>
                <a:path w="127" h="123">
                  <a:moveTo>
                    <a:pt x="62" y="21"/>
                  </a:moveTo>
                  <a:lnTo>
                    <a:pt x="99" y="2"/>
                  </a:lnTo>
                  <a:cubicBezTo>
                    <a:pt x="101" y="2"/>
                    <a:pt x="101" y="2"/>
                    <a:pt x="101" y="3"/>
                  </a:cubicBezTo>
                  <a:lnTo>
                    <a:pt x="94" y="45"/>
                  </a:lnTo>
                  <a:lnTo>
                    <a:pt x="126" y="75"/>
                  </a:lnTo>
                  <a:lnTo>
                    <a:pt x="81" y="82"/>
                  </a:lnTo>
                  <a:lnTo>
                    <a:pt x="62" y="122"/>
                  </a:lnTo>
                  <a:lnTo>
                    <a:pt x="43" y="82"/>
                  </a:lnTo>
                  <a:lnTo>
                    <a:pt x="1" y="75"/>
                  </a:lnTo>
                  <a:cubicBezTo>
                    <a:pt x="0" y="75"/>
                    <a:pt x="0" y="74"/>
                    <a:pt x="1" y="74"/>
                  </a:cubicBezTo>
                  <a:lnTo>
                    <a:pt x="32" y="45"/>
                  </a:lnTo>
                  <a:lnTo>
                    <a:pt x="24" y="0"/>
                  </a:lnTo>
                  <a:lnTo>
                    <a:pt x="62" y="21"/>
                  </a:lnTo>
                  <a:close/>
                </a:path>
              </a:pathLst>
            </a:custGeom>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68" name="PA-椭圆 1067"/>
            <p:cNvSpPr>
              <a:spLocks/>
            </p:cNvSpPr>
            <p:nvPr/>
          </p:nvSpPr>
          <p:spPr bwMode="auto">
            <a:xfrm rot="0">
              <a:off x="1315720" y="6223635"/>
              <a:ext cx="15240" cy="15240"/>
            </a:xfrm>
            <a:prstGeom prst="ellipse"/>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69" name="PA-任意多边形 1068"/>
            <p:cNvSpPr>
              <a:spLocks/>
            </p:cNvSpPr>
            <p:nvPr/>
          </p:nvSpPr>
          <p:spPr bwMode="auto">
            <a:xfrm rot="0">
              <a:off x="825500" y="5733415"/>
              <a:ext cx="10795" cy="38100"/>
            </a:xfrm>
            <a:custGeom>
              <a:gdLst>
                <a:gd fmla="*/ 16 w 33" name="TX0"/>
                <a:gd fmla="*/ 128 h 129" name="TY0"/>
                <a:gd fmla="*/ 0 w 33" name="TX1"/>
                <a:gd fmla="*/ 112 h 129" name="TY1"/>
                <a:gd fmla="*/ 0 w 33" name="TX2"/>
                <a:gd fmla="*/ 16 h 129" name="TY2"/>
                <a:gd fmla="*/ 16 w 33" name="TX3"/>
                <a:gd fmla="*/ 0 h 129" name="TY3"/>
                <a:gd fmla="*/ 32 w 33" name="TX4"/>
                <a:gd fmla="*/ 16 h 129" name="TY4"/>
                <a:gd fmla="*/ 32 w 33" name="TX5"/>
                <a:gd fmla="*/ 112 h 129" name="TY5"/>
                <a:gd fmla="*/ 16 w 33" name="TX6"/>
                <a:gd fmla="*/ 128 h 129" name="TY6"/>
              </a:gdLst>
              <a:cxnLst>
                <a:cxn ang="0">
                  <a:pos x="TX0" y="TY0"/>
                </a:cxn>
                <a:cxn ang="0">
                  <a:pos x="TX1" y="TY1"/>
                </a:cxn>
                <a:cxn ang="0">
                  <a:pos x="TX2" y="TY2"/>
                </a:cxn>
                <a:cxn ang="0">
                  <a:pos x="TX3" y="TY3"/>
                </a:cxn>
                <a:cxn ang="0">
                  <a:pos x="TX4" y="TY4"/>
                </a:cxn>
                <a:cxn ang="0">
                  <a:pos x="TX5" y="TY5"/>
                </a:cxn>
                <a:cxn ang="0">
                  <a:pos x="TX6" y="TY6"/>
                </a:cxn>
              </a:cxnLst>
              <a:rect l="l" t="t" r="r" b="b"/>
              <a:pathLst>
                <a:path w="33" h="129">
                  <a:moveTo>
                    <a:pt x="16" y="128"/>
                  </a:moveTo>
                  <a:cubicBezTo>
                    <a:pt x="6" y="128"/>
                    <a:pt x="0" y="122"/>
                    <a:pt x="0" y="112"/>
                  </a:cubicBezTo>
                  <a:lnTo>
                    <a:pt x="0" y="16"/>
                  </a:lnTo>
                  <a:cubicBezTo>
                    <a:pt x="0" y="6"/>
                    <a:pt x="6" y="0"/>
                    <a:pt x="16" y="0"/>
                  </a:cubicBezTo>
                  <a:cubicBezTo>
                    <a:pt x="25" y="0"/>
                    <a:pt x="32" y="6"/>
                    <a:pt x="32" y="16"/>
                  </a:cubicBezTo>
                  <a:lnTo>
                    <a:pt x="32" y="112"/>
                  </a:lnTo>
                  <a:cubicBezTo>
                    <a:pt x="32" y="120"/>
                    <a:pt x="24" y="128"/>
                    <a:pt x="16" y="128"/>
                  </a:cubicBezTo>
                  <a:close/>
                </a:path>
              </a:pathLst>
            </a:custGeom>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70" name="PA-任意多边形 1069"/>
            <p:cNvSpPr>
              <a:spLocks/>
            </p:cNvSpPr>
            <p:nvPr/>
          </p:nvSpPr>
          <p:spPr bwMode="auto">
            <a:xfrm rot="0">
              <a:off x="811530" y="5748020"/>
              <a:ext cx="38100" cy="9525"/>
            </a:xfrm>
            <a:custGeom>
              <a:gdLst>
                <a:gd fmla="*/ 112 w 129" name="TX0"/>
                <a:gd fmla="*/ 32 h 33" name="TY0"/>
                <a:gd fmla="*/ 16 w 129" name="TX1"/>
                <a:gd fmla="*/ 32 h 33" name="TY1"/>
                <a:gd fmla="*/ 0 w 129" name="TX2"/>
                <a:gd fmla="*/ 16 h 33" name="TY2"/>
                <a:gd fmla="*/ 16 w 129" name="TX3"/>
                <a:gd fmla="*/ 0 h 33" name="TY3"/>
                <a:gd fmla="*/ 112 w 129" name="TX4"/>
                <a:gd fmla="*/ 0 h 33" name="TY4"/>
                <a:gd fmla="*/ 128 w 129" name="TX5"/>
                <a:gd fmla="*/ 16 h 33" name="TY5"/>
                <a:gd fmla="*/ 112 w 129" name="TX6"/>
                <a:gd fmla="*/ 32 h 33" name="TY6"/>
              </a:gdLst>
              <a:cxnLst>
                <a:cxn ang="0">
                  <a:pos x="TX0" y="TY0"/>
                </a:cxn>
                <a:cxn ang="0">
                  <a:pos x="TX1" y="TY1"/>
                </a:cxn>
                <a:cxn ang="0">
                  <a:pos x="TX2" y="TY2"/>
                </a:cxn>
                <a:cxn ang="0">
                  <a:pos x="TX3" y="TY3"/>
                </a:cxn>
                <a:cxn ang="0">
                  <a:pos x="TX4" y="TY4"/>
                </a:cxn>
                <a:cxn ang="0">
                  <a:pos x="TX5" y="TY5"/>
                </a:cxn>
                <a:cxn ang="0">
                  <a:pos x="TX6" y="TY6"/>
                </a:cxn>
              </a:cxnLst>
              <a:rect l="l" t="t" r="r" b="b"/>
              <a:pathLst>
                <a:path w="129" h="33">
                  <a:moveTo>
                    <a:pt x="112" y="32"/>
                  </a:moveTo>
                  <a:lnTo>
                    <a:pt x="16" y="32"/>
                  </a:lnTo>
                  <a:cubicBezTo>
                    <a:pt x="6" y="32"/>
                    <a:pt x="0" y="26"/>
                    <a:pt x="0" y="16"/>
                  </a:cubicBezTo>
                  <a:cubicBezTo>
                    <a:pt x="0" y="6"/>
                    <a:pt x="6" y="0"/>
                    <a:pt x="16" y="0"/>
                  </a:cubicBezTo>
                  <a:lnTo>
                    <a:pt x="112" y="0"/>
                  </a:lnTo>
                  <a:cubicBezTo>
                    <a:pt x="121" y="0"/>
                    <a:pt x="128" y="6"/>
                    <a:pt x="128" y="16"/>
                  </a:cubicBezTo>
                  <a:cubicBezTo>
                    <a:pt x="128" y="26"/>
                    <a:pt x="120" y="32"/>
                    <a:pt x="112" y="32"/>
                  </a:cubicBezTo>
                  <a:close/>
                </a:path>
              </a:pathLst>
            </a:custGeom>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71" name="PA-椭圆 1070"/>
            <p:cNvSpPr>
              <a:spLocks/>
            </p:cNvSpPr>
            <p:nvPr/>
          </p:nvSpPr>
          <p:spPr bwMode="auto">
            <a:xfrm rot="0">
              <a:off x="799465" y="5814695"/>
              <a:ext cx="15240" cy="15875"/>
            </a:xfrm>
            <a:prstGeom prst="ellipse"/>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72" name="PA-椭圆 1071"/>
            <p:cNvSpPr>
              <a:spLocks/>
            </p:cNvSpPr>
            <p:nvPr/>
          </p:nvSpPr>
          <p:spPr bwMode="auto">
            <a:xfrm rot="0">
              <a:off x="760730" y="5786755"/>
              <a:ext cx="15240" cy="15240"/>
            </a:xfrm>
            <a:prstGeom prst="ellipse"/>
            <a:solidFill>
              <a:srgbClr val="B8B9BA"/>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73" name="PA-任意多边形 1072"/>
            <p:cNvSpPr>
              <a:spLocks/>
            </p:cNvSpPr>
            <p:nvPr/>
          </p:nvSpPr>
          <p:spPr bwMode="auto">
            <a:xfrm rot="0">
              <a:off x="878840" y="5836285"/>
              <a:ext cx="340995" cy="151130"/>
            </a:xfrm>
            <a:custGeom>
              <a:gdLst>
                <a:gd fmla="*/ 57 w 1190" name="TX0"/>
                <a:gd fmla="*/ 147 h 524" name="TY0"/>
                <a:gd fmla="*/ 54 w 1190" name="TX1"/>
                <a:gd fmla="*/ 147 h 524" name="TY1"/>
                <a:gd fmla="*/ 145 w 1190" name="TX2"/>
                <a:gd fmla="*/ 89 h 524" name="TY2"/>
                <a:gd fmla="*/ 165 w 1190" name="TX3"/>
                <a:gd fmla="*/ 80 h 524" name="TY3"/>
                <a:gd fmla="*/ 1189 w 1190" name="TX4"/>
                <a:gd fmla="*/ 51 h 524" name="TY4"/>
                <a:gd fmla="*/ 1177 w 1190" name="TX5"/>
                <a:gd fmla="*/ 6 h 524" name="TY5"/>
                <a:gd fmla="*/ 1177 w 1190" name="TX6"/>
                <a:gd fmla="*/ 0 h 524" name="TY6"/>
                <a:gd fmla="*/ 115 w 1190" name="TX7"/>
                <a:gd fmla="*/ 0 h 524" name="TY7"/>
                <a:gd fmla="*/ 115 w 1190" name="TX8"/>
                <a:gd fmla="*/ 3 h 524" name="TY8"/>
                <a:gd fmla="*/ 35 w 1190" name="TX9"/>
                <a:gd fmla="*/ 94 h 524" name="TY9"/>
                <a:gd fmla="*/ 6 w 1190" name="TX10"/>
                <a:gd fmla="*/ 96 h 524" name="TY10"/>
                <a:gd fmla="*/ 6 w 1190" name="TX11"/>
                <a:gd fmla="*/ 518 h 524" name="TY11"/>
                <a:gd fmla="*/ 13 w 1190" name="TX12"/>
                <a:gd fmla="*/ 518 h 524" name="TY12"/>
                <a:gd fmla="*/ 57 w 1190" name="TX13"/>
                <a:gd fmla="*/ 523 h 524" name="TY13"/>
                <a:gd fmla="*/ 57 w 1190" name="TX14"/>
                <a:gd fmla="*/ 147 h 524" name="TY14"/>
              </a:gdLst>
              <a:cxnLst>
                <a:cxn ang="0">
                  <a:pos x="TX0" y="TY0"/>
                </a:cxn>
                <a:cxn ang="0">
                  <a:pos x="TX1" y="TY1"/>
                </a:cxn>
                <a:cxn ang="0">
                  <a:pos x="TX2" y="TY2"/>
                </a:cxn>
                <a:cxn ang="0">
                  <a:pos x="TX3" y="TY3"/>
                </a:cxn>
                <a:cxn ang="0">
                  <a:pos x="TX4" y="TY4"/>
                </a:cxn>
                <a:cxn ang="0">
                  <a:pos x="TX5" y="TY5"/>
                </a:cxn>
                <a:cxn ang="0">
                  <a:pos x="TX6" y="TY6"/>
                </a:cxn>
                <a:cxn ang="0">
                  <a:pos x="TX7" y="TY7"/>
                </a:cxn>
                <a:cxn ang="0">
                  <a:pos x="TX8" y="TY8"/>
                </a:cxn>
                <a:cxn ang="0">
                  <a:pos x="TX9" y="TY9"/>
                </a:cxn>
                <a:cxn ang="0">
                  <a:pos x="TX10" y="TY10"/>
                </a:cxn>
                <a:cxn ang="0">
                  <a:pos x="TX11" y="TY11"/>
                </a:cxn>
                <a:cxn ang="0">
                  <a:pos x="TX12" y="TY12"/>
                </a:cxn>
                <a:cxn ang="0">
                  <a:pos x="TX13" y="TY13"/>
                </a:cxn>
                <a:cxn ang="0">
                  <a:pos x="TX14" y="TY14"/>
                </a:cxn>
              </a:cxnLst>
              <a:rect l="l" t="t" r="r" b="b"/>
              <a:pathLst>
                <a:path w="1190" h="524">
                  <a:moveTo>
                    <a:pt x="57" y="147"/>
                  </a:moveTo>
                  <a:lnTo>
                    <a:pt x="54" y="147"/>
                  </a:lnTo>
                  <a:cubicBezTo>
                    <a:pt x="94" y="147"/>
                    <a:pt x="131" y="107"/>
                    <a:pt x="145" y="89"/>
                  </a:cubicBezTo>
                  <a:cubicBezTo>
                    <a:pt x="150" y="83"/>
                    <a:pt x="157" y="80"/>
                    <a:pt x="165" y="80"/>
                  </a:cubicBezTo>
                  <a:cubicBezTo>
                    <a:pt x="281" y="75"/>
                    <a:pt x="1189" y="51"/>
                    <a:pt x="1189" y="51"/>
                  </a:cubicBezTo>
                  <a:cubicBezTo>
                    <a:pt x="1182" y="25"/>
                    <a:pt x="1177" y="22"/>
                    <a:pt x="1177" y="6"/>
                  </a:cubicBezTo>
                  <a:lnTo>
                    <a:pt x="1177" y="0"/>
                  </a:lnTo>
                  <a:lnTo>
                    <a:pt x="115" y="0"/>
                  </a:lnTo>
                  <a:lnTo>
                    <a:pt x="115" y="3"/>
                  </a:lnTo>
                  <a:cubicBezTo>
                    <a:pt x="115" y="49"/>
                    <a:pt x="80" y="88"/>
                    <a:pt x="35" y="94"/>
                  </a:cubicBezTo>
                  <a:cubicBezTo>
                    <a:pt x="0" y="101"/>
                    <a:pt x="27" y="96"/>
                    <a:pt x="6" y="96"/>
                  </a:cubicBezTo>
                  <a:lnTo>
                    <a:pt x="6" y="518"/>
                  </a:lnTo>
                  <a:lnTo>
                    <a:pt x="13" y="518"/>
                  </a:lnTo>
                  <a:cubicBezTo>
                    <a:pt x="24" y="518"/>
                    <a:pt x="57" y="520"/>
                    <a:pt x="57" y="523"/>
                  </a:cubicBezTo>
                  <a:lnTo>
                    <a:pt x="57" y="147"/>
                  </a:lnTo>
                  <a:close/>
                </a:path>
              </a:pathLst>
            </a:custGeom>
            <a:solidFill>
              <a:srgbClr val="A4E0B3"/>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sp>
          <p:nvSpPr>
            <p:cNvPr id="1074" name="PA-任意多边形 1073"/>
            <p:cNvSpPr>
              <a:spLocks/>
            </p:cNvSpPr>
            <p:nvPr/>
          </p:nvSpPr>
          <p:spPr bwMode="auto">
            <a:xfrm rot="0">
              <a:off x="876300" y="5828665"/>
              <a:ext cx="374015" cy="191770"/>
            </a:xfrm>
            <a:custGeom>
              <a:gdLst>
                <a:gd fmla="*/ 1181 w 1305" name="TX0"/>
                <a:gd fmla="*/ 666 h 667" name="TY0"/>
                <a:gd fmla="*/ 124 w 1305" name="TX1"/>
                <a:gd fmla="*/ 666 h 667" name="TY1"/>
                <a:gd fmla="*/ 108 w 1305" name="TX2"/>
                <a:gd fmla="*/ 659 h 667" name="TY2"/>
                <a:gd fmla="*/ 101 w 1305" name="TX3"/>
                <a:gd fmla="*/ 643 h 667" name="TY3"/>
                <a:gd fmla="*/ 101 w 1305" name="TX4"/>
                <a:gd fmla="*/ 637 h 667" name="TY4"/>
                <a:gd fmla="*/ 29 w 1305" name="TX5"/>
                <a:gd fmla="*/ 565 h 667" name="TY5"/>
                <a:gd fmla="*/ 23 w 1305" name="TX6"/>
                <a:gd fmla="*/ 565 h 667" name="TY6"/>
                <a:gd fmla="*/ 7 w 1305" name="TX7"/>
                <a:gd fmla="*/ 559 h 667" name="TY7"/>
                <a:gd fmla="*/ 0 w 1305" name="TX8"/>
                <a:gd fmla="*/ 543 h 667" name="TY8"/>
                <a:gd fmla="*/ 0 w 1305" name="TX9"/>
                <a:gd fmla="*/ 123 h 667" name="TY9"/>
                <a:gd fmla="*/ 7 w 1305" name="TX10"/>
                <a:gd fmla="*/ 107 h 667" name="TY10"/>
                <a:gd fmla="*/ 23 w 1305" name="TX11"/>
                <a:gd fmla="*/ 101 h 667" name="TY11"/>
                <a:gd fmla="*/ 29 w 1305" name="TX12"/>
                <a:gd fmla="*/ 101 h 667" name="TY12"/>
                <a:gd fmla="*/ 101 w 1305" name="TX13"/>
                <a:gd fmla="*/ 29 h 667" name="TY13"/>
                <a:gd fmla="*/ 101 w 1305" name="TX14"/>
                <a:gd fmla="*/ 23 h 667" name="TY14"/>
                <a:gd fmla="*/ 108 w 1305" name="TX15"/>
                <a:gd fmla="*/ 7 h 667" name="TY15"/>
                <a:gd fmla="*/ 124 w 1305" name="TX16"/>
                <a:gd fmla="*/ 0 h 667" name="TY16"/>
                <a:gd fmla="*/ 1181 w 1305" name="TX17"/>
                <a:gd fmla="*/ 0 h 667" name="TY17"/>
                <a:gd fmla="*/ 1197 w 1305" name="TX18"/>
                <a:gd fmla="*/ 7 h 667" name="TY18"/>
                <a:gd fmla="*/ 1204 w 1305" name="TX19"/>
                <a:gd fmla="*/ 23 h 667" name="TY19"/>
                <a:gd fmla="*/ 1204 w 1305" name="TX20"/>
                <a:gd fmla="*/ 29 h 667" name="TY20"/>
                <a:gd fmla="*/ 1276 w 1305" name="TX21"/>
                <a:gd fmla="*/ 101 h 667" name="TY21"/>
                <a:gd fmla="*/ 1282 w 1305" name="TX22"/>
                <a:gd fmla="*/ 101 h 667" name="TY22"/>
                <a:gd fmla="*/ 1298 w 1305" name="TX23"/>
                <a:gd fmla="*/ 107 h 667" name="TY23"/>
                <a:gd fmla="*/ 1304 w 1305" name="TX24"/>
                <a:gd fmla="*/ 123 h 667" name="TY24"/>
                <a:gd fmla="*/ 1304 w 1305" name="TX25"/>
                <a:gd fmla="*/ 541 h 667" name="TY25"/>
                <a:gd fmla="*/ 1298 w 1305" name="TX26"/>
                <a:gd fmla="*/ 557 h 667" name="TY26"/>
                <a:gd fmla="*/ 1282 w 1305" name="TX27"/>
                <a:gd fmla="*/ 563 h 667" name="TY27"/>
                <a:gd fmla="*/ 1276 w 1305" name="TX28"/>
                <a:gd fmla="*/ 563 h 667" name="TY28"/>
                <a:gd fmla="*/ 1204 w 1305" name="TX29"/>
                <a:gd fmla="*/ 635 h 667" name="TY29"/>
                <a:gd fmla="*/ 1204 w 1305" name="TX30"/>
                <a:gd fmla="*/ 642 h 667" name="TY30"/>
                <a:gd fmla="*/ 1197 w 1305" name="TX31"/>
                <a:gd fmla="*/ 658 h 667" name="TY31"/>
                <a:gd fmla="*/ 1181 w 1305" name="TX32"/>
                <a:gd fmla="*/ 666 h 667" name="TY32"/>
                <a:gd fmla="*/ 140 w 1305" name="TX34"/>
                <a:gd fmla="*/ 627 h 667" name="TY34"/>
                <a:gd fmla="*/ 1165 w 1305" name="TX35"/>
                <a:gd fmla="*/ 627 h 667" name="TY35"/>
                <a:gd fmla="*/ 1266 w 1305" name="TX36"/>
                <a:gd fmla="*/ 527 h 667" name="TY36"/>
                <a:gd fmla="*/ 1266 w 1305" name="TX37"/>
                <a:gd fmla="*/ 139 h 667" name="TY37"/>
                <a:gd fmla="*/ 1165 w 1305" name="TX38"/>
                <a:gd fmla="*/ 39 h 667" name="TY38"/>
                <a:gd fmla="*/ 140 w 1305" name="TX39"/>
                <a:gd fmla="*/ 39 h 667" name="TY39"/>
                <a:gd fmla="*/ 39 w 1305" name="TX40"/>
                <a:gd fmla="*/ 139 h 667" name="TY40"/>
                <a:gd fmla="*/ 39 w 1305" name="TX41"/>
                <a:gd fmla="*/ 525 h 667" name="TY41"/>
                <a:gd fmla="*/ 140 w 1305" name="TX42"/>
                <a:gd fmla="*/ 627 h 667" name="TY42"/>
              </a:gdLst>
              <a:cxnLst>
                <a:cxn ang="0">
                  <a:pos x="TX0" y="TY0"/>
                </a:cxn>
                <a:cxn ang="0">
                  <a:pos x="TX1" y="TY1"/>
                </a:cxn>
                <a:cxn ang="0">
                  <a:pos x="TX2" y="TY2"/>
                </a:cxn>
                <a:cxn ang="0">
                  <a:pos x="TX3" y="TY3"/>
                </a:cxn>
                <a:cxn ang="0">
                  <a:pos x="TX4" y="TY4"/>
                </a:cxn>
                <a:cxn ang="0">
                  <a:pos x="TX5" y="TY5"/>
                </a:cxn>
                <a:cxn ang="0">
                  <a:pos x="TX6" y="TY6"/>
                </a:cxn>
                <a:cxn ang="0">
                  <a:pos x="TX7" y="TY7"/>
                </a:cxn>
                <a:cxn ang="0">
                  <a:pos x="TX8" y="TY8"/>
                </a:cxn>
                <a:cxn ang="0">
                  <a:pos x="TX9" y="TY9"/>
                </a:cxn>
                <a:cxn ang="0">
                  <a:pos x="TX10" y="TY10"/>
                </a:cxn>
                <a:cxn ang="0">
                  <a:pos x="TX11" y="TY11"/>
                </a:cxn>
                <a:cxn ang="0">
                  <a:pos x="TX12" y="TY12"/>
                </a:cxn>
                <a:cxn ang="0">
                  <a:pos x="TX13" y="TY13"/>
                </a:cxn>
                <a:cxn ang="0">
                  <a:pos x="TX14" y="TY14"/>
                </a:cxn>
                <a:cxn ang="0">
                  <a:pos x="TX15" y="TY15"/>
                </a:cxn>
                <a:cxn ang="0">
                  <a:pos x="TX16" y="TY16"/>
                </a:cxn>
                <a:cxn ang="0">
                  <a:pos x="TX17" y="TY17"/>
                </a:cxn>
                <a:cxn ang="0">
                  <a:pos x="TX18" y="TY18"/>
                </a:cxn>
                <a:cxn ang="0">
                  <a:pos x="TX19" y="TY19"/>
                </a:cxn>
                <a:cxn ang="0">
                  <a:pos x="TX20" y="TY20"/>
                </a:cxn>
                <a:cxn ang="0">
                  <a:pos x="TX21" y="TY21"/>
                </a:cxn>
                <a:cxn ang="0">
                  <a:pos x="TX22" y="TY22"/>
                </a:cxn>
                <a:cxn ang="0">
                  <a:pos x="TX23" y="TY23"/>
                </a:cxn>
                <a:cxn ang="0">
                  <a:pos x="TX24" y="TY24"/>
                </a:cxn>
                <a:cxn ang="0">
                  <a:pos x="TX25" y="TY25"/>
                </a:cxn>
                <a:cxn ang="0">
                  <a:pos x="TX26" y="TY26"/>
                </a:cxn>
                <a:cxn ang="0">
                  <a:pos x="TX27" y="TY27"/>
                </a:cxn>
                <a:cxn ang="0">
                  <a:pos x="TX28" y="TY28"/>
                </a:cxn>
                <a:cxn ang="0">
                  <a:pos x="TX29" y="TY29"/>
                </a:cxn>
                <a:cxn ang="0">
                  <a:pos x="TX30" y="TY30"/>
                </a:cxn>
                <a:cxn ang="0">
                  <a:pos x="TX31" y="TY31"/>
                </a:cxn>
                <a:cxn ang="0">
                  <a:pos x="TX32" y="TY32"/>
                </a:cxn>
                <a:cxn ang="0">
                  <a:pos x="TX34" y="TY34"/>
                </a:cxn>
                <a:cxn ang="0">
                  <a:pos x="TX35" y="TY35"/>
                </a:cxn>
                <a:cxn ang="0">
                  <a:pos x="TX36" y="TY36"/>
                </a:cxn>
                <a:cxn ang="0">
                  <a:pos x="TX37" y="TY37"/>
                </a:cxn>
                <a:cxn ang="0">
                  <a:pos x="TX38" y="TY38"/>
                </a:cxn>
                <a:cxn ang="0">
                  <a:pos x="TX39" y="TY39"/>
                </a:cxn>
                <a:cxn ang="0">
                  <a:pos x="TX40" y="TY40"/>
                </a:cxn>
                <a:cxn ang="0">
                  <a:pos x="TX41" y="TY41"/>
                </a:cxn>
                <a:cxn ang="0">
                  <a:pos x="TX42" y="TY42"/>
                </a:cxn>
              </a:cxnLst>
              <a:rect l="l" t="t" r="r" b="b"/>
              <a:pathLst>
                <a:path w="1305" h="667">
                  <a:moveTo>
                    <a:pt x="1181" y="666"/>
                  </a:moveTo>
                  <a:lnTo>
                    <a:pt x="124" y="666"/>
                  </a:lnTo>
                  <a:cubicBezTo>
                    <a:pt x="117" y="666"/>
                    <a:pt x="112" y="663"/>
                    <a:pt x="108" y="659"/>
                  </a:cubicBezTo>
                  <a:cubicBezTo>
                    <a:pt x="103" y="655"/>
                    <a:pt x="101" y="650"/>
                    <a:pt x="101" y="643"/>
                  </a:cubicBezTo>
                  <a:lnTo>
                    <a:pt x="101" y="637"/>
                  </a:lnTo>
                  <a:cubicBezTo>
                    <a:pt x="98" y="599"/>
                    <a:pt x="68" y="568"/>
                    <a:pt x="29" y="565"/>
                  </a:cubicBezTo>
                  <a:lnTo>
                    <a:pt x="23" y="565"/>
                  </a:lnTo>
                  <a:cubicBezTo>
                    <a:pt x="16" y="565"/>
                    <a:pt x="10" y="563"/>
                    <a:pt x="7" y="559"/>
                  </a:cubicBezTo>
                  <a:cubicBezTo>
                    <a:pt x="2" y="554"/>
                    <a:pt x="0" y="549"/>
                    <a:pt x="0" y="543"/>
                  </a:cubicBezTo>
                  <a:lnTo>
                    <a:pt x="0" y="123"/>
                  </a:lnTo>
                  <a:cubicBezTo>
                    <a:pt x="0" y="117"/>
                    <a:pt x="4" y="112"/>
                    <a:pt x="7" y="107"/>
                  </a:cubicBezTo>
                  <a:cubicBezTo>
                    <a:pt x="12" y="103"/>
                    <a:pt x="16" y="101"/>
                    <a:pt x="23" y="101"/>
                  </a:cubicBezTo>
                  <a:lnTo>
                    <a:pt x="29" y="101"/>
                  </a:lnTo>
                  <a:cubicBezTo>
                    <a:pt x="68" y="98"/>
                    <a:pt x="98" y="67"/>
                    <a:pt x="101" y="29"/>
                  </a:cubicBezTo>
                  <a:lnTo>
                    <a:pt x="101" y="23"/>
                  </a:lnTo>
                  <a:cubicBezTo>
                    <a:pt x="101" y="16"/>
                    <a:pt x="103" y="10"/>
                    <a:pt x="108" y="7"/>
                  </a:cubicBezTo>
                  <a:cubicBezTo>
                    <a:pt x="112" y="2"/>
                    <a:pt x="117" y="0"/>
                    <a:pt x="124" y="0"/>
                  </a:cubicBezTo>
                  <a:lnTo>
                    <a:pt x="1181" y="0"/>
                  </a:lnTo>
                  <a:cubicBezTo>
                    <a:pt x="1188" y="0"/>
                    <a:pt x="1192" y="3"/>
                    <a:pt x="1197" y="7"/>
                  </a:cubicBezTo>
                  <a:cubicBezTo>
                    <a:pt x="1202" y="11"/>
                    <a:pt x="1204" y="18"/>
                    <a:pt x="1204" y="23"/>
                  </a:cubicBezTo>
                  <a:lnTo>
                    <a:pt x="1204" y="29"/>
                  </a:lnTo>
                  <a:cubicBezTo>
                    <a:pt x="1207" y="67"/>
                    <a:pt x="1237" y="98"/>
                    <a:pt x="1276" y="101"/>
                  </a:cubicBezTo>
                  <a:lnTo>
                    <a:pt x="1282" y="101"/>
                  </a:lnTo>
                  <a:cubicBezTo>
                    <a:pt x="1288" y="101"/>
                    <a:pt x="1295" y="103"/>
                    <a:pt x="1298" y="107"/>
                  </a:cubicBezTo>
                  <a:cubicBezTo>
                    <a:pt x="1303" y="112"/>
                    <a:pt x="1304" y="117"/>
                    <a:pt x="1304" y="123"/>
                  </a:cubicBezTo>
                  <a:lnTo>
                    <a:pt x="1304" y="541"/>
                  </a:lnTo>
                  <a:cubicBezTo>
                    <a:pt x="1304" y="547"/>
                    <a:pt x="1301" y="552"/>
                    <a:pt x="1298" y="557"/>
                  </a:cubicBezTo>
                  <a:cubicBezTo>
                    <a:pt x="1293" y="562"/>
                    <a:pt x="1287" y="563"/>
                    <a:pt x="1282" y="563"/>
                  </a:cubicBezTo>
                  <a:lnTo>
                    <a:pt x="1276" y="563"/>
                  </a:lnTo>
                  <a:cubicBezTo>
                    <a:pt x="1237" y="567"/>
                    <a:pt x="1207" y="597"/>
                    <a:pt x="1204" y="635"/>
                  </a:cubicBezTo>
                  <a:lnTo>
                    <a:pt x="1204" y="642"/>
                  </a:lnTo>
                  <a:cubicBezTo>
                    <a:pt x="1204" y="648"/>
                    <a:pt x="1202" y="653"/>
                    <a:pt x="1197" y="658"/>
                  </a:cubicBezTo>
                  <a:cubicBezTo>
                    <a:pt x="1194" y="663"/>
                    <a:pt x="1188" y="666"/>
                    <a:pt x="1181" y="666"/>
                  </a:cubicBezTo>
                  <a:close/>
                  <a:moveTo>
                    <a:pt x="140" y="627"/>
                  </a:moveTo>
                  <a:lnTo>
                    <a:pt x="1165" y="627"/>
                  </a:lnTo>
                  <a:cubicBezTo>
                    <a:pt x="1172" y="575"/>
                    <a:pt x="1213" y="533"/>
                    <a:pt x="1266" y="527"/>
                  </a:cubicBezTo>
                  <a:lnTo>
                    <a:pt x="1266" y="139"/>
                  </a:lnTo>
                  <a:cubicBezTo>
                    <a:pt x="1213" y="133"/>
                    <a:pt x="1172" y="91"/>
                    <a:pt x="1165" y="39"/>
                  </a:cubicBezTo>
                  <a:lnTo>
                    <a:pt x="140" y="39"/>
                  </a:lnTo>
                  <a:cubicBezTo>
                    <a:pt x="133" y="91"/>
                    <a:pt x="90" y="133"/>
                    <a:pt x="39" y="139"/>
                  </a:cubicBezTo>
                  <a:lnTo>
                    <a:pt x="39" y="525"/>
                  </a:lnTo>
                  <a:cubicBezTo>
                    <a:pt x="92" y="533"/>
                    <a:pt x="133" y="575"/>
                    <a:pt x="140" y="627"/>
                  </a:cubicBezTo>
                  <a:close/>
                </a:path>
              </a:pathLst>
            </a:custGeom>
            <a:solidFill>
              <a:srgbClr val="515F76"/>
            </a:solidFill>
            <a:ln w="0">
              <a:noFill/>
              <a:prstDash/>
            </a:ln>
          </p:spPr>
          <p:txBody>
            <a:bodyPr wrap="square" lIns="91440" tIns="45720" rIns="91440" bIns="45720" numCol="1" vert="horz" anchor="t">
              <a:noAutofit/>
            </a:bodyPr>
            <a:lstStyle/>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cs typeface="+mn-cs"/>
              </a:endParaRPr>
            </a:p>
          </p:txBody>
        </p:sp>
      </p:grpSp>
      <p:sp>
        <p:nvSpPr>
          <p:cNvPr id="1075" name="PA-文本 Rectangle 1074"/>
          <p:cNvSpPr>
            <a:spLocks/>
          </p:cNvSpPr>
          <p:nvPr/>
        </p:nvSpPr>
        <p:spPr bwMode="auto">
          <a:xfrm rot="0">
            <a:off x="1739900" y="5840095"/>
            <a:ext cx="5634990" cy="369570"/>
          </a:xfrm>
          <a:prstGeom prst="rect"/>
          <a:noFill/>
          <a:ln w="0">
            <a:noFill/>
            <a:prstDash/>
          </a:ln>
        </p:spPr>
        <p:txBody>
          <a:bodyPr wrap="square" lIns="0" tIns="0" rIns="0" bIns="0" numCol="1" vert="horz" anchor="t">
            <a:spAutoFit/>
          </a:bodyPr>
          <a:lstStyle>
            <a:lvl1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1pPr>
            <a:lvl2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2pPr>
            <a:lvl3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3pPr>
            <a:lvl4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4pPr>
            <a:lvl5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5pPr>
            <a:lvl6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6pPr>
            <a:lvl7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7pPr>
            <a:lvl8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8pPr>
            <a:lvl9pPr marL="0" indent="0" fontAlgn="base" defTabSz="508000" eaLnBrk="0" hangingPunct="0">
              <a:lnSpc>
                <a:spcPct val="100000"/>
              </a:lnSpc>
              <a:spcBef>
                <a:spcPts val="0"/>
              </a:spcBef>
              <a:spcAft>
                <a:spcPts val="0"/>
              </a:spcAft>
              <a:buFontTx/>
              <a:buNone/>
              <a:defRPr lang="en-GB" altLang="en-US" sz="1800">
                <a:solidFill>
                  <a:schemeClr val="tx1"/>
                </a:solidFill>
                <a:latin typeface="Arial" charset="0"/>
              </a:defRPr>
            </a:lvl9pPr>
          </a:lstStyle>
          <a:p>
            <a:pPr marL="0" indent="0" algn="l" defTabSz="914400" eaLnBrk="1" latinLnBrk="0" hangingPunct="1">
              <a:lnSpc>
                <a:spcPct val="150000"/>
              </a:lnSpc>
              <a:spcBef>
                <a:spcPts val="0"/>
              </a:spcBef>
              <a:spcAft>
                <a:spcPts val="0"/>
              </a:spcAft>
              <a:buFontTx/>
              <a:buNone/>
            </a:pPr>
            <a:r>
              <a:rPr lang="zh-CN" altLang="en-US" sz="1600">
                <a:solidFill>
                  <a:srgbClr val="494949"/>
                </a:solidFill>
                <a:latin typeface="微软雅黑" charset="0"/>
                <a:ea typeface="微软雅黑" charset="0"/>
              </a:rPr>
              <a:t>标准的推荐、培训、执行，并在执行中修正、提升</a:t>
            </a:r>
            <a:r>
              <a:rPr lang="zh-CN" altLang="en-US" sz="1600">
                <a:solidFill>
                  <a:srgbClr val="494949"/>
                </a:solidFill>
                <a:latin typeface="微软雅黑" charset="0"/>
                <a:ea typeface="微软雅黑" charset="0"/>
              </a:rPr>
              <a:t>。</a:t>
            </a:r>
            <a:endParaRPr lang="ko-KR" altLang="en-US" sz="1600">
              <a:solidFill>
                <a:srgbClr val="494949"/>
              </a:solidFill>
              <a:latin typeface="微软雅黑" charset="0"/>
              <a:ea typeface="微软雅黑" charset="0"/>
            </a:endParaRPr>
          </a:p>
        </p:txBody>
      </p:sp>
      <p:sp>
        <p:nvSpPr>
          <p:cNvPr id="1076" name="文本框 1075"/>
          <p:cNvSpPr txBox="1">
            <a:spLocks/>
          </p:cNvSpPr>
          <p:nvPr/>
        </p:nvSpPr>
        <p:spPr>
          <a:xfrm rot="0">
            <a:off x="672465" y="1090295"/>
            <a:ext cx="11311255" cy="831850"/>
          </a:xfrm>
          <a:prstGeom prst="rect"/>
          <a:solidFill>
            <a:srgbClr val="DDEBF7"/>
          </a:solidFill>
          <a:ln w="0" cap="flat" cmpd="sng">
            <a:solidFill>
              <a:srgbClr val="0611F2">
                <a:alpha val="100000"/>
              </a:srgbClr>
            </a:solidFill>
            <a:prstDash val="solid"/>
          </a:ln>
        </p:spPr>
        <p:txBody>
          <a:bodyPr wrap="square" lIns="0" tIns="0" rIns="0" bIns="0" numCol="1" vert="horz" anchor="t">
            <a:noAutofit/>
          </a:bodyPr>
          <a:lstStyle/>
          <a:p>
            <a:pPr marL="0" indent="457200" algn="just" defTabSz="266700" eaLnBrk="1" latinLnBrk="0" hangingPunct="1">
              <a:lnSpc>
                <a:spcPct val="100000"/>
              </a:lnSpc>
              <a:spcBef>
                <a:spcPts val="0"/>
              </a:spcBef>
              <a:spcAft>
                <a:spcPts val="0"/>
              </a:spcAft>
              <a:buFontTx/>
              <a:buNone/>
            </a:pPr>
            <a:r>
              <a:rPr sz="1800">
                <a:solidFill>
                  <a:srgbClr val="000000"/>
                </a:solidFill>
                <a:latin typeface="宋体" charset="0"/>
                <a:ea typeface="宋体" charset="0"/>
              </a:rPr>
              <a:t>2019年4月23日，民航局以民航发〔2019〕24号文件印发了《</a:t>
            </a:r>
            <a:r>
              <a:rPr sz="1800" b="1">
                <a:solidFill>
                  <a:srgbClr val="000000"/>
                </a:solidFill>
                <a:effectLst>
                  <a:outerShdw sx="100000" sy="100000" blurRad="38100" dist="38100" dir="2700000" rotWithShape="0" algn="ctr">
                    <a:srgbClr val="000000">
                      <a:alpha val="43000"/>
                    </a:srgbClr>
                  </a:outerShdw>
                </a:effectLst>
                <a:latin typeface="宋体" charset="0"/>
                <a:ea typeface="宋体" charset="0"/>
              </a:rPr>
              <a:t>民航行业标准管理改革工作方案</a:t>
            </a:r>
            <a:r>
              <a:rPr sz="1800">
                <a:solidFill>
                  <a:srgbClr val="000000"/>
                </a:solidFill>
                <a:latin typeface="宋体" charset="0"/>
                <a:ea typeface="宋体" charset="0"/>
              </a:rPr>
              <a:t>》。</a:t>
            </a:r>
            <a:endParaRPr lang="ko-KR" altLang="en-US" sz="1800">
              <a:solidFill>
                <a:srgbClr val="000000"/>
              </a:solidFill>
              <a:latin typeface="宋体" charset="0"/>
              <a:ea typeface="宋体" charset="0"/>
            </a:endParaRPr>
          </a:p>
          <a:p>
            <a:pPr marL="0" indent="457200" algn="just" defTabSz="266700" eaLnBrk="1" latinLnBrk="0" hangingPunct="1">
              <a:lnSpc>
                <a:spcPct val="100000"/>
              </a:lnSpc>
              <a:spcBef>
                <a:spcPts val="0"/>
              </a:spcBef>
              <a:spcAft>
                <a:spcPts val="0"/>
              </a:spcAft>
              <a:buFontTx/>
              <a:buNone/>
            </a:pPr>
            <a:endParaRPr lang="ko-KR" altLang="en-US" sz="1800">
              <a:solidFill>
                <a:srgbClr val="000000"/>
              </a:solidFill>
              <a:latin typeface="宋体" charset="0"/>
              <a:ea typeface="宋体" charset="0"/>
            </a:endParaRPr>
          </a:p>
          <a:p>
            <a:pPr marL="0" indent="457200" algn="just" defTabSz="266700" eaLnBrk="1" latinLnBrk="0" hangingPunct="1">
              <a:lnSpc>
                <a:spcPct val="100000"/>
              </a:lnSpc>
              <a:spcBef>
                <a:spcPts val="0"/>
              </a:spcBef>
              <a:spcAft>
                <a:spcPts val="0"/>
              </a:spcAft>
              <a:buFontTx/>
              <a:buNone/>
            </a:pPr>
            <a:r>
              <a:rPr sz="1800">
                <a:solidFill>
                  <a:srgbClr val="000000"/>
                </a:solidFill>
                <a:latin typeface="宋体" charset="0"/>
                <a:ea typeface="宋体" charset="0"/>
              </a:rPr>
              <a:t>截至2019年底，已经完成了8个司局归口的342项行业标准清理，共废止行业标准256项，只废止率达到了75%。</a:t>
            </a:r>
            <a:endParaRPr lang="ko-KR" altLang="en-US" sz="1800">
              <a:solidFill>
                <a:srgbClr val="000000"/>
              </a:solidFill>
              <a:latin typeface="宋体" charset="0"/>
              <a:ea typeface="宋体" charset="0"/>
            </a:endParaRPr>
          </a:p>
        </p:txBody>
      </p:sp>
    </p:spTree>
    <p:extLst>
      <p:ext uri="{BB962C8B-B14F-4D97-AF65-F5344CB8AC3E}">
        <p14:creationId xmlns:p14="http://schemas.microsoft.com/office/powerpoint/2010/main" val="516838520"/>
      </p:ext>
    </p:extLst>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76"/>
                                        </p:tgtEl>
                                        <p:attrNameLst>
                                          <p:attrName>style.visibility</p:attrName>
                                        </p:attrNameLst>
                                      </p:cBhvr>
                                      <p:to>
                                        <p:strVal val="visible"/>
                                      </p:to>
                                    </p:set>
                                    <p:animEffect transition="in" filter="circle(in)">
                                      <p:cBhvr>
                                        <p:cTn id="7" dur="1000"/>
                                        <p:tgtEl>
                                          <p:spTgt spid="1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6" grpId="0" animBg="1"/>
    </p:bldLst>
  </p:timing>
</p:sld>
</file>

<file path=ppt/slides/slide21.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rot="0">
            <a:off x="1187450" y="2584450"/>
            <a:ext cx="6343015" cy="3648710"/>
          </a:xfrm>
          <a:prstGeom prst="rect"/>
          <a:noFill/>
        </p:spPr>
      </p:pic>
      <p:sp>
        <p:nvSpPr>
          <p:cNvPr id="4" name="文本框 3"/>
          <p:cNvSpPr txBox="1">
            <a:spLocks/>
          </p:cNvSpPr>
          <p:nvPr/>
        </p:nvSpPr>
        <p:spPr>
          <a:xfrm rot="0">
            <a:off x="1191260" y="1059815"/>
            <a:ext cx="4258310" cy="1339215"/>
          </a:xfrm>
          <a:prstGeom prst="rect"/>
          <a:noFill/>
          <a:ln w="0">
            <a:noFill/>
            <a:prstDash/>
          </a:ln>
        </p:spPr>
        <p:txBody>
          <a:bodyPr wrap="square" lIns="89535" tIns="46355" rIns="89535" bIns="46355" numCol="1" vert="horz" anchor="t">
            <a:spAutoFit/>
          </a:bodyPr>
          <a:lstStyle/>
          <a:p>
            <a:pPr marL="0" indent="0" algn="l" defTabSz="914400" eaLnBrk="1" latinLnBrk="0" hangingPunct="1">
              <a:lnSpc>
                <a:spcPct val="150000"/>
              </a:lnSpc>
              <a:spcBef>
                <a:spcPts val="0"/>
              </a:spcBef>
              <a:spcAft>
                <a:spcPts val="0"/>
              </a:spcAft>
              <a:buFontTx/>
              <a:buNone/>
            </a:pPr>
            <a:r>
              <a:rPr sz="1800">
                <a:latin typeface="Calibri" charset="0"/>
                <a:ea typeface="宋体" charset="0"/>
              </a:rPr>
              <a:t>成本定价？</a:t>
            </a:r>
            <a:endParaRPr lang="ko-KR" altLang="en-US" sz="1800">
              <a:latin typeface="Calibri" charset="0"/>
              <a:ea typeface="宋体" charset="0"/>
            </a:endParaRPr>
          </a:p>
          <a:p>
            <a:pPr marL="0" indent="0" algn="l" defTabSz="914400" eaLnBrk="1" latinLnBrk="0" hangingPunct="1">
              <a:lnSpc>
                <a:spcPct val="150000"/>
              </a:lnSpc>
              <a:spcBef>
                <a:spcPts val="0"/>
              </a:spcBef>
              <a:spcAft>
                <a:spcPts val="0"/>
              </a:spcAft>
              <a:buFontTx/>
              <a:buNone/>
            </a:pPr>
            <a:r>
              <a:rPr sz="1800">
                <a:latin typeface="Calibri" charset="0"/>
                <a:ea typeface="宋体" charset="0"/>
              </a:rPr>
              <a:t>需求定价？</a:t>
            </a:r>
            <a:endParaRPr lang="ko-KR" altLang="en-US" sz="1800">
              <a:latin typeface="Calibri" charset="0"/>
              <a:ea typeface="宋体" charset="0"/>
            </a:endParaRPr>
          </a:p>
          <a:p>
            <a:pPr marL="0" indent="0" algn="l" defTabSz="914400" eaLnBrk="1" latinLnBrk="0" hangingPunct="1">
              <a:lnSpc>
                <a:spcPct val="150000"/>
              </a:lnSpc>
              <a:spcBef>
                <a:spcPts val="0"/>
              </a:spcBef>
              <a:spcAft>
                <a:spcPts val="0"/>
              </a:spcAft>
              <a:buFontTx/>
              <a:buNone/>
            </a:pPr>
            <a:r>
              <a:rPr sz="1800">
                <a:latin typeface="Calibri" charset="0"/>
                <a:ea typeface="宋体" charset="0"/>
              </a:rPr>
              <a:t>竞争定价？</a:t>
            </a:r>
            <a:endParaRPr lang="ko-KR" altLang="en-US" sz="1800">
              <a:latin typeface="Calibri" charset="0"/>
              <a:ea typeface="宋体" charset="0"/>
            </a:endParaRPr>
          </a:p>
        </p:txBody>
      </p:sp>
      <p:sp>
        <p:nvSpPr>
          <p:cNvPr id="5" name="标题 4">
            <a:extLst>
              <a:ext uri="{FF2B5EF4-FFF2-40B4-BE49-F238E27FC236}">
                <a16:creationId xmlns:a16="http://schemas.microsoft.com/office/drawing/2014/main" id="{7725E92A-A4D7-4CA6-B79A-0C4DA1F05308}"/>
              </a:ext>
            </a:extLst>
          </p:cNvPr>
          <p:cNvSpPr>
            <a:spLocks noGrp="1"/>
          </p:cNvSpPr>
          <p:nvPr>
            <p:ph type="title"/>
          </p:nvPr>
        </p:nvSpPr>
        <p:spPr>
          <a:xfrm>
            <a:off x="377825" y="280670"/>
            <a:ext cx="9422765" cy="479425"/>
          </a:xfrm>
        </p:spPr>
        <p:txBody>
          <a:bodyPr wrap="square" lIns="91440" tIns="45720" rIns="91440" bIns="45720" numCol="1" vert="horz" anchor="ctr">
            <a:normAutofit fontScale="100000" lnSpcReduction="0"/>
          </a:bodyPr>
          <a:lstStyle/>
          <a:p>
            <a:pPr marL="0" indent="0" algn="l" defTabSz="914400" eaLnBrk="1" latinLnBrk="0" hangingPunct="1">
              <a:lnSpc>
                <a:spcPct val="90000"/>
              </a:lnSpc>
              <a:spcBef>
                <a:spcPts val="0"/>
              </a:spcBef>
              <a:spcAft>
                <a:spcPts val="0"/>
              </a:spcAft>
              <a:buFontTx/>
              <a:buNone/>
            </a:pPr>
            <a:r>
              <a:rPr lang="zh-CN" altLang="en-US" sz="2400">
                <a:latin typeface="思源宋体 CN ExtraLight" charset="0"/>
                <a:ea typeface="思源宋体 CN ExtraLight" charset="0"/>
                <a:cs typeface="+mj-cs"/>
              </a:rPr>
              <a:t>定价</a:t>
            </a:r>
            <a:r>
              <a:rPr lang="zh-CN" altLang="en-US" sz="2400">
                <a:latin typeface="思源宋体 CN ExtraLight" charset="0"/>
                <a:ea typeface="思源宋体 CN ExtraLight" charset="0"/>
                <a:cs typeface="+mj-cs"/>
              </a:rPr>
              <a:t>体系</a:t>
            </a:r>
            <a:endParaRPr lang="ko-KR" altLang="en-US" sz="2400">
              <a:latin typeface="思源宋体 CN ExtraLight" charset="0"/>
              <a:ea typeface="思源宋体 CN ExtraLight" charset="0"/>
              <a:cs typeface="+mj-cs"/>
            </a:endParaRPr>
          </a:p>
        </p:txBody>
      </p:sp>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tretch>
            <a:fillRect/>
          </a:stretch>
        </p:blipFill>
        <p:spPr>
          <a:xfrm rot="0">
            <a:off x="4636770" y="1252855"/>
            <a:ext cx="4816475" cy="3588385"/>
          </a:xfrm>
          <a:prstGeom prst="rect"/>
          <a:noFill/>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a:xfrm rot="0">
            <a:off x="6322060" y="3041650"/>
            <a:ext cx="5568315" cy="3078480"/>
          </a:xfrm>
          <a:prstGeom prst="rect"/>
          <a:noFill/>
        </p:spPr>
      </p:pic>
    </p:spTree>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2"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1" animBg="1"/>
      <p:bldP spid="7" grpId="2" animBg="1"/>
    </p:bldLst>
  </p:timing>
</p:sld>
</file>

<file path=ppt/slides/slide22.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sp>
        <p:nvSpPr>
          <p:cNvPr id="3" name="文本框 2"/>
          <p:cNvSpPr txBox="1">
            <a:spLocks/>
          </p:cNvSpPr>
          <p:nvPr/>
        </p:nvSpPr>
        <p:spPr>
          <a:xfrm rot="0">
            <a:off x="954405" y="1132840"/>
            <a:ext cx="7843520" cy="1015365"/>
          </a:xfrm>
          <a:prstGeom prst="rect"/>
          <a:noFill/>
          <a:ln w="0">
            <a:noFill/>
            <a:prstDash/>
          </a:ln>
        </p:spPr>
        <p:txBody>
          <a:bodyPr wrap="square" lIns="89535" tIns="46355" rIns="89535" bIns="46355" vert="horz" anchor="t">
            <a:spAutoFit/>
          </a:bodyPr>
          <a:lstStyle/>
          <a:p>
            <a:pPr marL="254000" indent="-254000" algn="l" defTabSz="914400" eaLnBrk="1" latinLnBrk="0" hangingPunct="1">
              <a:lnSpc>
                <a:spcPct val="100000"/>
              </a:lnSpc>
              <a:spcBef>
                <a:spcPts val="0"/>
              </a:spcBef>
              <a:spcAft>
                <a:spcPts val="0"/>
              </a:spcAft>
              <a:buFont typeface="Wingdings"/>
              <a:buChar char="v"/>
            </a:pPr>
            <a:r>
              <a:rPr sz="2000">
                <a:latin typeface="Calibri" charset="0"/>
                <a:ea typeface="宋体" charset="0"/>
              </a:rPr>
              <a:t>是关于</a:t>
            </a:r>
            <a:r>
              <a:rPr sz="2000" b="1">
                <a:effectLst>
                  <a:outerShdw sx="100000" sy="100000" blurRad="38100" dist="38100" dir="2700000" rotWithShape="0" algn="ctr">
                    <a:srgbClr val="000000">
                      <a:alpha val="43000"/>
                    </a:srgbClr>
                  </a:outerShdw>
                </a:effectLst>
                <a:latin typeface="Calibri" charset="0"/>
                <a:ea typeface="宋体" charset="0"/>
              </a:rPr>
              <a:t>服务产品</a:t>
            </a:r>
            <a:r>
              <a:rPr sz="2000">
                <a:latin typeface="Calibri" charset="0"/>
                <a:ea typeface="宋体" charset="0"/>
              </a:rPr>
              <a:t>的定价，而非实体产品的定价；</a:t>
            </a:r>
            <a:endParaRPr lang="ko-KR" altLang="en-US" sz="2000">
              <a:latin typeface="Calibri" charset="0"/>
              <a:ea typeface="宋体" charset="0"/>
            </a:endParaRPr>
          </a:p>
          <a:p>
            <a:pPr marL="254000" indent="-254000" algn="l" defTabSz="914400" eaLnBrk="1" latinLnBrk="0" hangingPunct="1">
              <a:lnSpc>
                <a:spcPct val="100000"/>
              </a:lnSpc>
              <a:spcBef>
                <a:spcPts val="0"/>
              </a:spcBef>
              <a:spcAft>
                <a:spcPts val="0"/>
              </a:spcAft>
              <a:buFont typeface="Wingdings"/>
              <a:buChar char="v"/>
            </a:pPr>
            <a:endParaRPr lang="ko-KR" altLang="en-US" sz="2000">
              <a:latin typeface="Calibri" charset="0"/>
              <a:ea typeface="宋体" charset="0"/>
            </a:endParaRPr>
          </a:p>
          <a:p>
            <a:pPr marL="254000" indent="-254000" algn="l" defTabSz="914400" eaLnBrk="1" latinLnBrk="0" hangingPunct="1">
              <a:lnSpc>
                <a:spcPct val="100000"/>
              </a:lnSpc>
              <a:spcBef>
                <a:spcPts val="0"/>
              </a:spcBef>
              <a:spcAft>
                <a:spcPts val="0"/>
              </a:spcAft>
              <a:buFont typeface="Wingdings"/>
              <a:buChar char="v"/>
            </a:pPr>
            <a:r>
              <a:rPr sz="2000">
                <a:latin typeface="Calibri" charset="0"/>
                <a:ea typeface="宋体" charset="0"/>
              </a:rPr>
              <a:t>是关于</a:t>
            </a:r>
            <a:r>
              <a:rPr sz="2000" b="1">
                <a:latin typeface="Calibri" charset="0"/>
                <a:ea typeface="宋体" charset="0"/>
              </a:rPr>
              <a:t>准公共产品</a:t>
            </a:r>
            <a:r>
              <a:rPr sz="2000">
                <a:latin typeface="Calibri" charset="0"/>
                <a:ea typeface="宋体" charset="0"/>
              </a:rPr>
              <a:t>的定价，而非完全收益性产品的定价。</a:t>
            </a:r>
            <a:endParaRPr lang="ko-KR" altLang="en-US" sz="2000">
              <a:latin typeface="Calibri" charset="0"/>
              <a:ea typeface="宋体" charset="0"/>
            </a:endParaRPr>
          </a:p>
        </p:txBody>
      </p:sp>
      <p:sp>
        <p:nvSpPr>
          <p:cNvPr id="4" name="文本框 3"/>
          <p:cNvSpPr txBox="1">
            <a:spLocks/>
          </p:cNvSpPr>
          <p:nvPr/>
        </p:nvSpPr>
        <p:spPr>
          <a:xfrm>
            <a:off x="949325" y="2643505"/>
            <a:ext cx="9996170" cy="2621280"/>
          </a:xfrm>
          <a:prstGeom prst="rect"/>
          <a:solidFill>
            <a:srgbClr val="DDEBF7"/>
          </a:solidFill>
          <a:ln w="9525" cap="flat" cmpd="sng">
            <a:solidFill>
              <a:srgbClr val="0611F2">
                <a:alpha val="100000"/>
              </a:srgbClr>
            </a:solidFill>
            <a:prstDash val="solid"/>
            <a:round/>
          </a:ln>
        </p:spPr>
        <p:txBody>
          <a:bodyPr wrap="square" lIns="0" tIns="0" rIns="0" bIns="0" numCol="1" vert="horz" anchor="t">
            <a:noAutofit/>
          </a:bodyPr>
          <a:lstStyle/>
          <a:p>
            <a:pPr marL="0" indent="304800" algn="just" defTabSz="266700" eaLnBrk="1" latinLnBrk="0" hangingPunct="1">
              <a:lnSpc>
                <a:spcPct val="150000"/>
              </a:lnSpc>
              <a:spcBef>
                <a:spcPts val="0"/>
              </a:spcBef>
              <a:spcAft>
                <a:spcPts val="0"/>
              </a:spcAft>
              <a:buFontTx/>
              <a:buNone/>
            </a:pPr>
            <a:r>
              <a:rPr sz="2000" b="1">
                <a:solidFill>
                  <a:srgbClr val="9B243C"/>
                </a:solidFill>
                <a:latin typeface="Times New Roman" charset="0"/>
                <a:ea typeface="宋体" charset="0"/>
              </a:rPr>
              <a:t>两部定价法</a:t>
            </a:r>
            <a:r>
              <a:rPr sz="1600" b="0">
                <a:solidFill>
                  <a:srgbClr val="000000"/>
                </a:solidFill>
                <a:latin typeface="Times New Roman" charset="0"/>
                <a:ea typeface="宋体" charset="0"/>
              </a:rPr>
              <a:t>定价体系由两部分构成</a:t>
            </a:r>
            <a:endParaRPr lang="ko-KR" altLang="en-US" sz="1600" b="0">
              <a:solidFill>
                <a:srgbClr val="000000"/>
              </a:solidFill>
              <a:latin typeface="Times New Roman" charset="0"/>
              <a:ea typeface="宋体" charset="0"/>
            </a:endParaRPr>
          </a:p>
          <a:p>
            <a:pPr marL="0" indent="304800" algn="just" defTabSz="266700" eaLnBrk="1" latinLnBrk="0" hangingPunct="1">
              <a:lnSpc>
                <a:spcPct val="150000"/>
              </a:lnSpc>
              <a:spcBef>
                <a:spcPts val="0"/>
              </a:spcBef>
              <a:spcAft>
                <a:spcPts val="0"/>
              </a:spcAft>
              <a:buFontTx/>
              <a:buNone/>
            </a:pPr>
            <a:endParaRPr lang="ko-KR" altLang="en-US" sz="1600" b="1">
              <a:solidFill>
                <a:srgbClr val="000000"/>
              </a:solidFill>
              <a:latin typeface="Times New Roman" charset="0"/>
              <a:ea typeface="宋体" charset="0"/>
            </a:endParaRPr>
          </a:p>
          <a:p>
            <a:pPr marL="0" indent="304800" algn="just" defTabSz="266700" eaLnBrk="1" latinLnBrk="0" hangingPunct="1">
              <a:lnSpc>
                <a:spcPct val="150000"/>
              </a:lnSpc>
              <a:spcBef>
                <a:spcPts val="0"/>
              </a:spcBef>
              <a:spcAft>
                <a:spcPts val="0"/>
              </a:spcAft>
              <a:buFontTx/>
              <a:buNone/>
            </a:pPr>
            <a:r>
              <a:rPr sz="1600">
                <a:solidFill>
                  <a:srgbClr val="000000"/>
                </a:solidFill>
                <a:latin typeface="Times New Roman" charset="0"/>
                <a:ea typeface="宋体" charset="0"/>
              </a:rPr>
              <a:t>一是与使用量无关的按照使用次数支付的</a:t>
            </a:r>
            <a:r>
              <a:rPr sz="1600" b="1">
                <a:solidFill>
                  <a:srgbClr val="000000"/>
                </a:solidFill>
                <a:effectLst>
                  <a:outerShdw sx="100000" sy="100000" blurRad="38100" dist="38100" dir="2700000" rotWithShape="0" algn="ctr">
                    <a:srgbClr val="000000">
                      <a:alpha val="43000"/>
                    </a:srgbClr>
                  </a:outerShdw>
                </a:effectLst>
                <a:latin typeface="Times New Roman" charset="0"/>
                <a:ea typeface="宋体" charset="0"/>
              </a:rPr>
              <a:t>“基本费”</a:t>
            </a:r>
            <a:r>
              <a:rPr sz="1600">
                <a:solidFill>
                  <a:srgbClr val="000000"/>
                </a:solidFill>
                <a:latin typeface="Times New Roman" charset="0"/>
                <a:ea typeface="宋体" charset="0"/>
              </a:rPr>
              <a:t>，通常情况下按消费者人数计算的平均固定成本来定；</a:t>
            </a:r>
            <a:endParaRPr lang="ko-KR" altLang="en-US" sz="1600">
              <a:solidFill>
                <a:srgbClr val="000000"/>
              </a:solidFill>
              <a:latin typeface="Times New Roman" charset="0"/>
              <a:ea typeface="宋体" charset="0"/>
            </a:endParaRPr>
          </a:p>
          <a:p>
            <a:pPr marL="0" indent="304800" algn="just" defTabSz="266700" eaLnBrk="1" latinLnBrk="0" hangingPunct="1">
              <a:lnSpc>
                <a:spcPct val="150000"/>
              </a:lnSpc>
              <a:spcBef>
                <a:spcPts val="0"/>
              </a:spcBef>
              <a:spcAft>
                <a:spcPts val="0"/>
              </a:spcAft>
              <a:buFontTx/>
              <a:buNone/>
            </a:pPr>
            <a:r>
              <a:rPr sz="1600">
                <a:solidFill>
                  <a:srgbClr val="000000"/>
                </a:solidFill>
                <a:latin typeface="Times New Roman" charset="0"/>
                <a:ea typeface="宋体" charset="0"/>
              </a:rPr>
              <a:t> </a:t>
            </a:r>
            <a:endParaRPr lang="ko-KR" altLang="en-US" sz="1600">
              <a:solidFill>
                <a:srgbClr val="000000"/>
              </a:solidFill>
              <a:latin typeface="Times New Roman" charset="0"/>
              <a:ea typeface="宋体" charset="0"/>
            </a:endParaRPr>
          </a:p>
          <a:p>
            <a:pPr marL="0" indent="304800" algn="just" defTabSz="266700" eaLnBrk="1" latinLnBrk="0" hangingPunct="1">
              <a:lnSpc>
                <a:spcPct val="150000"/>
              </a:lnSpc>
              <a:spcBef>
                <a:spcPts val="0"/>
              </a:spcBef>
              <a:spcAft>
                <a:spcPts val="0"/>
              </a:spcAft>
              <a:buFontTx/>
              <a:buNone/>
            </a:pPr>
            <a:r>
              <a:rPr sz="1600">
                <a:solidFill>
                  <a:srgbClr val="000000"/>
                </a:solidFill>
                <a:latin typeface="Times New Roman" charset="0"/>
                <a:ea typeface="宋体" charset="0"/>
              </a:rPr>
              <a:t>二是与使用量有关的</a:t>
            </a:r>
            <a:r>
              <a:rPr sz="1600" b="1">
                <a:solidFill>
                  <a:srgbClr val="000000"/>
                </a:solidFill>
                <a:effectLst>
                  <a:outerShdw sx="100000" sy="100000" blurRad="38100" dist="38100" dir="2700000" rotWithShape="0" algn="ctr">
                    <a:srgbClr val="000000">
                      <a:alpha val="43000"/>
                    </a:srgbClr>
                  </a:outerShdw>
                </a:effectLst>
                <a:latin typeface="Times New Roman" charset="0"/>
                <a:ea typeface="宋体" charset="0"/>
              </a:rPr>
              <a:t>“从量费”</a:t>
            </a:r>
            <a:r>
              <a:rPr sz="1600">
                <a:solidFill>
                  <a:srgbClr val="000000"/>
                </a:solidFill>
                <a:latin typeface="Times New Roman" charset="0"/>
                <a:ea typeface="宋体" charset="0"/>
              </a:rPr>
              <a:t>。两部定价法的目的就是既要使产品的边际收益等于边际成本，又要使该产品的价格能补偿生产成本。超过边际成本的部分应尽力由消费者来分摊，也可根据实际情况由政府补贴负担部分。</a:t>
            </a:r>
            <a:endParaRPr lang="ko-KR" altLang="en-US" sz="1600">
              <a:solidFill>
                <a:srgbClr val="000000"/>
              </a:solidFill>
              <a:latin typeface="Times New Roman" charset="0"/>
              <a:ea typeface="宋体" charset="0"/>
            </a:endParaRPr>
          </a:p>
        </p:txBody>
      </p:sp>
    </p:spTree>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1875790" y="1386205"/>
          <a:ext cx="8599805" cy="4154170"/>
        </p:xfrm>
        <a:graphic>
          <a:graphicData uri="http://schemas.openxmlformats.org/drawingml/2006/table">
            <a:tbl>
              <a:tblPr firstRow="1" firstCol="1" bandRow="1">
                <a:tableStyleId>{00000000-0000-0000-0000-000000000000}</a:tableStyleId>
              </a:tblPr>
              <a:tblGrid>
                <a:gridCol w="1662430"/>
                <a:gridCol w="6937375"/>
              </a:tblGrid>
              <a:tr h="295910">
                <a:tc>
                  <a:txBody>
                    <a:bodyPr/>
                    <a:lstStyle/>
                    <a:p>
                      <a:pPr marL="0" indent="0" algn="ctr" defTabSz="266700" eaLnBrk="1" latinLnBrk="0" hangingPunct="1">
                        <a:lnSpc>
                          <a:spcPct val="108000"/>
                        </a:lnSpc>
                        <a:spcBef>
                          <a:spcPts val="0"/>
                        </a:spcBef>
                        <a:spcAft>
                          <a:spcPts val="0"/>
                        </a:spcAft>
                        <a:buFontTx/>
                        <a:buNone/>
                      </a:pPr>
                      <a:r>
                        <a:rPr sz="1400" kern="0">
                          <a:solidFill>
                            <a:srgbClr val="000000"/>
                          </a:solidFill>
                          <a:latin typeface="宋体" charset="0"/>
                          <a:ea typeface="宋体" charset="0"/>
                        </a:rPr>
                        <a:t>地区</a:t>
                      </a:r>
                      <a:endParaRPr lang="ko-KR" altLang="en-US" sz="1400" kern="0">
                        <a:solidFill>
                          <a:srgbClr val="000000"/>
                        </a:solidFill>
                        <a:latin typeface="宋体" charset="0"/>
                        <a:ea typeface="宋体" charset="0"/>
                      </a:endParaRPr>
                    </a:p>
                  </a:txBody>
                  <a:tcPr marL="68580" marR="68580" marT="0" marB="0" anchor="ctr">
                    <a:lnL w="0" cap="flat" cmpd="sng" algn="ctr">
                      <a:noFill/>
                      <a:prstDash/>
                      <a:round/>
                      <a:headEnd type="none" w="med" len="med"/>
                      <a:tailEnd type="none" w="med" len="med"/>
                    </a:lnL>
                    <a:lnR w="0" cap="flat" cmpd="sng" algn="ctr">
                      <a:noFill/>
                      <a:prstDash/>
                      <a:round/>
                      <a:headEnd type="none" w="med" len="med"/>
                      <a:tailEnd type="none" w="med" len="med"/>
                    </a:lnR>
                    <a:lnT w="6350" cap="flat" cmpd="sng" algn="ctr">
                      <a:solidFill>
                        <a:srgbClr val="000000">
                          <a:alpha val="100000"/>
                        </a:srgbClr>
                      </a:solidFill>
                      <a:prstDash val="solid"/>
                      <a:round/>
                      <a:headEnd type="none" w="med" len="med"/>
                      <a:tailEnd type="none" w="med" len="med"/>
                    </a:lnT>
                    <a:lnB w="6350" cap="flat" cmpd="sng" algn="ctr">
                      <a:solidFill>
                        <a:srgbClr val="000000">
                          <a:alpha val="100000"/>
                        </a:srgbClr>
                      </a:solidFill>
                      <a:prstDash val="solid"/>
                      <a:round/>
                      <a:headEnd type="none" w="med" len="med"/>
                      <a:tailEnd type="none" w="med" len="med"/>
                    </a:lnB>
                  </a:tcPr>
                </a:tc>
                <a:tc>
                  <a:txBody>
                    <a:bodyPr/>
                    <a:lstStyle/>
                    <a:p>
                      <a:pPr marL="0" indent="0" algn="ctr" defTabSz="266700" eaLnBrk="1" latinLnBrk="0" hangingPunct="1">
                        <a:lnSpc>
                          <a:spcPct val="108000"/>
                        </a:lnSpc>
                        <a:spcBef>
                          <a:spcPts val="0"/>
                        </a:spcBef>
                        <a:spcAft>
                          <a:spcPts val="0"/>
                        </a:spcAft>
                        <a:buFontTx/>
                        <a:buNone/>
                      </a:pPr>
                      <a:r>
                        <a:rPr sz="1400" kern="0">
                          <a:solidFill>
                            <a:srgbClr val="000000"/>
                          </a:solidFill>
                          <a:latin typeface="宋体" charset="0"/>
                          <a:ea typeface="宋体" charset="0"/>
                        </a:rPr>
                        <a:t>航空转运收费标准</a:t>
                      </a:r>
                      <a:endParaRPr lang="ko-KR" altLang="en-US" sz="1400" kern="0">
                        <a:solidFill>
                          <a:srgbClr val="000000"/>
                        </a:solidFill>
                        <a:latin typeface="宋体" charset="0"/>
                        <a:ea typeface="宋体" charset="0"/>
                      </a:endParaRPr>
                    </a:p>
                  </a:txBody>
                  <a:tcPr marL="68580" marR="68580" marT="0" marB="0" anchor="ctr">
                    <a:lnL w="0" cap="flat" cmpd="sng" algn="ctr">
                      <a:noFill/>
                      <a:prstDash/>
                      <a:round/>
                      <a:headEnd type="none" w="med" len="med"/>
                      <a:tailEnd type="none" w="med" len="med"/>
                    </a:lnL>
                    <a:lnR w="0" cap="flat" cmpd="sng" algn="ctr">
                      <a:noFill/>
                      <a:prstDash/>
                      <a:round/>
                      <a:headEnd type="none" w="med" len="med"/>
                      <a:tailEnd type="none" w="med" len="med"/>
                    </a:lnR>
                    <a:lnT w="6350" cap="flat" cmpd="sng" algn="ctr">
                      <a:solidFill>
                        <a:srgbClr val="000000">
                          <a:alpha val="100000"/>
                        </a:srgbClr>
                      </a:solidFill>
                      <a:prstDash val="solid"/>
                      <a:round/>
                      <a:headEnd type="none" w="med" len="med"/>
                      <a:tailEnd type="none" w="med" len="med"/>
                    </a:lnT>
                    <a:lnB w="6350" cap="flat" cmpd="sng" algn="ctr">
                      <a:solidFill>
                        <a:srgbClr val="000000">
                          <a:alpha val="100000"/>
                        </a:srgbClr>
                      </a:solidFill>
                      <a:prstDash val="solid"/>
                      <a:round/>
                      <a:headEnd type="none" w="med" len="med"/>
                      <a:tailEnd type="none" w="med" len="med"/>
                    </a:lnB>
                  </a:tcPr>
                </a:tc>
              </a:tr>
              <a:tr h="295910">
                <a:tc>
                  <a:txBody>
                    <a:bodyPr/>
                    <a:lstStyle/>
                    <a:p>
                      <a:pPr marL="0" indent="0" algn="l" defTabSz="266700" eaLnBrk="1" latinLnBrk="0" hangingPunct="1">
                        <a:lnSpc>
                          <a:spcPct val="108000"/>
                        </a:lnSpc>
                        <a:spcBef>
                          <a:spcPts val="0"/>
                        </a:spcBef>
                        <a:spcAft>
                          <a:spcPts val="0"/>
                        </a:spcAft>
                        <a:buFontTx/>
                        <a:buNone/>
                      </a:pPr>
                      <a:r>
                        <a:rPr sz="1400" kern="0">
                          <a:solidFill>
                            <a:srgbClr val="000000"/>
                          </a:solidFill>
                          <a:latin typeface="宋体" charset="0"/>
                          <a:ea typeface="宋体" charset="0"/>
                        </a:rPr>
                        <a:t>塔斯马尼亚州</a:t>
                      </a:r>
                      <a:endParaRPr lang="ko-KR" altLang="en-US" sz="1400" kern="0">
                        <a:solidFill>
                          <a:srgbClr val="000000"/>
                        </a:solidFill>
                        <a:latin typeface="宋体" charset="0"/>
                        <a:ea typeface="宋体" charset="0"/>
                      </a:endParaRPr>
                    </a:p>
                  </a:txBody>
                  <a:tcPr marL="68580" marR="68580" marT="0" marB="0" anchor="ctr">
                    <a:lnL w="0" cap="flat" cmpd="sng" algn="ctr">
                      <a:noFill/>
                      <a:prstDash/>
                      <a:round/>
                      <a:headEnd type="none" w="med" len="med"/>
                      <a:tailEnd type="none" w="med" len="med"/>
                    </a:lnL>
                    <a:lnR w="0" cap="flat" cmpd="sng" algn="ctr">
                      <a:noFill/>
                      <a:prstDash/>
                      <a:round/>
                      <a:headEnd type="none" w="med" len="med"/>
                      <a:tailEnd type="none" w="med" len="med"/>
                    </a:lnR>
                    <a:lnT w="6350" cap="flat" cmpd="sng" algn="ctr">
                      <a:solidFill>
                        <a:srgbClr val="000000">
                          <a:alpha val="100000"/>
                        </a:srgbClr>
                      </a:solidFill>
                      <a:prstDash val="solid"/>
                      <a:round/>
                      <a:headEnd type="none" w="med" len="med"/>
                      <a:tailEnd type="none" w="med" len="med"/>
                    </a:lnT>
                    <a:lnB w="0" cap="flat" cmpd="sng" algn="ctr">
                      <a:noFill/>
                      <a:prstDash/>
                      <a:round/>
                      <a:headEnd type="none" w="med" len="med"/>
                      <a:tailEnd type="none" w="med" len="med"/>
                    </a:lnB>
                  </a:tcPr>
                </a:tc>
                <a:tc>
                  <a:txBody>
                    <a:bodyPr/>
                    <a:lstStyle/>
                    <a:p>
                      <a:pPr marL="0" indent="0" algn="l" defTabSz="266700" eaLnBrk="1" latinLnBrk="0" hangingPunct="1">
                        <a:lnSpc>
                          <a:spcPct val="108000"/>
                        </a:lnSpc>
                        <a:spcBef>
                          <a:spcPts val="0"/>
                        </a:spcBef>
                        <a:spcAft>
                          <a:spcPts val="0"/>
                        </a:spcAft>
                        <a:buFontTx/>
                        <a:buNone/>
                      </a:pPr>
                      <a:r>
                        <a:rPr sz="1400" kern="0">
                          <a:solidFill>
                            <a:srgbClr val="000000"/>
                          </a:solidFill>
                          <a:latin typeface="宋体" charset="0"/>
                          <a:ea typeface="宋体" charset="0"/>
                        </a:rPr>
                        <a:t>由州政府承担费用</a:t>
                      </a:r>
                      <a:endParaRPr lang="ko-KR" altLang="en-US" sz="1400" kern="0">
                        <a:solidFill>
                          <a:srgbClr val="000000"/>
                        </a:solidFill>
                        <a:latin typeface="宋体" charset="0"/>
                        <a:ea typeface="宋体" charset="0"/>
                      </a:endParaRPr>
                    </a:p>
                  </a:txBody>
                  <a:tcPr marL="68580" marR="68580" marT="0" marB="0" anchor="ctr">
                    <a:lnL w="0" cap="flat" cmpd="sng" algn="ctr">
                      <a:noFill/>
                      <a:prstDash/>
                      <a:round/>
                      <a:headEnd type="none" w="med" len="med"/>
                      <a:tailEnd type="none" w="med" len="med"/>
                    </a:lnL>
                    <a:lnR w="0" cap="flat" cmpd="sng" algn="ctr">
                      <a:noFill/>
                      <a:prstDash/>
                      <a:round/>
                      <a:headEnd type="none" w="med" len="med"/>
                      <a:tailEnd type="none" w="med" len="med"/>
                    </a:lnR>
                    <a:lnT w="6350" cap="flat" cmpd="sng" algn="ctr">
                      <a:solidFill>
                        <a:srgbClr val="000000">
                          <a:alpha val="100000"/>
                        </a:srgbClr>
                      </a:solidFill>
                      <a:prstDash val="solid"/>
                      <a:round/>
                      <a:headEnd type="none" w="med" len="med"/>
                      <a:tailEnd type="none" w="med" len="med"/>
                    </a:lnT>
                    <a:lnB w="0" cap="flat" cmpd="sng" algn="ctr">
                      <a:noFill/>
                      <a:prstDash/>
                      <a:round/>
                      <a:headEnd type="none" w="med" len="med"/>
                      <a:tailEnd type="none" w="med" len="med"/>
                    </a:lnB>
                  </a:tcPr>
                </a:tc>
              </a:tr>
              <a:tr h="294005">
                <a:tc>
                  <a:txBody>
                    <a:bodyPr/>
                    <a:lstStyle/>
                    <a:p>
                      <a:pPr marL="0" indent="0" algn="l" defTabSz="266700" eaLnBrk="1" latinLnBrk="0" hangingPunct="1">
                        <a:lnSpc>
                          <a:spcPct val="108000"/>
                        </a:lnSpc>
                        <a:spcBef>
                          <a:spcPts val="0"/>
                        </a:spcBef>
                        <a:spcAft>
                          <a:spcPts val="0"/>
                        </a:spcAft>
                        <a:buFontTx/>
                        <a:buNone/>
                      </a:pPr>
                      <a:r>
                        <a:rPr sz="1400" kern="0">
                          <a:solidFill>
                            <a:srgbClr val="000000"/>
                          </a:solidFill>
                          <a:latin typeface="宋体" charset="0"/>
                          <a:ea typeface="宋体" charset="0"/>
                        </a:rPr>
                        <a:t>昆士兰州</a:t>
                      </a:r>
                      <a:endParaRPr lang="ko-KR" altLang="en-US" sz="1400" kern="0">
                        <a:solidFill>
                          <a:srgbClr val="000000"/>
                        </a:solidFill>
                        <a:latin typeface="宋体" charset="0"/>
                        <a:ea typeface="宋体" charset="0"/>
                      </a:endParaRPr>
                    </a:p>
                  </a:txBody>
                  <a:tcPr marL="68580" marR="68580" marT="0" marB="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tcPr>
                </a:tc>
                <a:tc>
                  <a:txBody>
                    <a:bodyPr/>
                    <a:lstStyle/>
                    <a:p>
                      <a:pPr marL="0" indent="0" algn="l" defTabSz="266700" eaLnBrk="1" latinLnBrk="0" hangingPunct="1">
                        <a:lnSpc>
                          <a:spcPct val="108000"/>
                        </a:lnSpc>
                        <a:spcBef>
                          <a:spcPts val="0"/>
                        </a:spcBef>
                        <a:spcAft>
                          <a:spcPts val="0"/>
                        </a:spcAft>
                        <a:buFontTx/>
                        <a:buNone/>
                      </a:pPr>
                      <a:r>
                        <a:rPr sz="1400" kern="0">
                          <a:solidFill>
                            <a:srgbClr val="000000"/>
                          </a:solidFill>
                          <a:latin typeface="宋体" charset="0"/>
                          <a:ea typeface="宋体" charset="0"/>
                        </a:rPr>
                        <a:t>由州政府承担费用</a:t>
                      </a:r>
                      <a:endParaRPr lang="ko-KR" altLang="en-US" sz="1400" kern="0">
                        <a:solidFill>
                          <a:srgbClr val="000000"/>
                        </a:solidFill>
                        <a:latin typeface="宋体" charset="0"/>
                        <a:ea typeface="宋体" charset="0"/>
                      </a:endParaRPr>
                    </a:p>
                  </a:txBody>
                  <a:tcPr marL="68580" marR="68580" marT="0" marB="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tcPr>
                </a:tc>
              </a:tr>
              <a:tr h="809625">
                <a:tc>
                  <a:txBody>
                    <a:bodyPr/>
                    <a:lstStyle/>
                    <a:p>
                      <a:pPr marL="0" indent="0" algn="l" defTabSz="266700" eaLnBrk="1" latinLnBrk="0" hangingPunct="1">
                        <a:lnSpc>
                          <a:spcPct val="108000"/>
                        </a:lnSpc>
                        <a:spcBef>
                          <a:spcPts val="0"/>
                        </a:spcBef>
                        <a:spcAft>
                          <a:spcPts val="0"/>
                        </a:spcAft>
                        <a:buFontTx/>
                        <a:buNone/>
                      </a:pPr>
                      <a:r>
                        <a:rPr sz="1400" kern="0">
                          <a:solidFill>
                            <a:srgbClr val="000000"/>
                          </a:solidFill>
                          <a:latin typeface="宋体" charset="0"/>
                          <a:ea typeface="宋体" charset="0"/>
                        </a:rPr>
                        <a:t>维多利亚州</a:t>
                      </a:r>
                      <a:endParaRPr lang="ko-KR" altLang="en-US" sz="1400" kern="0">
                        <a:solidFill>
                          <a:srgbClr val="000000"/>
                        </a:solidFill>
                        <a:latin typeface="宋体" charset="0"/>
                        <a:ea typeface="宋体" charset="0"/>
                      </a:endParaRPr>
                    </a:p>
                  </a:txBody>
                  <a:tcPr marL="68580" marR="68580" marT="0" marB="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tcPr>
                </a:tc>
                <a:tc>
                  <a:txBody>
                    <a:bodyPr/>
                    <a:lstStyle/>
                    <a:p>
                      <a:pPr marL="0" indent="0" algn="l" defTabSz="266700" eaLnBrk="1" latinLnBrk="0" hangingPunct="1">
                        <a:lnSpc>
                          <a:spcPct val="108000"/>
                        </a:lnSpc>
                        <a:spcBef>
                          <a:spcPts val="0"/>
                        </a:spcBef>
                        <a:spcAft>
                          <a:spcPts val="0"/>
                        </a:spcAft>
                        <a:buFontTx/>
                        <a:buNone/>
                      </a:pPr>
                      <a:r>
                        <a:rPr sz="1400" kern="0">
                          <a:solidFill>
                            <a:srgbClr val="000000"/>
                          </a:solidFill>
                          <a:latin typeface="宋体" charset="0"/>
                          <a:ea typeface="宋体" charset="0"/>
                        </a:rPr>
                        <a:t>为养老金领取者和低收入者提供免费救护车（含空中）保险</a:t>
                      </a:r>
                      <a:r>
                        <a:rPr sz="1400" kern="0">
                          <a:solidFill>
                            <a:srgbClr val="000000"/>
                          </a:solidFill>
                          <a:latin typeface="宋体" charset="0"/>
                          <a:ea typeface="宋体" charset="0"/>
                        </a:rPr>
                        <a:t/>
                      </a:r>
                      <a:br>
                        <a:rPr sz="1400" kern="0">
                          <a:solidFill>
                            <a:srgbClr val="000000"/>
                          </a:solidFill>
                          <a:latin typeface="宋体" charset="0"/>
                          <a:ea typeface="宋体" charset="0"/>
                        </a:rPr>
                      </a:br>
                      <a:r>
                        <a:rPr sz="1400" kern="0">
                          <a:solidFill>
                            <a:srgbClr val="000000"/>
                          </a:solidFill>
                          <a:latin typeface="宋体" charset="0"/>
                          <a:ea typeface="宋体" charset="0"/>
                        </a:rPr>
                        <a:t>固定翼飞机：2188-2959澳元</a:t>
                      </a:r>
                      <a:r>
                        <a:rPr sz="1400" kern="0">
                          <a:solidFill>
                            <a:srgbClr val="000000"/>
                          </a:solidFill>
                          <a:latin typeface="宋体" charset="0"/>
                          <a:ea typeface="宋体" charset="0"/>
                        </a:rPr>
                        <a:t/>
                      </a:r>
                      <a:br>
                        <a:rPr sz="1400" kern="0">
                          <a:solidFill>
                            <a:srgbClr val="000000"/>
                          </a:solidFill>
                          <a:latin typeface="宋体" charset="0"/>
                          <a:ea typeface="宋体" charset="0"/>
                        </a:rPr>
                      </a:br>
                      <a:r>
                        <a:rPr sz="1400" kern="0">
                          <a:solidFill>
                            <a:srgbClr val="000000"/>
                          </a:solidFill>
                          <a:latin typeface="宋体" charset="0"/>
                          <a:ea typeface="宋体" charset="0"/>
                        </a:rPr>
                        <a:t>直升机：11005-26197澳元</a:t>
                      </a:r>
                      <a:endParaRPr lang="ko-KR" altLang="en-US" sz="1400" kern="0">
                        <a:solidFill>
                          <a:srgbClr val="000000"/>
                        </a:solidFill>
                        <a:latin typeface="宋体" charset="0"/>
                        <a:ea typeface="宋体" charset="0"/>
                      </a:endParaRPr>
                    </a:p>
                  </a:txBody>
                  <a:tcPr marL="68580" marR="68580" marT="0" marB="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tcPr>
                </a:tc>
              </a:tr>
              <a:tr h="518160">
                <a:tc>
                  <a:txBody>
                    <a:bodyPr/>
                    <a:lstStyle/>
                    <a:p>
                      <a:pPr marL="0" indent="0" algn="l" defTabSz="266700" eaLnBrk="1" latinLnBrk="0" hangingPunct="1">
                        <a:lnSpc>
                          <a:spcPct val="108000"/>
                        </a:lnSpc>
                        <a:spcBef>
                          <a:spcPts val="0"/>
                        </a:spcBef>
                        <a:spcAft>
                          <a:spcPts val="0"/>
                        </a:spcAft>
                        <a:buFontTx/>
                        <a:buNone/>
                      </a:pPr>
                      <a:r>
                        <a:rPr sz="1400" kern="0">
                          <a:solidFill>
                            <a:srgbClr val="000000"/>
                          </a:solidFill>
                          <a:latin typeface="宋体" charset="0"/>
                          <a:ea typeface="宋体" charset="0"/>
                        </a:rPr>
                        <a:t>新南威尔士州</a:t>
                      </a:r>
                      <a:endParaRPr lang="ko-KR" altLang="en-US" sz="1400" kern="0">
                        <a:solidFill>
                          <a:srgbClr val="000000"/>
                        </a:solidFill>
                        <a:latin typeface="宋体" charset="0"/>
                        <a:ea typeface="宋体" charset="0"/>
                      </a:endParaRPr>
                    </a:p>
                  </a:txBody>
                  <a:tcPr marL="68580" marR="68580" marT="0" marB="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tcPr>
                </a:tc>
                <a:tc>
                  <a:txBody>
                    <a:bodyPr/>
                    <a:lstStyle/>
                    <a:p>
                      <a:pPr marL="0" indent="0" algn="l" defTabSz="266700" eaLnBrk="1" latinLnBrk="0" hangingPunct="1">
                        <a:lnSpc>
                          <a:spcPct val="108000"/>
                        </a:lnSpc>
                        <a:spcBef>
                          <a:spcPts val="0"/>
                        </a:spcBef>
                        <a:spcAft>
                          <a:spcPts val="0"/>
                        </a:spcAft>
                        <a:buFontTx/>
                        <a:buNone/>
                      </a:pPr>
                      <a:r>
                        <a:rPr sz="1400" kern="0">
                          <a:solidFill>
                            <a:srgbClr val="000000"/>
                          </a:solidFill>
                          <a:latin typeface="宋体" charset="0"/>
                          <a:ea typeface="宋体" charset="0"/>
                        </a:rPr>
                        <a:t>基本上门服务费用+里程费用（政府补贴49%）</a:t>
                      </a:r>
                      <a:r>
                        <a:rPr sz="1400" kern="0">
                          <a:solidFill>
                            <a:srgbClr val="000000"/>
                          </a:solidFill>
                          <a:latin typeface="宋体" charset="0"/>
                          <a:ea typeface="宋体" charset="0"/>
                        </a:rPr>
                        <a:t/>
                      </a:r>
                      <a:br>
                        <a:rPr sz="1400" kern="0">
                          <a:solidFill>
                            <a:srgbClr val="000000"/>
                          </a:solidFill>
                          <a:latin typeface="宋体" charset="0"/>
                          <a:ea typeface="宋体" charset="0"/>
                        </a:rPr>
                      </a:br>
                      <a:r>
                        <a:rPr sz="1400" kern="0">
                          <a:solidFill>
                            <a:srgbClr val="000000"/>
                          </a:solidFill>
                          <a:latin typeface="宋体" charset="0"/>
                          <a:ea typeface="宋体" charset="0"/>
                        </a:rPr>
                        <a:t>上门服务费382澳元，每公里费用3.44澳元，6258澳元封顶</a:t>
                      </a:r>
                      <a:endParaRPr lang="ko-KR" altLang="en-US" sz="1400" kern="0">
                        <a:solidFill>
                          <a:srgbClr val="000000"/>
                        </a:solidFill>
                        <a:latin typeface="宋体" charset="0"/>
                        <a:ea typeface="宋体" charset="0"/>
                      </a:endParaRPr>
                    </a:p>
                  </a:txBody>
                  <a:tcPr marL="68580" marR="68580" marT="0" marB="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tcPr>
                </a:tc>
              </a:tr>
              <a:tr h="539750">
                <a:tc>
                  <a:txBody>
                    <a:bodyPr/>
                    <a:lstStyle/>
                    <a:p>
                      <a:pPr marL="0" indent="0" algn="l" defTabSz="266700" eaLnBrk="1" latinLnBrk="0" hangingPunct="1">
                        <a:lnSpc>
                          <a:spcPct val="108000"/>
                        </a:lnSpc>
                        <a:spcBef>
                          <a:spcPts val="0"/>
                        </a:spcBef>
                        <a:spcAft>
                          <a:spcPts val="0"/>
                        </a:spcAft>
                        <a:buFontTx/>
                        <a:buNone/>
                      </a:pPr>
                      <a:r>
                        <a:rPr sz="1400" kern="0">
                          <a:solidFill>
                            <a:srgbClr val="000000"/>
                          </a:solidFill>
                          <a:latin typeface="宋体" charset="0"/>
                          <a:ea typeface="宋体" charset="0"/>
                        </a:rPr>
                        <a:t>首都直辖区</a:t>
                      </a:r>
                      <a:endParaRPr lang="ko-KR" altLang="en-US" sz="1400" kern="0">
                        <a:solidFill>
                          <a:srgbClr val="000000"/>
                        </a:solidFill>
                        <a:latin typeface="宋体" charset="0"/>
                        <a:ea typeface="宋体" charset="0"/>
                      </a:endParaRPr>
                    </a:p>
                  </a:txBody>
                  <a:tcPr marL="68580" marR="68580" marT="0" marB="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tcPr>
                </a:tc>
                <a:tc>
                  <a:txBody>
                    <a:bodyPr/>
                    <a:lstStyle/>
                    <a:p>
                      <a:pPr marL="0" indent="0" algn="l" defTabSz="266700" eaLnBrk="1" latinLnBrk="0" hangingPunct="1">
                        <a:lnSpc>
                          <a:spcPct val="108000"/>
                        </a:lnSpc>
                        <a:spcBef>
                          <a:spcPts val="0"/>
                        </a:spcBef>
                        <a:spcAft>
                          <a:spcPts val="0"/>
                        </a:spcAft>
                        <a:buFontTx/>
                        <a:buNone/>
                      </a:pPr>
                      <a:r>
                        <a:rPr sz="1400" kern="0">
                          <a:solidFill>
                            <a:srgbClr val="000000"/>
                          </a:solidFill>
                          <a:latin typeface="宋体" charset="0"/>
                          <a:ea typeface="宋体" charset="0"/>
                        </a:rPr>
                        <a:t>为养老金领取者提供免费救护车（含空中）保险</a:t>
                      </a:r>
                      <a:r>
                        <a:rPr sz="1400" kern="0">
                          <a:solidFill>
                            <a:srgbClr val="000000"/>
                          </a:solidFill>
                          <a:latin typeface="宋体" charset="0"/>
                          <a:ea typeface="宋体" charset="0"/>
                        </a:rPr>
                        <a:t/>
                      </a:r>
                      <a:br>
                        <a:rPr sz="1400" kern="0">
                          <a:solidFill>
                            <a:srgbClr val="000000"/>
                          </a:solidFill>
                          <a:latin typeface="宋体" charset="0"/>
                          <a:ea typeface="宋体" charset="0"/>
                        </a:rPr>
                      </a:br>
                      <a:r>
                        <a:rPr sz="1400" kern="0">
                          <a:solidFill>
                            <a:srgbClr val="000000"/>
                          </a:solidFill>
                          <a:latin typeface="宋体" charset="0"/>
                          <a:ea typeface="宋体" charset="0"/>
                        </a:rPr>
                        <a:t>上门服务费最高达959澳元</a:t>
                      </a:r>
                      <a:endParaRPr lang="ko-KR" altLang="en-US" sz="1400" kern="0">
                        <a:solidFill>
                          <a:srgbClr val="000000"/>
                        </a:solidFill>
                        <a:latin typeface="宋体" charset="0"/>
                        <a:ea typeface="宋体" charset="0"/>
                      </a:endParaRPr>
                    </a:p>
                  </a:txBody>
                  <a:tcPr marL="68580" marR="68580" marT="0" marB="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tcPr>
                </a:tc>
              </a:tr>
              <a:tr h="294005">
                <a:tc>
                  <a:txBody>
                    <a:bodyPr/>
                    <a:lstStyle/>
                    <a:p>
                      <a:pPr marL="0" indent="0" algn="l" defTabSz="266700" eaLnBrk="1" latinLnBrk="0" hangingPunct="1">
                        <a:lnSpc>
                          <a:spcPct val="108000"/>
                        </a:lnSpc>
                        <a:spcBef>
                          <a:spcPts val="0"/>
                        </a:spcBef>
                        <a:spcAft>
                          <a:spcPts val="0"/>
                        </a:spcAft>
                        <a:buFontTx/>
                        <a:buNone/>
                      </a:pPr>
                      <a:r>
                        <a:rPr sz="1400" kern="0">
                          <a:solidFill>
                            <a:srgbClr val="000000"/>
                          </a:solidFill>
                          <a:latin typeface="宋体" charset="0"/>
                          <a:ea typeface="宋体" charset="0"/>
                        </a:rPr>
                        <a:t>北澳</a:t>
                      </a:r>
                      <a:endParaRPr lang="ko-KR" altLang="en-US" sz="1400" kern="0">
                        <a:solidFill>
                          <a:srgbClr val="000000"/>
                        </a:solidFill>
                        <a:latin typeface="宋体" charset="0"/>
                        <a:ea typeface="宋体" charset="0"/>
                      </a:endParaRPr>
                    </a:p>
                  </a:txBody>
                  <a:tcPr marL="68580" marR="68580" marT="0" marB="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tcPr>
                </a:tc>
                <a:tc>
                  <a:txBody>
                    <a:bodyPr/>
                    <a:lstStyle/>
                    <a:p>
                      <a:pPr marL="0" indent="0" algn="l" defTabSz="266700" eaLnBrk="1" latinLnBrk="0" hangingPunct="1">
                        <a:lnSpc>
                          <a:spcPct val="108000"/>
                        </a:lnSpc>
                        <a:spcBef>
                          <a:spcPts val="0"/>
                        </a:spcBef>
                        <a:spcAft>
                          <a:spcPts val="0"/>
                        </a:spcAft>
                        <a:buFontTx/>
                        <a:buNone/>
                      </a:pPr>
                      <a:r>
                        <a:rPr sz="1400" kern="0">
                          <a:solidFill>
                            <a:srgbClr val="000000"/>
                          </a:solidFill>
                          <a:latin typeface="宋体" charset="0"/>
                          <a:ea typeface="宋体" charset="0"/>
                        </a:rPr>
                        <a:t>采用基本上门服务费用+里程费用的定价方法</a:t>
                      </a:r>
                      <a:endParaRPr lang="ko-KR" altLang="en-US" sz="1400" kern="0">
                        <a:solidFill>
                          <a:srgbClr val="000000"/>
                        </a:solidFill>
                        <a:latin typeface="宋体" charset="0"/>
                        <a:ea typeface="宋体" charset="0"/>
                      </a:endParaRPr>
                    </a:p>
                  </a:txBody>
                  <a:tcPr marL="68580" marR="68580" marT="0" marB="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tcPr>
                </a:tc>
              </a:tr>
              <a:tr h="539750">
                <a:tc>
                  <a:txBody>
                    <a:bodyPr/>
                    <a:lstStyle/>
                    <a:p>
                      <a:pPr marL="0" indent="0" algn="l" defTabSz="266700" eaLnBrk="1" latinLnBrk="0" hangingPunct="1">
                        <a:lnSpc>
                          <a:spcPct val="108000"/>
                        </a:lnSpc>
                        <a:spcBef>
                          <a:spcPts val="0"/>
                        </a:spcBef>
                        <a:spcAft>
                          <a:spcPts val="0"/>
                        </a:spcAft>
                        <a:buFontTx/>
                        <a:buNone/>
                      </a:pPr>
                      <a:r>
                        <a:rPr sz="1400" kern="0">
                          <a:solidFill>
                            <a:srgbClr val="000000"/>
                          </a:solidFill>
                          <a:latin typeface="宋体" charset="0"/>
                          <a:ea typeface="宋体" charset="0"/>
                        </a:rPr>
                        <a:t>西澳</a:t>
                      </a:r>
                      <a:endParaRPr lang="ko-KR" altLang="en-US" sz="1400" kern="0">
                        <a:solidFill>
                          <a:srgbClr val="000000"/>
                        </a:solidFill>
                        <a:latin typeface="宋体" charset="0"/>
                        <a:ea typeface="宋体" charset="0"/>
                      </a:endParaRPr>
                    </a:p>
                  </a:txBody>
                  <a:tcPr marL="68580" marR="68580" marT="0" marB="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tcPr>
                </a:tc>
                <a:tc>
                  <a:txBody>
                    <a:bodyPr/>
                    <a:lstStyle/>
                    <a:p>
                      <a:pPr marL="0" indent="0" algn="l" defTabSz="266700" eaLnBrk="1" latinLnBrk="0" hangingPunct="1">
                        <a:lnSpc>
                          <a:spcPct val="108000"/>
                        </a:lnSpc>
                        <a:spcBef>
                          <a:spcPts val="0"/>
                        </a:spcBef>
                        <a:spcAft>
                          <a:spcPts val="0"/>
                        </a:spcAft>
                        <a:buFontTx/>
                        <a:buNone/>
                      </a:pPr>
                      <a:r>
                        <a:rPr sz="1400" kern="0">
                          <a:solidFill>
                            <a:srgbClr val="000000"/>
                          </a:solidFill>
                          <a:latin typeface="宋体" charset="0"/>
                          <a:ea typeface="宋体" charset="0"/>
                        </a:rPr>
                        <a:t>为养老金领取者提供免费救护车（含空中）服务</a:t>
                      </a:r>
                      <a:r>
                        <a:rPr sz="1400" kern="0">
                          <a:solidFill>
                            <a:srgbClr val="000000"/>
                          </a:solidFill>
                          <a:latin typeface="宋体" charset="0"/>
                          <a:ea typeface="宋体" charset="0"/>
                        </a:rPr>
                        <a:t/>
                      </a:r>
                      <a:br>
                        <a:rPr sz="1400" kern="0">
                          <a:solidFill>
                            <a:srgbClr val="000000"/>
                          </a:solidFill>
                          <a:latin typeface="宋体" charset="0"/>
                          <a:ea typeface="宋体" charset="0"/>
                        </a:rPr>
                      </a:br>
                      <a:r>
                        <a:rPr sz="1400" kern="0">
                          <a:solidFill>
                            <a:srgbClr val="000000"/>
                          </a:solidFill>
                          <a:latin typeface="宋体" charset="0"/>
                          <a:ea typeface="宋体" charset="0"/>
                        </a:rPr>
                        <a:t>基本医疗转运473澳元，重病危急或紧急呼叫967澳元</a:t>
                      </a:r>
                      <a:endParaRPr lang="ko-KR" altLang="en-US" sz="1400" kern="0">
                        <a:solidFill>
                          <a:srgbClr val="000000"/>
                        </a:solidFill>
                        <a:latin typeface="宋体" charset="0"/>
                        <a:ea typeface="宋体" charset="0"/>
                      </a:endParaRPr>
                    </a:p>
                  </a:txBody>
                  <a:tcPr marL="68580" marR="68580" marT="0" marB="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tcPr>
                </a:tc>
              </a:tr>
              <a:tr h="567055">
                <a:tc>
                  <a:txBody>
                    <a:bodyPr/>
                    <a:lstStyle/>
                    <a:p>
                      <a:pPr marL="0" indent="0" algn="l" defTabSz="266700" eaLnBrk="1" latinLnBrk="0" hangingPunct="1">
                        <a:lnSpc>
                          <a:spcPct val="108000"/>
                        </a:lnSpc>
                        <a:spcBef>
                          <a:spcPts val="0"/>
                        </a:spcBef>
                        <a:spcAft>
                          <a:spcPts val="0"/>
                        </a:spcAft>
                        <a:buFontTx/>
                        <a:buNone/>
                      </a:pPr>
                      <a:r>
                        <a:rPr sz="1400" kern="0">
                          <a:solidFill>
                            <a:srgbClr val="000000"/>
                          </a:solidFill>
                          <a:latin typeface="宋体" charset="0"/>
                          <a:ea typeface="宋体" charset="0"/>
                        </a:rPr>
                        <a:t>南澳</a:t>
                      </a:r>
                      <a:endParaRPr lang="ko-KR" altLang="en-US" sz="1400" kern="0">
                        <a:solidFill>
                          <a:srgbClr val="000000"/>
                        </a:solidFill>
                        <a:latin typeface="宋体" charset="0"/>
                        <a:ea typeface="宋体" charset="0"/>
                      </a:endParaRPr>
                    </a:p>
                  </a:txBody>
                  <a:tcPr marL="68580" marR="68580" marT="0" marB="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6350" cap="flat" cmpd="sng" algn="ctr">
                      <a:solidFill>
                        <a:srgbClr val="000000">
                          <a:alpha val="100000"/>
                        </a:srgbClr>
                      </a:solidFill>
                      <a:prstDash val="solid"/>
                      <a:round/>
                      <a:headEnd type="none" w="med" len="med"/>
                      <a:tailEnd type="none" w="med" len="med"/>
                    </a:lnB>
                  </a:tcPr>
                </a:tc>
                <a:tc>
                  <a:txBody>
                    <a:bodyPr/>
                    <a:lstStyle/>
                    <a:p>
                      <a:pPr marL="0" indent="0" algn="l" defTabSz="266700" eaLnBrk="1" latinLnBrk="0" hangingPunct="1">
                        <a:lnSpc>
                          <a:spcPct val="108000"/>
                        </a:lnSpc>
                        <a:spcBef>
                          <a:spcPts val="0"/>
                        </a:spcBef>
                        <a:spcAft>
                          <a:spcPts val="0"/>
                        </a:spcAft>
                        <a:buFontTx/>
                        <a:buNone/>
                      </a:pPr>
                      <a:r>
                        <a:rPr sz="1400" kern="0">
                          <a:solidFill>
                            <a:srgbClr val="000000"/>
                          </a:solidFill>
                          <a:latin typeface="宋体" charset="0"/>
                          <a:ea typeface="宋体" charset="0"/>
                        </a:rPr>
                        <a:t>基本上门服务费用+里程费用</a:t>
                      </a:r>
                      <a:r>
                        <a:rPr sz="1400" kern="0">
                          <a:solidFill>
                            <a:srgbClr val="000000"/>
                          </a:solidFill>
                          <a:latin typeface="宋体" charset="0"/>
                          <a:ea typeface="宋体" charset="0"/>
                        </a:rPr>
                        <a:t/>
                      </a:r>
                      <a:br>
                        <a:rPr sz="1400" kern="0">
                          <a:solidFill>
                            <a:srgbClr val="000000"/>
                          </a:solidFill>
                          <a:latin typeface="宋体" charset="0"/>
                          <a:ea typeface="宋体" charset="0"/>
                        </a:rPr>
                      </a:br>
                      <a:r>
                        <a:rPr sz="1400" kern="0">
                          <a:solidFill>
                            <a:srgbClr val="000000"/>
                          </a:solidFill>
                          <a:latin typeface="宋体" charset="0"/>
                          <a:ea typeface="宋体" charset="0"/>
                        </a:rPr>
                        <a:t>上门服务费高达976澳元，每公里费用5.60澳元</a:t>
                      </a:r>
                      <a:endParaRPr lang="ko-KR" altLang="en-US" sz="1400" kern="0">
                        <a:solidFill>
                          <a:srgbClr val="000000"/>
                        </a:solidFill>
                        <a:latin typeface="宋体" charset="0"/>
                        <a:ea typeface="宋体" charset="0"/>
                      </a:endParaRPr>
                    </a:p>
                  </a:txBody>
                  <a:tcPr marL="68580" marR="68580" marT="0" marB="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6350" cap="flat" cmpd="sng" algn="ctr">
                      <a:solidFill>
                        <a:srgbClr val="000000">
                          <a:alpha val="100000"/>
                        </a:srgbClr>
                      </a:solidFill>
                      <a:prstDash val="solid"/>
                      <a:round/>
                      <a:headEnd type="none" w="med" len="med"/>
                      <a:tailEnd type="none" w="med" len="med"/>
                    </a:lnB>
                  </a:tcPr>
                </a:tc>
              </a:tr>
            </a:tbl>
          </a:graphicData>
        </a:graphic>
      </p:graphicFrame>
      <p:sp>
        <p:nvSpPr>
          <p:cNvPr id="7" name="文本框 6"/>
          <p:cNvSpPr txBox="1">
            <a:spLocks/>
          </p:cNvSpPr>
          <p:nvPr/>
        </p:nvSpPr>
        <p:spPr>
          <a:xfrm rot="0">
            <a:off x="4001135" y="987425"/>
            <a:ext cx="4573905" cy="217170"/>
          </a:xfrm>
          <a:prstGeom prst="rect"/>
          <a:noFill/>
        </p:spPr>
        <p:txBody>
          <a:bodyPr wrap="square" lIns="0" tIns="0" rIns="0" bIns="0" vert="horz" anchor="t">
            <a:noAutofit/>
          </a:bodyPr>
          <a:lstStyle/>
          <a:p>
            <a:pPr marL="0" indent="0" algn="l" defTabSz="914400" eaLnBrk="1" latinLnBrk="0" hangingPunct="1">
              <a:lnSpc>
                <a:spcPct val="100000"/>
              </a:lnSpc>
              <a:spcBef>
                <a:spcPts val="0"/>
              </a:spcBef>
              <a:spcAft>
                <a:spcPts val="0"/>
              </a:spcAft>
              <a:buFontTx/>
              <a:buNone/>
            </a:pPr>
            <a:r>
              <a:rPr sz="1600">
                <a:solidFill>
                  <a:srgbClr val="000000"/>
                </a:solidFill>
                <a:latin typeface="Times New Roman" charset="0"/>
                <a:ea typeface="宋体" charset="0"/>
              </a:rPr>
              <a:t>澳大利亚航空转运服务具体收费标准</a:t>
            </a:r>
            <a:endParaRPr lang="ko-KR" altLang="en-US" sz="1600">
              <a:solidFill>
                <a:srgbClr val="000000"/>
              </a:solidFill>
              <a:latin typeface="Times New Roman" charset="0"/>
              <a:ea typeface="宋体" charset="0"/>
            </a:endParaRPr>
          </a:p>
        </p:txBody>
      </p:sp>
      <p:sp>
        <p:nvSpPr>
          <p:cNvPr id="8" name="文本框 7"/>
          <p:cNvSpPr txBox="1">
            <a:spLocks/>
          </p:cNvSpPr>
          <p:nvPr/>
        </p:nvSpPr>
        <p:spPr>
          <a:xfrm rot="0">
            <a:off x="664210" y="5671185"/>
            <a:ext cx="10429875" cy="1109345"/>
          </a:xfrm>
          <a:prstGeom prst="rect"/>
          <a:noFill/>
        </p:spPr>
        <p:txBody>
          <a:bodyPr wrap="square" lIns="0" tIns="0" rIns="0" bIns="0" vert="horz" anchor="t">
            <a:noAutofit/>
          </a:bodyPr>
          <a:lstStyle/>
          <a:p>
            <a:pPr marL="0" indent="304800" algn="just" defTabSz="266700" eaLnBrk="1" latinLnBrk="0" hangingPunct="1">
              <a:lnSpc>
                <a:spcPct val="150000"/>
              </a:lnSpc>
              <a:spcBef>
                <a:spcPts val="0"/>
              </a:spcBef>
              <a:spcAft>
                <a:spcPts val="0"/>
              </a:spcAft>
              <a:buFontTx/>
              <a:buNone/>
            </a:pPr>
            <a:r>
              <a:rPr sz="1600">
                <a:solidFill>
                  <a:srgbClr val="000000"/>
                </a:solidFill>
                <a:latin typeface="Times New Roman" charset="0"/>
                <a:ea typeface="宋体" charset="0"/>
              </a:rPr>
              <a:t>澳大利亚采取了类似的“基本费用+里程费用”收费方式，除此之外，维多利亚州制订了市场收费的服务价格，为我国未来通用航空应急救援市场成熟后，企业依据市场需求制定服务价格提供了一定借鉴。</a:t>
            </a:r>
            <a:endParaRPr lang="ko-KR" altLang="en-US" sz="1600">
              <a:solidFill>
                <a:srgbClr val="000000"/>
              </a:solidFill>
              <a:latin typeface="Times New Roman" charset="0"/>
              <a:ea typeface="宋体" charset="0"/>
            </a:endParaRPr>
          </a:p>
        </p:txBody>
      </p:sp>
    </p:spTree>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sp>
        <p:nvSpPr>
          <p:cNvPr id="2" name="形状 1"/>
          <p:cNvSpPr>
            <a:spLocks/>
          </p:cNvSpPr>
          <p:nvPr/>
        </p:nvSpPr>
        <p:spPr>
          <a:xfrm rot="0">
            <a:off x="2101215" y="5875655"/>
            <a:ext cx="1581785" cy="582930"/>
          </a:xfrm>
          <a:prstGeom prst="roundRect"/>
          <a:solidFill>
            <a:srgbClr val="DDEBF7"/>
          </a:solid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numCol="1" vert="horz" anchor="ctr">
            <a:noAutofit/>
          </a:bodyPr>
          <a:lstStyle/>
          <a:p>
            <a:pPr marL="0" indent="0" algn="ctr" defTabSz="914400" eaLnBrk="1" latinLnBrk="0" hangingPunct="1">
              <a:lnSpc>
                <a:spcPct val="100000"/>
              </a:lnSpc>
              <a:spcBef>
                <a:spcPts val="0"/>
              </a:spcBef>
              <a:spcAft>
                <a:spcPts val="0"/>
              </a:spcAft>
              <a:buFontTx/>
              <a:buNone/>
            </a:pPr>
            <a:r>
              <a:rPr sz="1800" b="1">
                <a:solidFill>
                  <a:schemeClr val="tx1"/>
                </a:solidFill>
                <a:latin typeface="Calibri" charset="0"/>
                <a:ea typeface="宋体" charset="0"/>
              </a:rPr>
              <a:t>有力量</a:t>
            </a:r>
            <a:endParaRPr lang="ko-KR" altLang="en-US" sz="1800" b="1">
              <a:solidFill>
                <a:schemeClr val="tx1"/>
              </a:solidFill>
              <a:latin typeface="Calibri" charset="0"/>
              <a:ea typeface="宋体" charset="0"/>
            </a:endParaRPr>
          </a:p>
        </p:txBody>
      </p:sp>
      <p:sp>
        <p:nvSpPr>
          <p:cNvPr id="3" name="形状 2"/>
          <p:cNvSpPr>
            <a:spLocks/>
          </p:cNvSpPr>
          <p:nvPr/>
        </p:nvSpPr>
        <p:spPr>
          <a:xfrm rot="0">
            <a:off x="4260850" y="4798695"/>
            <a:ext cx="1581785" cy="582930"/>
          </a:xfrm>
          <a:prstGeom prst="roundRect"/>
          <a:solidFill>
            <a:srgbClr val="DDEBF7"/>
          </a:solid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numCol="1" vert="horz" anchor="ctr">
            <a:noAutofit/>
          </a:bodyPr>
          <a:lstStyle/>
          <a:p>
            <a:pPr marL="0" indent="0" algn="ctr" defTabSz="914400" eaLnBrk="1" latinLnBrk="0" hangingPunct="1">
              <a:lnSpc>
                <a:spcPct val="100000"/>
              </a:lnSpc>
              <a:spcBef>
                <a:spcPts val="0"/>
              </a:spcBef>
              <a:spcAft>
                <a:spcPts val="0"/>
              </a:spcAft>
              <a:buFontTx/>
              <a:buNone/>
            </a:pPr>
            <a:r>
              <a:rPr sz="1800" b="1">
                <a:solidFill>
                  <a:schemeClr val="tx1"/>
                </a:solidFill>
                <a:latin typeface="Calibri" charset="0"/>
                <a:ea typeface="宋体" charset="0"/>
              </a:rPr>
              <a:t>有标准</a:t>
            </a:r>
            <a:endParaRPr lang="ko-KR" altLang="en-US" sz="1800" b="1">
              <a:solidFill>
                <a:schemeClr val="tx1"/>
              </a:solidFill>
              <a:latin typeface="Calibri" charset="0"/>
              <a:ea typeface="宋体" charset="0"/>
            </a:endParaRPr>
          </a:p>
        </p:txBody>
      </p:sp>
      <p:sp>
        <p:nvSpPr>
          <p:cNvPr id="4" name="形状 3"/>
          <p:cNvSpPr>
            <a:spLocks/>
          </p:cNvSpPr>
          <p:nvPr/>
        </p:nvSpPr>
        <p:spPr>
          <a:xfrm rot="0">
            <a:off x="6452870" y="4217670"/>
            <a:ext cx="1581785" cy="582930"/>
          </a:xfrm>
          <a:prstGeom prst="roundRect"/>
          <a:solidFill>
            <a:srgbClr val="DDEBF7"/>
          </a:solid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numCol="1" vert="horz" anchor="ctr">
            <a:noAutofit/>
          </a:bodyPr>
          <a:lstStyle/>
          <a:p>
            <a:pPr marL="0" indent="0" algn="ctr" defTabSz="914400" eaLnBrk="1" latinLnBrk="0" hangingPunct="1">
              <a:lnSpc>
                <a:spcPct val="100000"/>
              </a:lnSpc>
              <a:spcBef>
                <a:spcPts val="0"/>
              </a:spcBef>
              <a:spcAft>
                <a:spcPts val="0"/>
              </a:spcAft>
              <a:buFontTx/>
              <a:buNone/>
            </a:pPr>
            <a:r>
              <a:rPr sz="1800" b="1">
                <a:solidFill>
                  <a:schemeClr val="tx1"/>
                </a:solidFill>
                <a:latin typeface="Calibri" charset="0"/>
                <a:ea typeface="宋体" charset="0"/>
              </a:rPr>
              <a:t>有信息</a:t>
            </a:r>
            <a:endParaRPr lang="ko-KR" altLang="en-US" sz="1800" b="1">
              <a:solidFill>
                <a:schemeClr val="tx1"/>
              </a:solidFill>
              <a:latin typeface="Calibri" charset="0"/>
              <a:ea typeface="宋体" charset="0"/>
            </a:endParaRPr>
          </a:p>
        </p:txBody>
      </p:sp>
      <p:sp>
        <p:nvSpPr>
          <p:cNvPr id="5" name="形状 4"/>
          <p:cNvSpPr>
            <a:spLocks/>
          </p:cNvSpPr>
          <p:nvPr/>
        </p:nvSpPr>
        <p:spPr>
          <a:xfrm rot="0">
            <a:off x="8433435" y="3081020"/>
            <a:ext cx="1581785" cy="582930"/>
          </a:xfrm>
          <a:prstGeom prst="roundRect"/>
          <a:solidFill>
            <a:srgbClr val="DDEBF7"/>
          </a:solid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numCol="1" vert="horz" anchor="ctr">
            <a:noAutofit/>
          </a:bodyPr>
          <a:lstStyle/>
          <a:p>
            <a:pPr marL="0" indent="0" algn="ctr" defTabSz="914400" eaLnBrk="1" latinLnBrk="0" hangingPunct="1">
              <a:lnSpc>
                <a:spcPct val="100000"/>
              </a:lnSpc>
              <a:spcBef>
                <a:spcPts val="0"/>
              </a:spcBef>
              <a:spcAft>
                <a:spcPts val="0"/>
              </a:spcAft>
              <a:buFontTx/>
              <a:buNone/>
            </a:pPr>
            <a:r>
              <a:rPr sz="1600" b="1">
                <a:solidFill>
                  <a:schemeClr val="tx1"/>
                </a:solidFill>
                <a:latin typeface="Calibri" charset="0"/>
                <a:ea typeface="宋体" charset="0"/>
              </a:rPr>
              <a:t>有市场</a:t>
            </a:r>
            <a:r>
              <a:rPr sz="1400" b="1">
                <a:solidFill>
                  <a:schemeClr val="tx1"/>
                </a:solidFill>
                <a:latin typeface="Calibri" charset="0"/>
                <a:ea typeface="宋体" charset="0"/>
              </a:rPr>
              <a:t>（政府采购、保险参与）</a:t>
            </a:r>
            <a:endParaRPr lang="ko-KR" altLang="en-US" sz="1400" b="1">
              <a:solidFill>
                <a:schemeClr val="tx1"/>
              </a:solidFill>
              <a:latin typeface="Calibri" charset="0"/>
              <a:ea typeface="宋体" charset="0"/>
            </a:endParaRPr>
          </a:p>
        </p:txBody>
      </p:sp>
      <p:cxnSp>
        <p:nvCxnSpPr>
          <p:cNvPr id="6" name="形状 5"/>
          <p:cNvCxnSpPr/>
          <p:nvPr/>
        </p:nvCxnSpPr>
        <p:spPr>
          <a:xfrm rot="0" flipV="1">
            <a:off x="1997710" y="5636895"/>
            <a:ext cx="4101465" cy="1134745"/>
          </a:xfrm>
          <a:prstGeom prst="bentConnector3">
            <a:avLst>
              <a:gd name="adj1" fmla="val 49995"/>
            </a:avLst>
          </a:prstGeom>
          <a:ln w="6350" cap="flat" cmpd="sng">
            <a:prstDash/>
          </a:ln>
        </p:spPr>
        <p:style>
          <a:lnRef idx="1">
            <a:schemeClr val="accent1"/>
          </a:lnRef>
          <a:fillRef idx="0">
            <a:schemeClr val="accent1"/>
          </a:fillRef>
          <a:effectRef idx="0">
            <a:schemeClr val="accent1"/>
          </a:effectRef>
          <a:fontRef idx="minor">
            <a:schemeClr val="tx1"/>
          </a:fontRef>
        </p:style>
      </p:cxnSp>
      <p:cxnSp>
        <p:nvCxnSpPr>
          <p:cNvPr id="7" name="形状 6"/>
          <p:cNvCxnSpPr/>
          <p:nvPr/>
        </p:nvCxnSpPr>
        <p:spPr>
          <a:xfrm rot="0" flipV="1">
            <a:off x="6113145" y="3921760"/>
            <a:ext cx="4310380" cy="1134745"/>
          </a:xfrm>
          <a:prstGeom prst="bentConnector3">
            <a:avLst>
              <a:gd name="adj1" fmla="val 49995"/>
            </a:avLst>
          </a:prstGeom>
          <a:ln w="6350" cap="flat" cmpd="sng">
            <a:prstDash/>
          </a:ln>
        </p:spPr>
        <p:style>
          <a:lnRef idx="1">
            <a:schemeClr val="accent1"/>
          </a:lnRef>
          <a:fillRef idx="0">
            <a:schemeClr val="accent1"/>
          </a:fillRef>
          <a:effectRef idx="0">
            <a:schemeClr val="accent1"/>
          </a:effectRef>
          <a:fontRef idx="minor">
            <a:schemeClr val="tx1"/>
          </a:fontRef>
        </p:style>
      </p:cxnSp>
      <p:cxnSp>
        <p:nvCxnSpPr>
          <p:cNvPr id="8" name="形状 7"/>
          <p:cNvCxnSpPr/>
          <p:nvPr/>
        </p:nvCxnSpPr>
        <p:spPr>
          <a:xfrm rot="0" flipV="1">
            <a:off x="6113145" y="5040630"/>
            <a:ext cx="1270" cy="612140"/>
          </a:xfrm>
          <a:prstGeom prst="straightConnector1"/>
          <a:ln w="6350" cap="flat" cmpd="sng">
            <a:prstDash/>
            <a:tailEnd type="triangle" w="med" len="med"/>
          </a:ln>
        </p:spPr>
        <p:style>
          <a:lnRef idx="1">
            <a:schemeClr val="accent1"/>
          </a:lnRef>
          <a:fillRef idx="0">
            <a:schemeClr val="accent1"/>
          </a:fillRef>
          <a:effectRef idx="0">
            <a:schemeClr val="accent1"/>
          </a:effectRef>
          <a:fontRef idx="minor">
            <a:schemeClr val="tx1"/>
          </a:fontRef>
        </p:style>
      </p:cxnSp>
      <p:sp>
        <p:nvSpPr>
          <p:cNvPr id="9" name="形状 8"/>
          <p:cNvSpPr>
            <a:spLocks/>
          </p:cNvSpPr>
          <p:nvPr/>
        </p:nvSpPr>
        <p:spPr>
          <a:xfrm rot="0">
            <a:off x="4264025" y="3429000"/>
            <a:ext cx="2268855" cy="568960"/>
          </a:xfrm>
          <a:prstGeom prst="upArrow"/>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numCol="1" vert="horz" anchor="ctr">
            <a:noAutofit/>
          </a:bodyPr>
          <a:lstStyle/>
          <a:p>
            <a:pPr marL="0" indent="0" algn="ctr" defTabSz="914400" eaLnBrk="1" latinLnBrk="0" hangingPunct="1">
              <a:lnSpc>
                <a:spcPct val="100000"/>
              </a:lnSpc>
              <a:spcBef>
                <a:spcPts val="0"/>
              </a:spcBef>
              <a:spcAft>
                <a:spcPts val="0"/>
              </a:spcAft>
              <a:buFontTx/>
              <a:buNone/>
            </a:pPr>
            <a:endParaRPr lang="ko-KR" altLang="en-US" sz="1800">
              <a:latin typeface="Calibri" charset="0"/>
              <a:ea typeface="宋体" charset="0"/>
            </a:endParaRPr>
          </a:p>
        </p:txBody>
      </p:sp>
      <p:sp>
        <p:nvSpPr>
          <p:cNvPr id="10" name="文本框 9"/>
          <p:cNvSpPr txBox="1">
            <a:spLocks/>
          </p:cNvSpPr>
          <p:nvPr/>
        </p:nvSpPr>
        <p:spPr>
          <a:xfrm rot="0">
            <a:off x="3980815" y="2923540"/>
            <a:ext cx="2834005" cy="370840"/>
          </a:xfrm>
          <a:prstGeom prst="rect"/>
          <a:solidFill>
            <a:srgbClr val="DDEBF7"/>
          </a:solidFill>
          <a:ln w="0" cap="flat" cmpd="sng">
            <a:solidFill>
              <a:srgbClr val="0611F2">
                <a:alpha val="100000"/>
              </a:srgbClr>
            </a:solidFill>
            <a:prstDash val="solid"/>
          </a:ln>
        </p:spPr>
        <p:txBody>
          <a:bodyPr wrap="square" lIns="89535" tIns="46355" rIns="89535" bIns="46355" numCol="1" vert="horz" anchor="t">
            <a:spAutoFit/>
          </a:bodyPr>
          <a:lstStyle/>
          <a:p>
            <a:pPr marL="0" indent="0" algn="l" defTabSz="914400" eaLnBrk="1" latinLnBrk="0" hangingPunct="1">
              <a:lnSpc>
                <a:spcPct val="100000"/>
              </a:lnSpc>
              <a:spcBef>
                <a:spcPts val="0"/>
              </a:spcBef>
              <a:spcAft>
                <a:spcPts val="0"/>
              </a:spcAft>
              <a:buFontTx/>
              <a:buNone/>
            </a:pPr>
            <a:r>
              <a:rPr sz="1800">
                <a:latin typeface="Calibri" charset="0"/>
                <a:ea typeface="宋体" charset="0"/>
              </a:rPr>
              <a:t>   应急救援产业的发展</a:t>
            </a:r>
            <a:endParaRPr lang="ko-KR" altLang="en-US" sz="1800">
              <a:latin typeface="Calibri" charset="0"/>
              <a:ea typeface="宋体" charset="0"/>
            </a:endParaRPr>
          </a:p>
        </p:txBody>
      </p:sp>
      <p:sp>
        <p:nvSpPr>
          <p:cNvPr id="11" name="形状 10"/>
          <p:cNvSpPr>
            <a:spLocks/>
          </p:cNvSpPr>
          <p:nvPr/>
        </p:nvSpPr>
        <p:spPr>
          <a:xfrm rot="0">
            <a:off x="4261485" y="2099310"/>
            <a:ext cx="2268220" cy="568325"/>
          </a:xfrm>
          <a:prstGeom prst="upArrow"/>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numCol="1" vert="horz" anchor="ctr">
            <a:noAutofit/>
          </a:bodyPr>
          <a:lstStyle/>
          <a:p>
            <a:pPr marL="0" indent="0" algn="ctr" defTabSz="914400" eaLnBrk="1" latinLnBrk="0" hangingPunct="1">
              <a:lnSpc>
                <a:spcPct val="100000"/>
              </a:lnSpc>
              <a:spcBef>
                <a:spcPts val="0"/>
              </a:spcBef>
              <a:spcAft>
                <a:spcPts val="0"/>
              </a:spcAft>
              <a:buFontTx/>
              <a:buNone/>
            </a:pPr>
            <a:endParaRPr lang="ko-KR" altLang="en-US" sz="1800">
              <a:latin typeface="Calibri" charset="0"/>
              <a:ea typeface="宋体" charset="0"/>
            </a:endParaRPr>
          </a:p>
        </p:txBody>
      </p:sp>
      <p:sp>
        <p:nvSpPr>
          <p:cNvPr id="12" name="文本框 11"/>
          <p:cNvSpPr txBox="1">
            <a:spLocks/>
          </p:cNvSpPr>
          <p:nvPr/>
        </p:nvSpPr>
        <p:spPr>
          <a:xfrm rot="0">
            <a:off x="3366770" y="1400175"/>
            <a:ext cx="3880485" cy="370840"/>
          </a:xfrm>
          <a:prstGeom prst="rect"/>
          <a:solidFill>
            <a:srgbClr val="FCCC00"/>
          </a:solidFill>
          <a:ln w="0" cap="flat" cmpd="sng">
            <a:solidFill>
              <a:srgbClr val="0611F2">
                <a:alpha val="100000"/>
              </a:srgbClr>
            </a:solidFill>
            <a:prstDash val="solid"/>
          </a:ln>
        </p:spPr>
        <p:txBody>
          <a:bodyPr wrap="square" lIns="89535" tIns="46355" rIns="89535" bIns="46355" numCol="1" vert="horz" anchor="t">
            <a:spAutoFit/>
          </a:bodyPr>
          <a:lstStyle/>
          <a:p>
            <a:pPr marL="0" indent="0" algn="l" defTabSz="914400" eaLnBrk="1" latinLnBrk="0" hangingPunct="1">
              <a:lnSpc>
                <a:spcPct val="100000"/>
              </a:lnSpc>
              <a:spcBef>
                <a:spcPts val="0"/>
              </a:spcBef>
              <a:spcAft>
                <a:spcPts val="0"/>
              </a:spcAft>
              <a:buFontTx/>
              <a:buNone/>
            </a:pPr>
            <a:r>
              <a:rPr sz="1800">
                <a:latin typeface="Calibri" charset="0"/>
                <a:ea typeface="宋体" charset="0"/>
              </a:rPr>
              <a:t>   </a:t>
            </a:r>
            <a:r>
              <a:rPr sz="1800" b="1">
                <a:latin typeface="Calibri" charset="0"/>
                <a:ea typeface="宋体" charset="0"/>
              </a:rPr>
              <a:t>社会力量的储备，全社会共同参与</a:t>
            </a:r>
            <a:endParaRPr lang="ko-KR" altLang="en-US" sz="1800" b="1">
              <a:latin typeface="Calibri" charset="0"/>
              <a:ea typeface="宋体" charset="0"/>
            </a:endParaRPr>
          </a:p>
        </p:txBody>
      </p:sp>
    </p:spTree>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p:tgtEl>
                                          <p:spTgt spid="2"/>
                                        </p:tgtEl>
                                        <p:attrNameLst>
                                          <p:attrName>ppt_w</p:attrName>
                                        </p:attrNameLst>
                                      </p:cBhvr>
                                      <p:tavLst>
                                        <p:tav tm="0">
                                          <p:val>
                                            <p:fltVal val="0"/>
                                          </p:val>
                                        </p:tav>
                                        <p:tav tm="100000">
                                          <p:val>
                                            <p:strVal val="#ppt_w"/>
                                          </p:val>
                                        </p:tav>
                                      </p:tavLst>
                                    </p:anim>
                                    <p:anim calcmode="lin" valueType="num">
                                      <p:cBhvr>
                                        <p:cTn id="8" dur="1000"/>
                                        <p:tgtEl>
                                          <p:spTgt spid="2"/>
                                        </p:tgtEl>
                                        <p:attrNameLst>
                                          <p:attrName>ppt_h</p:attrName>
                                        </p:attrNameLst>
                                      </p:cBhvr>
                                      <p:tavLst>
                                        <p:tav tm="0">
                                          <p:val>
                                            <p:fltVal val="0"/>
                                          </p:val>
                                        </p:tav>
                                        <p:tav tm="100000">
                                          <p:val>
                                            <p:strVal val="#ppt_h"/>
                                          </p:val>
                                        </p:tav>
                                      </p:tavLst>
                                    </p:anim>
                                    <p:anim calcmode="lin" valueType="num">
                                      <p:cBhvr>
                                        <p:cTn id="9" dur="1000"/>
                                        <p:tgtEl>
                                          <p:spTgt spid="2"/>
                                        </p:tgtEl>
                                        <p:attrNameLst>
                                          <p:attrName>style.rotation</p:attrName>
                                        </p:attrNameLst>
                                      </p:cBhvr>
                                      <p:tavLst>
                                        <p:tav tm="0">
                                          <p:val>
                                            <p:fltVal val="90"/>
                                          </p:val>
                                        </p:tav>
                                        <p:tav tm="100000">
                                          <p:val>
                                            <p:strVal val="#ppt_h"/>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p:tgtEl>
                                          <p:spTgt spid="3"/>
                                        </p:tgtEl>
                                        <p:attrNameLst>
                                          <p:attrName>ppt_w</p:attrName>
                                        </p:attrNameLst>
                                      </p:cBhvr>
                                      <p:tavLst>
                                        <p:tav tm="0">
                                          <p:val>
                                            <p:fltVal val="0"/>
                                          </p:val>
                                        </p:tav>
                                        <p:tav tm="100000">
                                          <p:val>
                                            <p:strVal val="#ppt_w"/>
                                          </p:val>
                                        </p:tav>
                                      </p:tavLst>
                                    </p:anim>
                                    <p:anim calcmode="lin" valueType="num">
                                      <p:cBhvr>
                                        <p:cTn id="16" dur="1000"/>
                                        <p:tgtEl>
                                          <p:spTgt spid="3"/>
                                        </p:tgtEl>
                                        <p:attrNameLst>
                                          <p:attrName>ppt_h</p:attrName>
                                        </p:attrNameLst>
                                      </p:cBhvr>
                                      <p:tavLst>
                                        <p:tav tm="0">
                                          <p:val>
                                            <p:fltVal val="0"/>
                                          </p:val>
                                        </p:tav>
                                        <p:tav tm="100000">
                                          <p:val>
                                            <p:strVal val="#ppt_h"/>
                                          </p:val>
                                        </p:tav>
                                      </p:tavLst>
                                    </p:anim>
                                    <p:anim calcmode="lin" valueType="num">
                                      <p:cBhvr>
                                        <p:cTn id="17" dur="1000"/>
                                        <p:tgtEl>
                                          <p:spTgt spid="3"/>
                                        </p:tgtEl>
                                        <p:attrNameLst>
                                          <p:attrName>style.rotation</p:attrName>
                                        </p:attrNameLst>
                                      </p:cBhvr>
                                      <p:tavLst>
                                        <p:tav tm="0">
                                          <p:val>
                                            <p:fltVal val="90"/>
                                          </p:val>
                                        </p:tav>
                                        <p:tav tm="100000">
                                          <p:val>
                                            <p:strVal val="#ppt_h"/>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2"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p:tgtEl>
                                          <p:spTgt spid="4"/>
                                        </p:tgtEl>
                                        <p:attrNameLst>
                                          <p:attrName>ppt_w</p:attrName>
                                        </p:attrNameLst>
                                      </p:cBhvr>
                                      <p:tavLst>
                                        <p:tav tm="0">
                                          <p:val>
                                            <p:fltVal val="0"/>
                                          </p:val>
                                        </p:tav>
                                        <p:tav tm="100000">
                                          <p:val>
                                            <p:strVal val="#ppt_w"/>
                                          </p:val>
                                        </p:tav>
                                      </p:tavLst>
                                    </p:anim>
                                    <p:anim calcmode="lin" valueType="num">
                                      <p:cBhvr>
                                        <p:cTn id="24" dur="1000"/>
                                        <p:tgtEl>
                                          <p:spTgt spid="4"/>
                                        </p:tgtEl>
                                        <p:attrNameLst>
                                          <p:attrName>ppt_h</p:attrName>
                                        </p:attrNameLst>
                                      </p:cBhvr>
                                      <p:tavLst>
                                        <p:tav tm="0">
                                          <p:val>
                                            <p:fltVal val="0"/>
                                          </p:val>
                                        </p:tav>
                                        <p:tav tm="100000">
                                          <p:val>
                                            <p:strVal val="#ppt_h"/>
                                          </p:val>
                                        </p:tav>
                                      </p:tavLst>
                                    </p:anim>
                                    <p:anim calcmode="lin" valueType="num">
                                      <p:cBhvr>
                                        <p:cTn id="25" dur="1000"/>
                                        <p:tgtEl>
                                          <p:spTgt spid="4"/>
                                        </p:tgtEl>
                                        <p:attrNameLst>
                                          <p:attrName>style.rotation</p:attrName>
                                        </p:attrNameLst>
                                      </p:cBhvr>
                                      <p:tavLst>
                                        <p:tav tm="0">
                                          <p:val>
                                            <p:fltVal val="90"/>
                                          </p:val>
                                        </p:tav>
                                        <p:tav tm="100000">
                                          <p:val>
                                            <p:strVal val="#ppt_h"/>
                                          </p:val>
                                        </p:tav>
                                      </p:tavLst>
                                    </p:anim>
                                    <p:animEffect transition="in" filter="fade">
                                      <p:cBhvr>
                                        <p:cTn id="26" dur="1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3"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p:tgtEl>
                                          <p:spTgt spid="5"/>
                                        </p:tgtEl>
                                        <p:attrNameLst>
                                          <p:attrName>ppt_w</p:attrName>
                                        </p:attrNameLst>
                                      </p:cBhvr>
                                      <p:tavLst>
                                        <p:tav tm="0">
                                          <p:val>
                                            <p:fltVal val="0"/>
                                          </p:val>
                                        </p:tav>
                                        <p:tav tm="100000">
                                          <p:val>
                                            <p:strVal val="#ppt_w"/>
                                          </p:val>
                                        </p:tav>
                                      </p:tavLst>
                                    </p:anim>
                                    <p:anim calcmode="lin" valueType="num">
                                      <p:cBhvr>
                                        <p:cTn id="32" dur="1000"/>
                                        <p:tgtEl>
                                          <p:spTgt spid="5"/>
                                        </p:tgtEl>
                                        <p:attrNameLst>
                                          <p:attrName>ppt_h</p:attrName>
                                        </p:attrNameLst>
                                      </p:cBhvr>
                                      <p:tavLst>
                                        <p:tav tm="0">
                                          <p:val>
                                            <p:fltVal val="0"/>
                                          </p:val>
                                        </p:tav>
                                        <p:tav tm="100000">
                                          <p:val>
                                            <p:strVal val="#ppt_h"/>
                                          </p:val>
                                        </p:tav>
                                      </p:tavLst>
                                    </p:anim>
                                    <p:anim calcmode="lin" valueType="num">
                                      <p:cBhvr>
                                        <p:cTn id="33" dur="1000"/>
                                        <p:tgtEl>
                                          <p:spTgt spid="5"/>
                                        </p:tgtEl>
                                        <p:attrNameLst>
                                          <p:attrName>style.rotation</p:attrName>
                                        </p:attrNameLst>
                                      </p:cBhvr>
                                      <p:tavLst>
                                        <p:tav tm="0">
                                          <p:val>
                                            <p:fltVal val="90"/>
                                          </p:val>
                                        </p:tav>
                                        <p:tav tm="100000">
                                          <p:val>
                                            <p:strVal val="#ppt_h"/>
                                          </p:val>
                                        </p:tav>
                                      </p:tavLst>
                                    </p:anim>
                                    <p:animEffect transition="in" filter="fade">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4"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p:tgtEl>
                                          <p:spTgt spid="10"/>
                                        </p:tgtEl>
                                        <p:attrNameLst>
                                          <p:attrName>ppt_x</p:attrName>
                                        </p:attrNameLst>
                                      </p:cBhvr>
                                      <p:tavLst>
                                        <p:tav tm="0">
                                          <p:val>
                                            <p:strVal val="#ppt_x"/>
                                          </p:val>
                                        </p:tav>
                                        <p:tav tm="100000">
                                          <p:val>
                                            <p:strVal val="#ppt_x"/>
                                          </p:val>
                                        </p:tav>
                                      </p:tavLst>
                                    </p:anim>
                                    <p:anim calcmode="lin" valueType="num">
                                      <p:cBhvr>
                                        <p:cTn id="41" dur="1000"/>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5"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p:tgtEl>
                                          <p:spTgt spid="12"/>
                                        </p:tgtEl>
                                        <p:attrNameLst>
                                          <p:attrName>ppt_x</p:attrName>
                                        </p:attrNameLst>
                                      </p:cBhvr>
                                      <p:tavLst>
                                        <p:tav tm="0">
                                          <p:val>
                                            <p:strVal val="#ppt_x"/>
                                          </p:val>
                                        </p:tav>
                                        <p:tav tm="100000">
                                          <p:val>
                                            <p:strVal val="#ppt_x"/>
                                          </p:val>
                                        </p:tav>
                                      </p:tavLst>
                                    </p:anim>
                                    <p:anim calcmode="lin" valueType="num">
                                      <p:cBhvr>
                                        <p:cTn id="48" dur="1000"/>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1" animBg="1"/>
      <p:bldP spid="4" grpId="2" animBg="1"/>
      <p:bldP spid="5" grpId="3" animBg="1"/>
      <p:bldP spid="10" grpId="4" animBg="1"/>
      <p:bldP spid="12" grpId="5" animBg="1"/>
    </p:bldLst>
  </p:timing>
</p:sld>
</file>

<file path=ppt/slides/slide25.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sp>
        <p:nvSpPr>
          <p:cNvPr id="2" name="文本框 1"/>
          <p:cNvSpPr txBox="1">
            <a:spLocks/>
          </p:cNvSpPr>
          <p:nvPr/>
        </p:nvSpPr>
        <p:spPr>
          <a:xfrm rot="0">
            <a:off x="1222375" y="2510155"/>
            <a:ext cx="9998710" cy="426720"/>
          </a:xfrm>
          <a:prstGeom prst="rect"/>
          <a:noFill/>
          <a:ln w="9525" cap="flat" cmpd="sng">
            <a:solidFill>
              <a:srgbClr val="00007E">
                <a:alpha val="100000"/>
              </a:srgbClr>
            </a:solidFill>
            <a:prstDash val="lgDash"/>
            <a:round/>
          </a:ln>
        </p:spPr>
        <p:txBody>
          <a:bodyPr wrap="square" lIns="0" tIns="0" rIns="0" bIns="0" numCol="1" vert="horz" anchor="t">
            <a:noAutofit/>
          </a:bodyPr>
          <a:lstStyle/>
          <a:p>
            <a:pPr marL="0" indent="0" algn="l" defTabSz="914400" eaLnBrk="1" latinLnBrk="0" hangingPunct="1">
              <a:lnSpc>
                <a:spcPct val="100000"/>
              </a:lnSpc>
              <a:spcBef>
                <a:spcPts val="0"/>
              </a:spcBef>
              <a:spcAft>
                <a:spcPts val="0"/>
              </a:spcAft>
              <a:buFontTx/>
              <a:buNone/>
            </a:pPr>
            <a:r>
              <a:rPr sz="2000" spc="40" i="0" b="1">
                <a:solidFill>
                  <a:srgbClr val="0611F2"/>
                </a:solidFill>
                <a:latin typeface="微软雅黑" charset="0"/>
                <a:ea typeface="微软雅黑" charset="0"/>
              </a:rPr>
              <a:t>发展航空应急，</a:t>
            </a:r>
            <a:r>
              <a:rPr sz="2000" spc="40" i="0" b="1">
                <a:solidFill>
                  <a:srgbClr val="0611F2"/>
                </a:solidFill>
                <a:latin typeface="微软雅黑" charset="0"/>
                <a:ea typeface="微软雅黑" charset="0"/>
              </a:rPr>
              <a:t>可同时</a:t>
            </a:r>
            <a:r>
              <a:rPr sz="2000" spc="40" i="0" b="1">
                <a:solidFill>
                  <a:srgbClr val="0611F2"/>
                </a:solidFill>
                <a:latin typeface="微软雅黑" charset="0"/>
                <a:ea typeface="微软雅黑" charset="0"/>
              </a:rPr>
              <a:t>加快航空产业发展，改善经济结构，形成新的经济增长点</a:t>
            </a:r>
            <a:r>
              <a:rPr sz="2000" spc="40" i="0" b="1">
                <a:solidFill>
                  <a:srgbClr val="0611F2"/>
                </a:solidFill>
                <a:latin typeface="微软雅黑" charset="0"/>
                <a:ea typeface="微软雅黑" charset="0"/>
              </a:rPr>
              <a:t>！</a:t>
            </a:r>
            <a:endParaRPr lang="ko-KR" altLang="en-US" sz="2000" i="0" b="1">
              <a:solidFill>
                <a:srgbClr val="0611F2"/>
              </a:solidFill>
              <a:latin typeface="微软雅黑" charset="0"/>
              <a:ea typeface="微软雅黑" charset="0"/>
            </a:endParaRPr>
          </a:p>
        </p:txBody>
      </p:sp>
      <p:sp>
        <p:nvSpPr>
          <p:cNvPr id="3" name="文本框 2"/>
          <p:cNvSpPr txBox="1">
            <a:spLocks/>
          </p:cNvSpPr>
          <p:nvPr/>
        </p:nvSpPr>
        <p:spPr>
          <a:xfrm rot="0">
            <a:off x="1066800" y="1093470"/>
            <a:ext cx="10086975" cy="994410"/>
          </a:xfrm>
          <a:prstGeom prst="rect"/>
          <a:noFill/>
          <a:ln w="9525" cap="flat" cmpd="sng">
            <a:solidFill>
              <a:srgbClr val="00007E">
                <a:alpha val="100000"/>
              </a:srgbClr>
            </a:solidFill>
            <a:prstDash val="lgDash"/>
            <a:round/>
          </a:ln>
        </p:spPr>
        <p:txBody>
          <a:bodyPr wrap="square" lIns="0" tIns="0" rIns="0" bIns="0" numCol="1" vert="horz" anchor="t">
            <a:noAutofit/>
          </a:bodyPr>
          <a:lstStyle/>
          <a:p>
            <a:pPr marL="0" indent="0" algn="l" defTabSz="914400" eaLnBrk="1" latinLnBrk="0" hangingPunct="1">
              <a:lnSpc>
                <a:spcPct val="150000"/>
              </a:lnSpc>
              <a:spcBef>
                <a:spcPts val="0"/>
              </a:spcBef>
              <a:spcAft>
                <a:spcPts val="0"/>
              </a:spcAft>
              <a:buFontTx/>
              <a:buNone/>
            </a:pPr>
            <a:r>
              <a:rPr sz="1800" b="1">
                <a:solidFill>
                  <a:srgbClr val="0611F2"/>
                </a:solidFill>
                <a:latin typeface="微软雅黑" charset="0"/>
                <a:ea typeface="微软雅黑" charset="0"/>
              </a:rPr>
              <a:t>应</a:t>
            </a:r>
            <a:r>
              <a:rPr sz="2000" b="1">
                <a:solidFill>
                  <a:srgbClr val="0611F2"/>
                </a:solidFill>
                <a:latin typeface="微软雅黑" charset="0"/>
                <a:ea typeface="微软雅黑" charset="0"/>
              </a:rPr>
              <a:t>急管理能力建设是国家治理体系和治理能力现代化的重要组成部分。当前，我国已基本具备航空救援发展的社会基础和环境，我国应急救援步入“航空时代”</a:t>
            </a:r>
            <a:r>
              <a:rPr sz="2000" b="1">
                <a:solidFill>
                  <a:srgbClr val="0611F2"/>
                </a:solidFill>
                <a:latin typeface="微软雅黑" charset="0"/>
                <a:ea typeface="微软雅黑" charset="0"/>
              </a:rPr>
              <a:t>！</a:t>
            </a:r>
            <a:endParaRPr lang="ko-KR" altLang="en-US" sz="1800" b="1">
              <a:solidFill>
                <a:srgbClr val="0611F2"/>
              </a:solidFill>
              <a:latin typeface="微软雅黑" charset="0"/>
              <a:ea typeface="微软雅黑" charset="0"/>
            </a:endParaRPr>
          </a:p>
        </p:txBody>
      </p:sp>
      <p:sp>
        <p:nvSpPr>
          <p:cNvPr id="4" name="文本框 3"/>
          <p:cNvSpPr txBox="1">
            <a:spLocks/>
          </p:cNvSpPr>
          <p:nvPr/>
        </p:nvSpPr>
        <p:spPr>
          <a:xfrm rot="0">
            <a:off x="1365250" y="3375025"/>
            <a:ext cx="4573270" cy="3170555"/>
          </a:xfrm>
          <a:prstGeom prst="rect"/>
          <a:noFill/>
        </p:spPr>
        <p:txBody>
          <a:bodyPr wrap="square" lIns="0" tIns="0" rIns="0" bIns="0" numCol="1" vert="horz" anchor="t">
            <a:noAutofit/>
          </a:bodyPr>
          <a:lstStyle/>
          <a:p>
            <a:pPr marL="254000" indent="-254000" algn="l" defTabSz="914400" eaLnBrk="1" latinLnBrk="0" hangingPunct="1">
              <a:lnSpc>
                <a:spcPct val="100000"/>
              </a:lnSpc>
              <a:spcBef>
                <a:spcPts val="0"/>
              </a:spcBef>
              <a:spcAft>
                <a:spcPts val="0"/>
              </a:spcAft>
              <a:buFont typeface="Wingdings"/>
              <a:buChar char="ü"/>
            </a:pPr>
            <a:r>
              <a:rPr sz="1800">
                <a:latin typeface="微软雅黑" charset="0"/>
                <a:ea typeface="微软雅黑" charset="0"/>
              </a:rPr>
              <a:t>航空器装备</a:t>
            </a:r>
            <a:endParaRPr lang="ko-KR" altLang="en-US" sz="1800">
              <a:latin typeface="微软雅黑" charset="0"/>
              <a:ea typeface="微软雅黑" charset="0"/>
            </a:endParaRPr>
          </a:p>
          <a:p>
            <a:pPr marL="254000" indent="-254000" algn="l" defTabSz="914400" eaLnBrk="1" latinLnBrk="0" hangingPunct="1">
              <a:lnSpc>
                <a:spcPct val="100000"/>
              </a:lnSpc>
              <a:spcBef>
                <a:spcPts val="0"/>
              </a:spcBef>
              <a:spcAft>
                <a:spcPts val="0"/>
              </a:spcAft>
              <a:buFont typeface="Wingdings"/>
              <a:buChar char="ü"/>
            </a:pPr>
            <a:r>
              <a:rPr sz="1800">
                <a:latin typeface="微软雅黑" charset="0"/>
                <a:ea typeface="微软雅黑" charset="0"/>
              </a:rPr>
              <a:t>机载设备装备</a:t>
            </a:r>
            <a:endParaRPr lang="ko-KR" altLang="en-US" sz="1800">
              <a:latin typeface="微软雅黑" charset="0"/>
              <a:ea typeface="微软雅黑" charset="0"/>
            </a:endParaRPr>
          </a:p>
          <a:p>
            <a:pPr marL="254000" indent="-254000" algn="l" defTabSz="914400" eaLnBrk="1" latinLnBrk="0" hangingPunct="1">
              <a:lnSpc>
                <a:spcPct val="100000"/>
              </a:lnSpc>
              <a:spcBef>
                <a:spcPts val="0"/>
              </a:spcBef>
              <a:spcAft>
                <a:spcPts val="0"/>
              </a:spcAft>
              <a:buFont typeface="Wingdings"/>
              <a:buChar char="ü"/>
            </a:pPr>
            <a:r>
              <a:rPr sz="1800">
                <a:latin typeface="微软雅黑" charset="0"/>
                <a:ea typeface="微软雅黑" charset="0"/>
              </a:rPr>
              <a:t>人员防护装备</a:t>
            </a:r>
            <a:endParaRPr lang="ko-KR" altLang="en-US" sz="1800">
              <a:latin typeface="微软雅黑" charset="0"/>
              <a:ea typeface="微软雅黑" charset="0"/>
            </a:endParaRPr>
          </a:p>
          <a:p>
            <a:pPr marL="254000" indent="-254000" algn="l" defTabSz="914400" eaLnBrk="1" latinLnBrk="0" hangingPunct="1">
              <a:lnSpc>
                <a:spcPct val="150000"/>
              </a:lnSpc>
              <a:spcBef>
                <a:spcPts val="0"/>
              </a:spcBef>
              <a:spcAft>
                <a:spcPts val="0"/>
              </a:spcAft>
              <a:buFont typeface="Wingdings"/>
              <a:buChar char="ü"/>
            </a:pPr>
            <a:r>
              <a:rPr sz="1800">
                <a:latin typeface="微软雅黑" charset="0"/>
                <a:ea typeface="微软雅黑" charset="0"/>
              </a:rPr>
              <a:t>地面保障装备</a:t>
            </a:r>
            <a:endParaRPr lang="ko-KR" altLang="en-US" sz="1800">
              <a:latin typeface="微软雅黑" charset="0"/>
              <a:ea typeface="微软雅黑" charset="0"/>
            </a:endParaRPr>
          </a:p>
          <a:p>
            <a:pPr marL="254000" indent="-254000" algn="l" defTabSz="914400" eaLnBrk="1" latinLnBrk="0" hangingPunct="1">
              <a:lnSpc>
                <a:spcPct val="150000"/>
              </a:lnSpc>
              <a:spcBef>
                <a:spcPts val="0"/>
              </a:spcBef>
              <a:spcAft>
                <a:spcPts val="0"/>
              </a:spcAft>
              <a:buFont typeface="Wingdings"/>
              <a:buChar char="ü"/>
            </a:pPr>
            <a:r>
              <a:rPr sz="1800">
                <a:latin typeface="微软雅黑" charset="0"/>
                <a:ea typeface="微软雅黑" charset="0"/>
              </a:rPr>
              <a:t>信息装备</a:t>
            </a:r>
            <a:endParaRPr lang="ko-KR" altLang="en-US" sz="1800">
              <a:latin typeface="微软雅黑" charset="0"/>
              <a:ea typeface="微软雅黑" charset="0"/>
            </a:endParaRPr>
          </a:p>
          <a:p>
            <a:pPr marL="254000" indent="-254000" algn="l" defTabSz="914400" eaLnBrk="1" latinLnBrk="0" hangingPunct="1">
              <a:lnSpc>
                <a:spcPct val="150000"/>
              </a:lnSpc>
              <a:spcBef>
                <a:spcPts val="0"/>
              </a:spcBef>
              <a:spcAft>
                <a:spcPts val="0"/>
              </a:spcAft>
              <a:buFont typeface="Wingdings"/>
              <a:buChar char="ü"/>
            </a:pPr>
            <a:r>
              <a:rPr sz="1800">
                <a:latin typeface="微软雅黑" charset="0"/>
                <a:ea typeface="微软雅黑" charset="0"/>
              </a:rPr>
              <a:t>培训装备</a:t>
            </a:r>
            <a:endParaRPr lang="ko-KR" altLang="en-US" sz="1800">
              <a:latin typeface="微软雅黑" charset="0"/>
              <a:ea typeface="微软雅黑" charset="0"/>
            </a:endParaRPr>
          </a:p>
          <a:p>
            <a:pPr marL="254000" indent="-254000" algn="l" defTabSz="914400" eaLnBrk="1" latinLnBrk="0" hangingPunct="1">
              <a:lnSpc>
                <a:spcPct val="150000"/>
              </a:lnSpc>
              <a:spcBef>
                <a:spcPts val="0"/>
              </a:spcBef>
              <a:spcAft>
                <a:spcPts val="0"/>
              </a:spcAft>
              <a:buFont typeface="Wingdings"/>
              <a:buChar char="ü"/>
            </a:pPr>
            <a:r>
              <a:rPr sz="1800">
                <a:latin typeface="微软雅黑" charset="0"/>
                <a:ea typeface="微软雅黑" charset="0"/>
              </a:rPr>
              <a:t>勘察设备</a:t>
            </a:r>
            <a:endParaRPr lang="ko-KR" altLang="en-US" sz="1800">
              <a:latin typeface="微软雅黑" charset="0"/>
              <a:ea typeface="微软雅黑" charset="0"/>
            </a:endParaRPr>
          </a:p>
          <a:p>
            <a:pPr marL="254000" indent="-254000" algn="l" defTabSz="914400" eaLnBrk="1" latinLnBrk="0" hangingPunct="1">
              <a:lnSpc>
                <a:spcPct val="100000"/>
              </a:lnSpc>
              <a:spcBef>
                <a:spcPts val="0"/>
              </a:spcBef>
              <a:spcAft>
                <a:spcPts val="0"/>
              </a:spcAft>
              <a:buFont typeface="Wingdings"/>
              <a:buChar char="ü"/>
            </a:pPr>
            <a:r>
              <a:rPr sz="1800">
                <a:latin typeface="微软雅黑" charset="0"/>
                <a:ea typeface="微软雅黑" charset="0"/>
              </a:rPr>
              <a:t>。。。。</a:t>
            </a:r>
            <a:endParaRPr lang="ko-KR" altLang="en-US" sz="1800">
              <a:latin typeface="微软雅黑" charset="0"/>
              <a:ea typeface="微软雅黑" charset="0"/>
            </a:endParaRPr>
          </a:p>
          <a:p>
            <a:pPr marL="0" indent="0" algn="l" defTabSz="914400" eaLnBrk="1" latinLnBrk="0" hangingPunct="1">
              <a:lnSpc>
                <a:spcPct val="100000"/>
              </a:lnSpc>
              <a:spcBef>
                <a:spcPts val="0"/>
              </a:spcBef>
              <a:spcAft>
                <a:spcPts val="0"/>
              </a:spcAft>
              <a:buFontTx/>
              <a:buNone/>
            </a:pPr>
            <a:endParaRPr lang="ko-KR" altLang="en-US" sz="1800">
              <a:latin typeface="微软雅黑" charset="0"/>
              <a:ea typeface="微软雅黑" charset="0"/>
            </a:endParaRPr>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tretch>
            <a:fillRect/>
          </a:stretch>
        </p:blipFill>
        <p:spPr>
          <a:xfrm rot="0">
            <a:off x="4338320" y="3130550"/>
            <a:ext cx="7158355" cy="3644265"/>
          </a:xfrm>
          <a:prstGeom prst="rect"/>
          <a:noFill/>
        </p:spPr>
      </p:pic>
    </p:spTree>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p:tgtEl>
                                          <p:spTgt spid="2"/>
                                        </p:tgtEl>
                                        <p:attrNameLst>
                                          <p:attrName>ppt_w</p:attrName>
                                        </p:attrNameLst>
                                      </p:cBhvr>
                                      <p:tavLst>
                                        <p:tav tm="0">
                                          <p:val>
                                            <p:fltVal val="0"/>
                                          </p:val>
                                        </p:tav>
                                        <p:tav tm="100000">
                                          <p:val>
                                            <p:strVal val="#ppt_w"/>
                                          </p:val>
                                        </p:tav>
                                      </p:tavLst>
                                    </p:anim>
                                    <p:anim calcmode="lin" valueType="num">
                                      <p:cBhvr>
                                        <p:cTn id="8" dur="1000"/>
                                        <p:tgtEl>
                                          <p:spTgt spid="2"/>
                                        </p:tgtEl>
                                        <p:attrNameLst>
                                          <p:attrName>ppt_h</p:attrName>
                                        </p:attrNameLst>
                                      </p:cBhvr>
                                      <p:tavLst>
                                        <p:tav tm="0">
                                          <p:val>
                                            <p:fltVal val="0"/>
                                          </p:val>
                                        </p:tav>
                                        <p:tav tm="100000">
                                          <p:val>
                                            <p:strVal val="#ppt_h"/>
                                          </p:val>
                                        </p:tav>
                                      </p:tavLst>
                                    </p:anim>
                                    <p:anim calcmode="lin" valueType="num">
                                      <p:cBhvr>
                                        <p:cTn id="9" dur="1000"/>
                                        <p:tgtEl>
                                          <p:spTgt spid="2"/>
                                        </p:tgtEl>
                                        <p:attrNameLst>
                                          <p:attrName>style.rotation</p:attrName>
                                        </p:attrNameLst>
                                      </p:cBhvr>
                                      <p:tavLst>
                                        <p:tav tm="0">
                                          <p:val>
                                            <p:fltVal val="90"/>
                                          </p:val>
                                        </p:tav>
                                        <p:tav tm="100000">
                                          <p:val>
                                            <p:strVal val="#ppt_h"/>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2"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1" animBg="1"/>
      <p:bldP spid="5" grpId="2" animBg="1"/>
    </p:bldLst>
  </p:timing>
</p:sld>
</file>

<file path=ppt/slides/slide26.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sp>
        <p:nvSpPr>
          <p:cNvPr id="2" name="形状 1"/>
          <p:cNvSpPr>
            <a:spLocks/>
          </p:cNvSpPr>
          <p:nvPr/>
        </p:nvSpPr>
        <p:spPr>
          <a:xfrm>
            <a:off x="701675" y="655955"/>
            <a:ext cx="11001375" cy="4337050"/>
          </a:xfrm>
          <a:prstGeom prst="rect"/>
        </p:spPr>
        <p:txBody>
          <a:bodyPr wrap="square" lIns="91440" tIns="45720" rIns="91440" bIns="45720" numCol="1" vert="horz" anchor="t">
            <a:spAutoFit/>
          </a:bodyPr>
          <a:lstStyle/>
          <a:p>
            <a:pPr marL="0" indent="0" algn="l" defTabSz="914400" eaLnBrk="1" latinLnBrk="0" hangingPunct="1">
              <a:lnSpc>
                <a:spcPct val="200000"/>
              </a:lnSpc>
              <a:spcBef>
                <a:spcPts val="0"/>
              </a:spcBef>
              <a:spcAft>
                <a:spcPts val="0"/>
              </a:spcAft>
              <a:buFontTx/>
              <a:buNone/>
            </a:pPr>
            <a:r>
              <a:rPr sz="2400" b="1">
                <a:solidFill>
                  <a:srgbClr val="333333"/>
                </a:solidFill>
                <a:effectLst>
                  <a:outerShdw sx="100000" sy="100000" blurRad="38100" dist="38100" dir="2700000" rotWithShape="1" algn="tl">
                    <a:srgbClr val="000000">
                      <a:alpha val="42352"/>
                    </a:srgbClr>
                  </a:outerShdw>
                </a:effectLst>
                <a:latin typeface="微软雅黑" charset="0"/>
                <a:ea typeface="宋体" charset="0"/>
              </a:rPr>
              <a:t>应急救援产品类型丰富</a:t>
            </a:r>
            <a:r>
              <a:rPr sz="2400" b="1">
                <a:solidFill>
                  <a:srgbClr val="333333"/>
                </a:solidFill>
                <a:effectLst>
                  <a:outerShdw sx="100000" sy="100000" blurRad="38100" dist="38100" dir="2700000" rotWithShape="1" algn="tl">
                    <a:srgbClr val="000000">
                      <a:alpha val="42352"/>
                    </a:srgbClr>
                  </a:outerShdw>
                </a:effectLst>
                <a:latin typeface="微软雅黑" charset="0"/>
                <a:ea typeface="宋体" charset="0"/>
              </a:rPr>
              <a:t>,</a:t>
            </a:r>
            <a:r>
              <a:rPr sz="2400" b="1">
                <a:solidFill>
                  <a:srgbClr val="333333"/>
                </a:solidFill>
                <a:effectLst>
                  <a:outerShdw sx="100000" sy="100000" blurRad="38100" dist="38100" dir="2700000" rotWithShape="1" algn="tl">
                    <a:srgbClr val="000000">
                      <a:alpha val="42352"/>
                    </a:srgbClr>
                  </a:outerShdw>
                </a:effectLst>
                <a:latin typeface="微软雅黑" charset="0"/>
                <a:ea typeface="宋体" charset="0"/>
              </a:rPr>
              <a:t>带动产业广泛</a:t>
            </a:r>
            <a:endParaRPr lang="ko-KR" altLang="en-US" sz="2400" b="1">
              <a:solidFill>
                <a:srgbClr val="333333"/>
              </a:solidFill>
              <a:latin typeface="微软雅黑" charset="0"/>
              <a:ea typeface="宋体" charset="0"/>
            </a:endParaRPr>
          </a:p>
          <a:p>
            <a:pPr marL="0" indent="0" algn="l" defTabSz="914400" eaLnBrk="1" latinLnBrk="0" hangingPunct="1">
              <a:lnSpc>
                <a:spcPct val="200000"/>
              </a:lnSpc>
              <a:spcBef>
                <a:spcPts val="0"/>
              </a:spcBef>
              <a:spcAft>
                <a:spcPts val="0"/>
              </a:spcAft>
              <a:buFontTx/>
              <a:buNone/>
            </a:pPr>
            <a:r>
              <a:rPr sz="1800">
                <a:solidFill>
                  <a:srgbClr val="333333"/>
                </a:solidFill>
                <a:latin typeface="微软雅黑" charset="0"/>
                <a:ea typeface="宋体" charset="0"/>
              </a:rPr>
              <a:t>(</a:t>
            </a:r>
            <a:r>
              <a:rPr sz="1600">
                <a:solidFill>
                  <a:srgbClr val="333333"/>
                </a:solidFill>
                <a:latin typeface="宋体" charset="0"/>
                <a:ea typeface="宋体" charset="0"/>
              </a:rPr>
              <a:t>一</a:t>
            </a:r>
            <a:r>
              <a:rPr sz="1600">
                <a:solidFill>
                  <a:srgbClr val="333333"/>
                </a:solidFill>
                <a:latin typeface="Arial" charset="0"/>
                <a:ea typeface="宋体" charset="0"/>
              </a:rPr>
              <a:t>)</a:t>
            </a:r>
            <a:r>
              <a:rPr sz="1600" b="1">
                <a:solidFill>
                  <a:srgbClr val="333333"/>
                </a:solidFill>
                <a:effectLst>
                  <a:outerShdw sx="100000" sy="100000" blurRad="38100" dist="38100" dir="2700000" rotWithShape="1" algn="tl">
                    <a:srgbClr val="000000">
                      <a:alpha val="42352"/>
                    </a:srgbClr>
                  </a:outerShdw>
                </a:effectLst>
                <a:latin typeface="宋体" charset="0"/>
                <a:ea typeface="宋体" charset="0"/>
              </a:rPr>
              <a:t>应急工程产品</a:t>
            </a:r>
            <a:r>
              <a:rPr sz="1600">
                <a:solidFill>
                  <a:srgbClr val="333333"/>
                </a:solidFill>
                <a:latin typeface="宋体" charset="0"/>
                <a:ea typeface="宋体" charset="0"/>
              </a:rPr>
              <a:t>，如起重、挖掘、破拆、清除、支撑等工程装备。</a:t>
            </a:r>
            <a:endParaRPr lang="ko-KR" altLang="en-US" sz="1600">
              <a:solidFill>
                <a:srgbClr val="333333"/>
              </a:solidFill>
              <a:latin typeface="宋体" charset="0"/>
              <a:ea typeface="宋体" charset="0"/>
            </a:endParaRPr>
          </a:p>
          <a:p>
            <a:pPr marL="0" indent="0" algn="l" defTabSz="914400" eaLnBrk="1" latinLnBrk="0" hangingPunct="1">
              <a:lnSpc>
                <a:spcPct val="200000"/>
              </a:lnSpc>
              <a:spcBef>
                <a:spcPts val="0"/>
              </a:spcBef>
              <a:spcAft>
                <a:spcPts val="0"/>
              </a:spcAft>
              <a:buFontTx/>
              <a:buNone/>
            </a:pPr>
            <a:r>
              <a:rPr sz="1600">
                <a:solidFill>
                  <a:srgbClr val="333333"/>
                </a:solidFill>
                <a:latin typeface="Arial" charset="0"/>
                <a:ea typeface="宋体" charset="0"/>
              </a:rPr>
              <a:t>(</a:t>
            </a:r>
            <a:r>
              <a:rPr sz="1600">
                <a:solidFill>
                  <a:srgbClr val="333333"/>
                </a:solidFill>
                <a:latin typeface="宋体" charset="0"/>
                <a:ea typeface="宋体" charset="0"/>
              </a:rPr>
              <a:t>二</a:t>
            </a:r>
            <a:r>
              <a:rPr sz="1600">
                <a:solidFill>
                  <a:srgbClr val="333333"/>
                </a:solidFill>
                <a:latin typeface="Arial" charset="0"/>
                <a:ea typeface="宋体" charset="0"/>
              </a:rPr>
              <a:t>)</a:t>
            </a:r>
            <a:r>
              <a:rPr sz="1600" b="1">
                <a:solidFill>
                  <a:srgbClr val="333333"/>
                </a:solidFill>
                <a:effectLst>
                  <a:outerShdw sx="100000" sy="100000" blurRad="38100" dist="38100" dir="2700000" rotWithShape="1" algn="tl">
                    <a:srgbClr val="000000">
                      <a:alpha val="42352"/>
                    </a:srgbClr>
                  </a:outerShdw>
                </a:effectLst>
                <a:latin typeface="宋体" charset="0"/>
                <a:ea typeface="宋体" charset="0"/>
              </a:rPr>
              <a:t>应急运输产品</a:t>
            </a:r>
            <a:r>
              <a:rPr sz="1600">
                <a:solidFill>
                  <a:srgbClr val="333333"/>
                </a:solidFill>
                <a:latin typeface="宋体" charset="0"/>
                <a:ea typeface="宋体" charset="0"/>
              </a:rPr>
              <a:t>，如直升机、水上飞机、运输机等空中救援装备，搜救车辆、运输车辆等地面救援装备，搜救船只等</a:t>
            </a:r>
            <a:endParaRPr lang="ko-KR" altLang="en-US" sz="1600">
              <a:solidFill>
                <a:srgbClr val="333333"/>
              </a:solidFill>
              <a:latin typeface="宋体" charset="0"/>
              <a:ea typeface="宋体" charset="0"/>
            </a:endParaRPr>
          </a:p>
          <a:p>
            <a:pPr marL="0" indent="0" algn="l" defTabSz="914400" eaLnBrk="1" latinLnBrk="0" hangingPunct="1">
              <a:lnSpc>
                <a:spcPct val="200000"/>
              </a:lnSpc>
              <a:spcBef>
                <a:spcPts val="0"/>
              </a:spcBef>
              <a:spcAft>
                <a:spcPts val="0"/>
              </a:spcAft>
              <a:buFontTx/>
              <a:buNone/>
            </a:pPr>
            <a:r>
              <a:rPr sz="1600">
                <a:solidFill>
                  <a:srgbClr val="333333"/>
                </a:solidFill>
                <a:latin typeface="Arial" charset="0"/>
                <a:ea typeface="宋体" charset="0"/>
              </a:rPr>
              <a:t>(</a:t>
            </a:r>
            <a:r>
              <a:rPr sz="1600">
                <a:solidFill>
                  <a:srgbClr val="333333"/>
                </a:solidFill>
                <a:latin typeface="宋体" charset="0"/>
                <a:ea typeface="宋体" charset="0"/>
              </a:rPr>
              <a:t>三</a:t>
            </a:r>
            <a:r>
              <a:rPr sz="1600">
                <a:solidFill>
                  <a:srgbClr val="333333"/>
                </a:solidFill>
                <a:latin typeface="Arial" charset="0"/>
                <a:ea typeface="宋体" charset="0"/>
              </a:rPr>
              <a:t>)</a:t>
            </a:r>
            <a:r>
              <a:rPr sz="1600" b="1">
                <a:solidFill>
                  <a:srgbClr val="333333"/>
                </a:solidFill>
                <a:effectLst>
                  <a:outerShdw sx="100000" sy="100000" blurRad="38100" dist="38100" dir="2700000" rotWithShape="1" algn="tl">
                    <a:srgbClr val="000000">
                      <a:alpha val="42352"/>
                    </a:srgbClr>
                  </a:outerShdw>
                </a:effectLst>
                <a:latin typeface="宋体" charset="0"/>
                <a:ea typeface="宋体" charset="0"/>
              </a:rPr>
              <a:t>应急救护产品</a:t>
            </a:r>
            <a:r>
              <a:rPr sz="1600">
                <a:solidFill>
                  <a:srgbClr val="333333"/>
                </a:solidFill>
                <a:latin typeface="宋体" charset="0"/>
                <a:ea typeface="宋体" charset="0"/>
              </a:rPr>
              <a:t>，如抢救医疗器械，医药用品，消杀用品，医疗急救车，卫生防疫车，呼吸器、各类吊挂产品等。</a:t>
            </a:r>
            <a:endParaRPr lang="ko-KR" altLang="en-US" sz="1600">
              <a:solidFill>
                <a:srgbClr val="333333"/>
              </a:solidFill>
              <a:latin typeface="宋体" charset="0"/>
              <a:ea typeface="宋体" charset="0"/>
            </a:endParaRPr>
          </a:p>
          <a:p>
            <a:pPr marL="0" indent="0" algn="l" defTabSz="914400" eaLnBrk="1" latinLnBrk="0" hangingPunct="1">
              <a:lnSpc>
                <a:spcPct val="200000"/>
              </a:lnSpc>
              <a:spcBef>
                <a:spcPts val="0"/>
              </a:spcBef>
              <a:spcAft>
                <a:spcPts val="0"/>
              </a:spcAft>
              <a:buFontTx/>
              <a:buNone/>
            </a:pPr>
            <a:r>
              <a:rPr sz="1600">
                <a:solidFill>
                  <a:srgbClr val="333333"/>
                </a:solidFill>
                <a:latin typeface="Arial" charset="0"/>
                <a:ea typeface="宋体" charset="0"/>
              </a:rPr>
              <a:t>(</a:t>
            </a:r>
            <a:r>
              <a:rPr sz="1600">
                <a:solidFill>
                  <a:srgbClr val="333333"/>
                </a:solidFill>
                <a:latin typeface="宋体" charset="0"/>
                <a:ea typeface="宋体" charset="0"/>
              </a:rPr>
              <a:t>四</a:t>
            </a:r>
            <a:r>
              <a:rPr sz="1600">
                <a:solidFill>
                  <a:srgbClr val="333333"/>
                </a:solidFill>
                <a:latin typeface="Arial" charset="0"/>
                <a:ea typeface="宋体" charset="0"/>
              </a:rPr>
              <a:t>)</a:t>
            </a:r>
            <a:r>
              <a:rPr sz="1600" b="1">
                <a:solidFill>
                  <a:srgbClr val="333333"/>
                </a:solidFill>
                <a:effectLst>
                  <a:outerShdw sx="100000" sy="100000" blurRad="38100" dist="38100" dir="2700000" rotWithShape="1" algn="tl">
                    <a:srgbClr val="000000">
                      <a:alpha val="42352"/>
                    </a:srgbClr>
                  </a:outerShdw>
                </a:effectLst>
                <a:latin typeface="宋体" charset="0"/>
                <a:ea typeface="宋体" charset="0"/>
              </a:rPr>
              <a:t>应急通信产品</a:t>
            </a:r>
            <a:r>
              <a:rPr sz="1600">
                <a:solidFill>
                  <a:srgbClr val="333333"/>
                </a:solidFill>
                <a:latin typeface="宋体" charset="0"/>
                <a:ea typeface="宋体" charset="0"/>
              </a:rPr>
              <a:t>，如应急指挥调度平台，救援应急指挥系统，卫星通信设备，短波电台，移动应急通讯车等。</a:t>
            </a:r>
            <a:endParaRPr lang="ko-KR" altLang="en-US" sz="1600">
              <a:solidFill>
                <a:srgbClr val="333333"/>
              </a:solidFill>
              <a:latin typeface="宋体" charset="0"/>
              <a:ea typeface="宋体" charset="0"/>
            </a:endParaRPr>
          </a:p>
          <a:p>
            <a:pPr marL="0" indent="0" algn="l" defTabSz="914400" eaLnBrk="1" latinLnBrk="0" hangingPunct="1">
              <a:lnSpc>
                <a:spcPct val="200000"/>
              </a:lnSpc>
              <a:spcBef>
                <a:spcPts val="0"/>
              </a:spcBef>
              <a:spcAft>
                <a:spcPts val="0"/>
              </a:spcAft>
              <a:buFontTx/>
              <a:buNone/>
            </a:pPr>
            <a:r>
              <a:rPr sz="1600">
                <a:solidFill>
                  <a:srgbClr val="333333"/>
                </a:solidFill>
                <a:latin typeface="Arial" charset="0"/>
                <a:ea typeface="宋体" charset="0"/>
              </a:rPr>
              <a:t>(</a:t>
            </a:r>
            <a:r>
              <a:rPr sz="1600">
                <a:solidFill>
                  <a:srgbClr val="333333"/>
                </a:solidFill>
                <a:latin typeface="宋体" charset="0"/>
                <a:ea typeface="宋体" charset="0"/>
              </a:rPr>
              <a:t>五</a:t>
            </a:r>
            <a:r>
              <a:rPr sz="1600">
                <a:solidFill>
                  <a:srgbClr val="333333"/>
                </a:solidFill>
                <a:latin typeface="Arial" charset="0"/>
                <a:ea typeface="宋体" charset="0"/>
              </a:rPr>
              <a:t>)</a:t>
            </a:r>
            <a:r>
              <a:rPr sz="1600" b="1">
                <a:solidFill>
                  <a:srgbClr val="333333"/>
                </a:solidFill>
                <a:effectLst>
                  <a:outerShdw sx="100000" sy="100000" blurRad="38100" dist="38100" dir="2700000" rotWithShape="1" algn="tl">
                    <a:srgbClr val="000000">
                      <a:alpha val="42352"/>
                    </a:srgbClr>
                  </a:outerShdw>
                </a:effectLst>
                <a:latin typeface="宋体" charset="0"/>
                <a:ea typeface="宋体" charset="0"/>
              </a:rPr>
              <a:t>应急电源产品</a:t>
            </a:r>
            <a:r>
              <a:rPr sz="1600">
                <a:solidFill>
                  <a:srgbClr val="333333"/>
                </a:solidFill>
                <a:latin typeface="宋体" charset="0"/>
                <a:ea typeface="宋体" charset="0"/>
              </a:rPr>
              <a:t>，如移动应急电站车，应急电源配电车，应急发电设备，应急照明设备等。</a:t>
            </a:r>
            <a:endParaRPr lang="ko-KR" altLang="en-US" sz="1600">
              <a:solidFill>
                <a:srgbClr val="333333"/>
              </a:solidFill>
              <a:latin typeface="宋体" charset="0"/>
              <a:ea typeface="宋体" charset="0"/>
            </a:endParaRPr>
          </a:p>
          <a:p>
            <a:pPr marL="0" indent="0" algn="l" defTabSz="914400" eaLnBrk="1" latinLnBrk="0" hangingPunct="1">
              <a:lnSpc>
                <a:spcPct val="200000"/>
              </a:lnSpc>
              <a:spcBef>
                <a:spcPts val="0"/>
              </a:spcBef>
              <a:spcAft>
                <a:spcPts val="0"/>
              </a:spcAft>
              <a:buFontTx/>
              <a:buNone/>
            </a:pPr>
            <a:r>
              <a:rPr sz="1600">
                <a:solidFill>
                  <a:srgbClr val="333333"/>
                </a:solidFill>
                <a:latin typeface="Arial" charset="0"/>
                <a:ea typeface="宋体" charset="0"/>
              </a:rPr>
              <a:t>(</a:t>
            </a:r>
            <a:r>
              <a:rPr sz="1600">
                <a:solidFill>
                  <a:srgbClr val="333333"/>
                </a:solidFill>
                <a:latin typeface="宋体" charset="0"/>
                <a:ea typeface="宋体" charset="0"/>
              </a:rPr>
              <a:t>六</a:t>
            </a:r>
            <a:r>
              <a:rPr sz="1600">
                <a:solidFill>
                  <a:srgbClr val="333333"/>
                </a:solidFill>
                <a:latin typeface="Arial" charset="0"/>
                <a:ea typeface="宋体" charset="0"/>
              </a:rPr>
              <a:t>)</a:t>
            </a:r>
            <a:r>
              <a:rPr sz="1600" b="1">
                <a:solidFill>
                  <a:srgbClr val="333333"/>
                </a:solidFill>
                <a:effectLst>
                  <a:outerShdw sx="100000" sy="100000" blurRad="38100" dist="38100" dir="2700000" rotWithShape="1" algn="tl">
                    <a:srgbClr val="000000">
                      <a:alpha val="42352"/>
                    </a:srgbClr>
                  </a:outerShdw>
                </a:effectLst>
                <a:latin typeface="宋体" charset="0"/>
                <a:ea typeface="宋体" charset="0"/>
              </a:rPr>
              <a:t>应急生活产品</a:t>
            </a:r>
            <a:r>
              <a:rPr sz="1600">
                <a:solidFill>
                  <a:srgbClr val="333333"/>
                </a:solidFill>
                <a:latin typeface="宋体" charset="0"/>
                <a:ea typeface="宋体" charset="0"/>
              </a:rPr>
              <a:t>，如简易板房、帐篷、棉衣、棉被、食品等。</a:t>
            </a:r>
            <a:endParaRPr lang="ko-KR" altLang="en-US" sz="1600">
              <a:solidFill>
                <a:srgbClr val="333333"/>
              </a:solidFill>
              <a:latin typeface="宋体" charset="0"/>
              <a:ea typeface="宋体" charset="0"/>
            </a:endParaRPr>
          </a:p>
          <a:p>
            <a:pPr marL="0" indent="0" algn="l" defTabSz="914400" eaLnBrk="1" latinLnBrk="0" hangingPunct="1">
              <a:lnSpc>
                <a:spcPct val="200000"/>
              </a:lnSpc>
              <a:spcBef>
                <a:spcPts val="0"/>
              </a:spcBef>
              <a:spcAft>
                <a:spcPts val="0"/>
              </a:spcAft>
              <a:buFontTx/>
              <a:buNone/>
            </a:pPr>
            <a:r>
              <a:rPr sz="1600">
                <a:solidFill>
                  <a:srgbClr val="333333"/>
                </a:solidFill>
                <a:latin typeface="Arial" charset="0"/>
                <a:ea typeface="宋体" charset="0"/>
              </a:rPr>
              <a:t>(</a:t>
            </a:r>
            <a:r>
              <a:rPr sz="1600">
                <a:solidFill>
                  <a:srgbClr val="333333"/>
                </a:solidFill>
                <a:latin typeface="宋体" charset="0"/>
                <a:ea typeface="宋体" charset="0"/>
              </a:rPr>
              <a:t>七</a:t>
            </a:r>
            <a:r>
              <a:rPr sz="1600">
                <a:solidFill>
                  <a:srgbClr val="333333"/>
                </a:solidFill>
                <a:latin typeface="Arial" charset="0"/>
                <a:ea typeface="宋体" charset="0"/>
              </a:rPr>
              <a:t>)</a:t>
            </a:r>
            <a:r>
              <a:rPr sz="1600" b="1">
                <a:solidFill>
                  <a:srgbClr val="333333"/>
                </a:solidFill>
                <a:effectLst>
                  <a:outerShdw sx="100000" sy="100000" blurRad="38100" dist="38100" dir="2700000" rotWithShape="1" algn="tl">
                    <a:srgbClr val="000000">
                      <a:alpha val="42352"/>
                    </a:srgbClr>
                  </a:outerShdw>
                </a:effectLst>
                <a:latin typeface="Arial" charset="0"/>
                <a:ea typeface="宋体" charset="0"/>
              </a:rPr>
              <a:t> </a:t>
            </a:r>
            <a:r>
              <a:rPr sz="1600" b="1">
                <a:solidFill>
                  <a:srgbClr val="333333"/>
                </a:solidFill>
                <a:effectLst>
                  <a:outerShdw sx="100000" sy="100000" blurRad="38100" dist="38100" dir="2700000" rotWithShape="1" algn="tl">
                    <a:srgbClr val="000000">
                      <a:alpha val="42352"/>
                    </a:srgbClr>
                  </a:outerShdw>
                </a:effectLst>
                <a:latin typeface="宋体" charset="0"/>
                <a:ea typeface="宋体" charset="0"/>
              </a:rPr>
              <a:t>其他产品</a:t>
            </a:r>
            <a:r>
              <a:rPr sz="1600">
                <a:solidFill>
                  <a:srgbClr val="333333"/>
                </a:solidFill>
                <a:latin typeface="宋体" charset="0"/>
                <a:ea typeface="宋体" charset="0"/>
              </a:rPr>
              <a:t>，如液体、气体和固体废弃物处理材料和设备等。</a:t>
            </a:r>
            <a:endParaRPr lang="ko-KR" altLang="en-US" sz="1600">
              <a:solidFill>
                <a:srgbClr val="333333"/>
              </a:solidFill>
              <a:latin typeface="宋体" charset="0"/>
              <a:ea typeface="宋体" charset="0"/>
            </a:endParaRPr>
          </a:p>
        </p:txBody>
      </p:sp>
      <p:pic>
        <p:nvPicPr>
          <p:cNvPr id="3" name="图片 2"/>
          <p:cNvPicPr>
            <a:picLocks noChangeAspect="1"/>
          </p:cNvPicPr>
          <p:nvPr/>
        </p:nvPicPr>
        <p:blipFill rotWithShape="1">
          <a:blip r:embed="rId2" cstate="hqprint">
            <a:extLst>
              <a:ext uri="{28A0092B-C50C-407E-A947-70E740481C1C}">
                <a14:useLocalDpi xmlns:a14="http://schemas.microsoft.com/office/drawing/2010/main"/>
              </a:ext>
            </a:extLst>
          </a:blip>
          <a:srcRect r="8536" b="2492"/>
          <a:stretch>
            <a:fillRect/>
          </a:stretch>
        </p:blipFill>
        <p:spPr>
          <a:xfrm rot="0">
            <a:off x="8893810" y="3832225"/>
            <a:ext cx="2419985" cy="2898775"/>
          </a:xfrm>
          <a:prstGeom prst="rect"/>
          <a:noFill/>
          <a:ln w="0">
            <a:noFill/>
            <a:prstDash/>
          </a:ln>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rot="0">
            <a:off x="6080760" y="4294505"/>
            <a:ext cx="2419985" cy="2448560"/>
          </a:xfrm>
          <a:prstGeom prst="rect"/>
          <a:noFill/>
          <a:ln w="0">
            <a:noFill/>
            <a:prstDash/>
          </a:ln>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rot="0">
            <a:off x="3128645" y="4920615"/>
            <a:ext cx="2806065" cy="1492885"/>
          </a:xfrm>
          <a:prstGeom prst="rect"/>
          <a:noFill/>
          <a:ln w="0">
            <a:noFill/>
            <a:prstDash/>
          </a:ln>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rot="0">
            <a:off x="784225" y="5078730"/>
            <a:ext cx="2265680" cy="1332865"/>
          </a:xfrm>
          <a:prstGeom prst="rect"/>
          <a:noFill/>
          <a:ln w="0">
            <a:noFill/>
            <a:prstDash/>
          </a:ln>
        </p:spPr>
      </p:pic>
    </p:spTree>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p:cNvSpPr>
          <p:nvPr/>
        </p:nvSpPr>
        <p:spPr>
          <a:xfrm rot="0">
            <a:off x="544195" y="1092200"/>
            <a:ext cx="6031865" cy="369570"/>
          </a:xfrm>
          <a:prstGeom prst="rect"/>
          <a:noFill/>
        </p:spPr>
        <p:txBody>
          <a:bodyPr wrap="square" lIns="0" tIns="0" rIns="0" bIns="0" vert="horz" anchor="t">
            <a:noAutofit/>
          </a:bodyPr>
          <a:lstStyle/>
          <a:p>
            <a:pPr marL="0" indent="0" algn="l" defTabSz="914400" eaLnBrk="1" latinLnBrk="0" hangingPunct="1">
              <a:lnSpc>
                <a:spcPct val="100000"/>
              </a:lnSpc>
              <a:spcBef>
                <a:spcPts val="0"/>
              </a:spcBef>
              <a:spcAft>
                <a:spcPts val="0"/>
              </a:spcAft>
              <a:buFontTx/>
              <a:buNone/>
            </a:pPr>
            <a:r>
              <a:rPr sz="2400" b="1">
                <a:solidFill>
                  <a:srgbClr val="333333"/>
                </a:solidFill>
                <a:effectLst>
                  <a:outerShdw sx="100000" sy="100000" blurRad="38100" dist="38100" dir="2700000" rotWithShape="1" algn="tl">
                    <a:srgbClr val="000000">
                      <a:alpha val="42352"/>
                    </a:srgbClr>
                  </a:outerShdw>
                </a:effectLst>
                <a:latin typeface="微软雅黑" charset="0"/>
                <a:ea typeface="宋体" charset="0"/>
              </a:rPr>
              <a:t>应急救援产品类型丰富</a:t>
            </a:r>
            <a:r>
              <a:rPr sz="2400" b="1">
                <a:solidFill>
                  <a:srgbClr val="333333"/>
                </a:solidFill>
                <a:effectLst>
                  <a:outerShdw sx="100000" sy="100000" blurRad="38100" dist="38100" dir="2700000" rotWithShape="1" algn="tl">
                    <a:srgbClr val="000000">
                      <a:alpha val="42352"/>
                    </a:srgbClr>
                  </a:outerShdw>
                </a:effectLst>
                <a:latin typeface="微软雅黑" charset="0"/>
                <a:ea typeface="宋体" charset="0"/>
              </a:rPr>
              <a:t>,</a:t>
            </a:r>
            <a:r>
              <a:rPr sz="2400" b="1">
                <a:solidFill>
                  <a:srgbClr val="333333"/>
                </a:solidFill>
                <a:effectLst>
                  <a:outerShdw sx="100000" sy="100000" blurRad="38100" dist="38100" dir="2700000" rotWithShape="1" algn="tl">
                    <a:srgbClr val="000000">
                      <a:alpha val="42352"/>
                    </a:srgbClr>
                  </a:outerShdw>
                </a:effectLst>
                <a:latin typeface="微软雅黑" charset="0"/>
                <a:ea typeface="宋体" charset="0"/>
              </a:rPr>
              <a:t>带动产业广泛</a:t>
            </a:r>
            <a:endParaRPr lang="ko-KR" altLang="en-US" sz="1800">
              <a:latin typeface="Calibri" charset="0"/>
              <a:ea typeface="宋体" charset="0"/>
            </a:endParaRPr>
          </a:p>
        </p:txBody>
      </p:sp>
      <p:grpSp>
        <p:nvGrpSpPr>
          <p:cNvPr id="9" name="组合 8"/>
          <p:cNvGrpSpPr/>
          <p:nvPr/>
        </p:nvGrpSpPr>
        <p:grpSpPr>
          <a:xfrm rot="0">
            <a:off x="894080" y="1837055"/>
            <a:ext cx="10408920" cy="4237990"/>
            <a:chOff x="894080" y="1837055"/>
            <a:chExt cx="10408920" cy="4237990"/>
          </a:xfrm>
        </p:grpSpPr>
        <p:pic>
          <p:nvPicPr>
            <p:cNvPr id="10" name="图片 9" descr="C:/Users/lenovo/AppData/Roaming/JisuOffice/ETemp/9720_12156808/fImage301167804770.em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rot="0">
              <a:off x="894080" y="3706495"/>
              <a:ext cx="10408920" cy="2368550"/>
            </a:xfrm>
            <a:prstGeom prst="rect"/>
            <a:noFill/>
          </p:spPr>
        </p:pic>
        <p:sp>
          <p:nvSpPr>
            <p:cNvPr id="11" name="形状 10"/>
            <p:cNvSpPr>
              <a:spLocks/>
            </p:cNvSpPr>
            <p:nvPr/>
          </p:nvSpPr>
          <p:spPr>
            <a:xfrm rot="0">
              <a:off x="1895475" y="1848485"/>
              <a:ext cx="1589405" cy="1771015"/>
            </a:xfrm>
            <a:prstGeom prst="rect"/>
          </p:spPr>
          <p:style>
            <a:lnRef idx="2">
              <a:schemeClr val="accent1"/>
            </a:lnRef>
            <a:fillRef idx="1">
              <a:schemeClr val="lt1"/>
            </a:fillRef>
            <a:effectRef idx="0">
              <a:schemeClr val="accent1"/>
            </a:effectRef>
            <a:fontRef idx="minor">
              <a:schemeClr val="dk1"/>
            </a:fontRef>
          </p:style>
          <p:txBody>
            <a:bodyPr wrap="square" lIns="91440" tIns="45720" rIns="91440" bIns="45720" numCol="1" vert="horz" anchor="ctr">
              <a:noAutofit/>
            </a:bodyPr>
            <a:lstStyle/>
            <a:p>
              <a:pPr marL="0" indent="0" algn="l" defTabSz="914400" eaLnBrk="1" latinLnBrk="0" hangingPunct="1">
                <a:lnSpc>
                  <a:spcPct val="150000"/>
                </a:lnSpc>
                <a:spcBef>
                  <a:spcPts val="0"/>
                </a:spcBef>
                <a:spcAft>
                  <a:spcPts val="0"/>
                </a:spcAft>
                <a:buFontTx/>
                <a:buNone/>
              </a:pPr>
              <a:r>
                <a:rPr sz="1400" b="1">
                  <a:solidFill>
                    <a:schemeClr val="tx1"/>
                  </a:solidFill>
                  <a:latin typeface="Calibri" charset="0"/>
                  <a:ea typeface="宋体" charset="0"/>
                </a:rPr>
                <a:t>航空器</a:t>
              </a:r>
              <a:r>
                <a:rPr sz="1400">
                  <a:solidFill>
                    <a:schemeClr val="tx1"/>
                  </a:solidFill>
                  <a:latin typeface="Calibri" charset="0"/>
                  <a:ea typeface="宋体" charset="0"/>
                </a:rPr>
                <a:t>：</a:t>
              </a:r>
              <a:endParaRPr lang="ko-KR" altLang="en-US" sz="1400">
                <a:solidFill>
                  <a:schemeClr val="tx1"/>
                </a:solidFill>
                <a:latin typeface="Calibri" charset="0"/>
                <a:ea typeface="宋体" charset="0"/>
              </a:endParaRPr>
            </a:p>
            <a:p>
              <a:pPr marL="0" indent="0" algn="l" defTabSz="914400" eaLnBrk="1" latinLnBrk="0" hangingPunct="1">
                <a:lnSpc>
                  <a:spcPct val="150000"/>
                </a:lnSpc>
                <a:spcBef>
                  <a:spcPts val="0"/>
                </a:spcBef>
                <a:spcAft>
                  <a:spcPts val="0"/>
                </a:spcAft>
                <a:buFontTx/>
                <a:buNone/>
              </a:pPr>
              <a:r>
                <a:rPr sz="1400">
                  <a:solidFill>
                    <a:srgbClr val="C00000"/>
                  </a:solidFill>
                  <a:latin typeface="Calibri" charset="0"/>
                  <a:ea typeface="宋体" charset="0"/>
                </a:rPr>
                <a:t>直升机</a:t>
              </a:r>
              <a:endParaRPr lang="ko-KR" altLang="en-US" sz="1400">
                <a:solidFill>
                  <a:srgbClr val="C00000"/>
                </a:solidFill>
                <a:latin typeface="Calibri" charset="0"/>
                <a:ea typeface="宋体" charset="0"/>
              </a:endParaRPr>
            </a:p>
            <a:p>
              <a:pPr marL="0" indent="0" algn="l" defTabSz="914400" eaLnBrk="1" latinLnBrk="0" hangingPunct="1">
                <a:lnSpc>
                  <a:spcPct val="150000"/>
                </a:lnSpc>
                <a:spcBef>
                  <a:spcPts val="0"/>
                </a:spcBef>
                <a:spcAft>
                  <a:spcPts val="0"/>
                </a:spcAft>
                <a:buFontTx/>
                <a:buNone/>
              </a:pPr>
              <a:r>
                <a:rPr sz="1400">
                  <a:solidFill>
                    <a:srgbClr val="C00000"/>
                  </a:solidFill>
                  <a:latin typeface="Calibri" charset="0"/>
                  <a:ea typeface="宋体" charset="0"/>
                </a:rPr>
                <a:t>固定翼</a:t>
              </a:r>
              <a:endParaRPr lang="ko-KR" altLang="en-US" sz="1400">
                <a:solidFill>
                  <a:srgbClr val="C00000"/>
                </a:solidFill>
                <a:latin typeface="Calibri" charset="0"/>
                <a:ea typeface="宋体" charset="0"/>
              </a:endParaRPr>
            </a:p>
            <a:p>
              <a:pPr marL="0" indent="0" algn="l" defTabSz="914400" eaLnBrk="1" latinLnBrk="0" hangingPunct="1">
                <a:lnSpc>
                  <a:spcPct val="150000"/>
                </a:lnSpc>
                <a:spcBef>
                  <a:spcPts val="0"/>
                </a:spcBef>
                <a:spcAft>
                  <a:spcPts val="0"/>
                </a:spcAft>
                <a:buFontTx/>
                <a:buNone/>
              </a:pPr>
              <a:r>
                <a:rPr sz="1400">
                  <a:solidFill>
                    <a:srgbClr val="C00000"/>
                  </a:solidFill>
                  <a:latin typeface="Calibri" charset="0"/>
                  <a:ea typeface="宋体" charset="0"/>
                </a:rPr>
                <a:t>无人机</a:t>
              </a:r>
              <a:endParaRPr lang="ko-KR" altLang="en-US" sz="1400">
                <a:solidFill>
                  <a:srgbClr val="C00000"/>
                </a:solidFill>
                <a:latin typeface="Calibri" charset="0"/>
                <a:ea typeface="宋体" charset="0"/>
              </a:endParaRPr>
            </a:p>
          </p:txBody>
        </p:sp>
        <p:sp>
          <p:nvSpPr>
            <p:cNvPr id="12" name="形状 11"/>
            <p:cNvSpPr>
              <a:spLocks/>
            </p:cNvSpPr>
            <p:nvPr/>
          </p:nvSpPr>
          <p:spPr>
            <a:xfrm rot="0">
              <a:off x="8590280" y="1837055"/>
              <a:ext cx="1868805" cy="1784350"/>
            </a:xfrm>
            <a:prstGeom prst="rect"/>
            <a:ln w="12700" cap="flat" cmpd="sng">
              <a:prstDash/>
            </a:ln>
          </p:spPr>
          <p:style>
            <a:lnRef idx="2">
              <a:schemeClr val="accent1"/>
            </a:lnRef>
            <a:fillRef idx="1">
              <a:schemeClr val="lt1"/>
            </a:fillRef>
            <a:effectRef idx="0">
              <a:schemeClr val="accent1"/>
            </a:effectRef>
            <a:fontRef idx="minor">
              <a:schemeClr val="dk1"/>
            </a:fontRef>
          </p:style>
          <p:txBody>
            <a:bodyPr wrap="square" lIns="91440" tIns="45720" rIns="91440" bIns="45720" numCol="1" vert="horz" anchor="ctr">
              <a:noAutofit/>
            </a:bodyPr>
            <a:lstStyle/>
            <a:p>
              <a:pPr marL="0" indent="0" algn="l" defTabSz="914400" eaLnBrk="1" latinLnBrk="0" hangingPunct="1">
                <a:lnSpc>
                  <a:spcPct val="150000"/>
                </a:lnSpc>
                <a:spcBef>
                  <a:spcPts val="0"/>
                </a:spcBef>
                <a:spcAft>
                  <a:spcPts val="0"/>
                </a:spcAft>
                <a:buFontTx/>
                <a:buNone/>
              </a:pPr>
              <a:r>
                <a:rPr sz="1400" b="1">
                  <a:solidFill>
                    <a:schemeClr val="tx1"/>
                  </a:solidFill>
                  <a:latin typeface="Calibri" charset="0"/>
                  <a:ea typeface="宋体" charset="0"/>
                </a:rPr>
                <a:t>人员培训：</a:t>
              </a:r>
              <a:endParaRPr lang="ko-KR" altLang="en-US" sz="1400" b="1">
                <a:solidFill>
                  <a:schemeClr val="tx1"/>
                </a:solidFill>
                <a:latin typeface="Calibri" charset="0"/>
                <a:ea typeface="宋体" charset="0"/>
              </a:endParaRPr>
            </a:p>
            <a:p>
              <a:pPr marL="0" indent="0" algn="l" defTabSz="914400" eaLnBrk="1" latinLnBrk="0" hangingPunct="1">
                <a:lnSpc>
                  <a:spcPct val="150000"/>
                </a:lnSpc>
                <a:spcBef>
                  <a:spcPts val="0"/>
                </a:spcBef>
                <a:spcAft>
                  <a:spcPts val="0"/>
                </a:spcAft>
                <a:buFontTx/>
                <a:buNone/>
              </a:pPr>
              <a:r>
                <a:rPr sz="1200" b="1">
                  <a:solidFill>
                    <a:srgbClr val="C00000"/>
                  </a:solidFill>
                  <a:latin typeface="Calibri" charset="0"/>
                  <a:ea typeface="宋体" charset="0"/>
                </a:rPr>
                <a:t>机长、副驾驶</a:t>
              </a:r>
              <a:endParaRPr lang="ko-KR" altLang="en-US" sz="1200" b="1">
                <a:solidFill>
                  <a:srgbClr val="C00000"/>
                </a:solidFill>
                <a:latin typeface="Calibri" charset="0"/>
                <a:ea typeface="宋体" charset="0"/>
              </a:endParaRPr>
            </a:p>
            <a:p>
              <a:pPr marL="0" indent="0" algn="l" defTabSz="914400" eaLnBrk="1" latinLnBrk="0" hangingPunct="1">
                <a:lnSpc>
                  <a:spcPct val="150000"/>
                </a:lnSpc>
                <a:spcBef>
                  <a:spcPts val="0"/>
                </a:spcBef>
                <a:spcAft>
                  <a:spcPts val="0"/>
                </a:spcAft>
                <a:buFontTx/>
                <a:buNone/>
              </a:pPr>
              <a:r>
                <a:rPr sz="1200" b="1">
                  <a:solidFill>
                    <a:srgbClr val="C00000"/>
                  </a:solidFill>
                  <a:latin typeface="Calibri" charset="0"/>
                  <a:ea typeface="宋体" charset="0"/>
                </a:rPr>
                <a:t>绞车手、空投手</a:t>
              </a:r>
              <a:endParaRPr lang="ko-KR" altLang="en-US" sz="1200" b="1">
                <a:solidFill>
                  <a:srgbClr val="C00000"/>
                </a:solidFill>
                <a:latin typeface="Calibri" charset="0"/>
                <a:ea typeface="宋体" charset="0"/>
              </a:endParaRPr>
            </a:p>
            <a:p>
              <a:pPr marL="0" indent="0" algn="l" defTabSz="914400" eaLnBrk="1" latinLnBrk="0" hangingPunct="1">
                <a:lnSpc>
                  <a:spcPct val="150000"/>
                </a:lnSpc>
                <a:spcBef>
                  <a:spcPts val="0"/>
                </a:spcBef>
                <a:spcAft>
                  <a:spcPts val="0"/>
                </a:spcAft>
                <a:buFontTx/>
                <a:buNone/>
              </a:pPr>
              <a:r>
                <a:rPr sz="1200" b="1">
                  <a:solidFill>
                    <a:srgbClr val="C00000"/>
                  </a:solidFill>
                  <a:latin typeface="Calibri" charset="0"/>
                  <a:ea typeface="宋体" charset="0"/>
                </a:rPr>
                <a:t>救生员</a:t>
              </a:r>
              <a:endParaRPr lang="ko-KR" altLang="en-US" sz="1200" b="1">
                <a:solidFill>
                  <a:srgbClr val="C00000"/>
                </a:solidFill>
                <a:latin typeface="Calibri" charset="0"/>
                <a:ea typeface="宋体" charset="0"/>
              </a:endParaRPr>
            </a:p>
            <a:p>
              <a:pPr marL="0" indent="0" algn="l" defTabSz="914400" eaLnBrk="1" latinLnBrk="0" hangingPunct="1">
                <a:lnSpc>
                  <a:spcPct val="150000"/>
                </a:lnSpc>
                <a:spcBef>
                  <a:spcPts val="0"/>
                </a:spcBef>
                <a:spcAft>
                  <a:spcPts val="0"/>
                </a:spcAft>
                <a:buFontTx/>
                <a:buNone/>
              </a:pPr>
              <a:r>
                <a:rPr sz="1200" b="1">
                  <a:solidFill>
                    <a:srgbClr val="C00000"/>
                  </a:solidFill>
                  <a:latin typeface="Calibri" charset="0"/>
                  <a:ea typeface="宋体" charset="0"/>
                </a:rPr>
                <a:t>空中观察员</a:t>
              </a:r>
              <a:endParaRPr lang="ko-KR" altLang="en-US" sz="1200" b="1">
                <a:solidFill>
                  <a:srgbClr val="C00000"/>
                </a:solidFill>
                <a:latin typeface="Calibri" charset="0"/>
                <a:ea typeface="宋体" charset="0"/>
              </a:endParaRPr>
            </a:p>
            <a:p>
              <a:pPr marL="0" indent="0" algn="l" defTabSz="914400" eaLnBrk="1" latinLnBrk="0" hangingPunct="1">
                <a:lnSpc>
                  <a:spcPct val="150000"/>
                </a:lnSpc>
                <a:spcBef>
                  <a:spcPts val="0"/>
                </a:spcBef>
                <a:spcAft>
                  <a:spcPts val="0"/>
                </a:spcAft>
                <a:buFontTx/>
                <a:buNone/>
              </a:pPr>
              <a:r>
                <a:rPr sz="1200" b="1">
                  <a:solidFill>
                    <a:srgbClr val="C00000"/>
                  </a:solidFill>
                  <a:latin typeface="Calibri" charset="0"/>
                  <a:ea typeface="宋体" charset="0"/>
                </a:rPr>
                <a:t>医疗救护人员</a:t>
              </a:r>
              <a:endParaRPr lang="ko-KR" altLang="en-US" sz="1200" b="1">
                <a:solidFill>
                  <a:srgbClr val="C00000"/>
                </a:solidFill>
                <a:latin typeface="Calibri" charset="0"/>
                <a:ea typeface="宋体" charset="0"/>
              </a:endParaRPr>
            </a:p>
          </p:txBody>
        </p:sp>
        <p:sp>
          <p:nvSpPr>
            <p:cNvPr id="13" name="形状 12"/>
            <p:cNvSpPr>
              <a:spLocks/>
            </p:cNvSpPr>
            <p:nvPr/>
          </p:nvSpPr>
          <p:spPr>
            <a:xfrm rot="0">
              <a:off x="6433820" y="1849755"/>
              <a:ext cx="1763395" cy="1784350"/>
            </a:xfrm>
            <a:prstGeom prst="rect"/>
          </p:spPr>
          <p:style>
            <a:lnRef idx="2">
              <a:schemeClr val="accent1"/>
            </a:lnRef>
            <a:fillRef idx="1">
              <a:schemeClr val="lt1"/>
            </a:fillRef>
            <a:effectRef idx="0">
              <a:schemeClr val="accent1"/>
            </a:effectRef>
            <a:fontRef idx="minor">
              <a:schemeClr val="dk1"/>
            </a:fontRef>
          </p:style>
          <p:txBody>
            <a:bodyPr wrap="square" lIns="91440" tIns="45720" rIns="91440" bIns="45720" numCol="1" vert="horz" anchor="ctr">
              <a:noAutofit/>
            </a:bodyPr>
            <a:lstStyle/>
            <a:p>
              <a:pPr marL="0" indent="0" algn="l" defTabSz="914400" eaLnBrk="1" latinLnBrk="0" hangingPunct="1">
                <a:lnSpc>
                  <a:spcPct val="150000"/>
                </a:lnSpc>
                <a:spcBef>
                  <a:spcPts val="0"/>
                </a:spcBef>
                <a:spcAft>
                  <a:spcPts val="0"/>
                </a:spcAft>
                <a:buFontTx/>
                <a:buNone/>
              </a:pPr>
              <a:r>
                <a:rPr sz="1200" b="1">
                  <a:solidFill>
                    <a:schemeClr val="tx1"/>
                  </a:solidFill>
                  <a:latin typeface="Calibri" charset="0"/>
                  <a:ea typeface="宋体" charset="0"/>
                </a:rPr>
                <a:t>防护设备：</a:t>
              </a:r>
              <a:endParaRPr lang="ko-KR" altLang="en-US" sz="1200" b="1">
                <a:solidFill>
                  <a:schemeClr val="tx1"/>
                </a:solidFill>
                <a:latin typeface="Calibri" charset="0"/>
                <a:ea typeface="宋体" charset="0"/>
              </a:endParaRPr>
            </a:p>
            <a:p>
              <a:pPr marL="0" indent="0" algn="l" defTabSz="914400" eaLnBrk="1" latinLnBrk="0" hangingPunct="1">
                <a:lnSpc>
                  <a:spcPct val="150000"/>
                </a:lnSpc>
                <a:spcBef>
                  <a:spcPts val="0"/>
                </a:spcBef>
                <a:spcAft>
                  <a:spcPts val="0"/>
                </a:spcAft>
                <a:buFontTx/>
                <a:buNone/>
              </a:pPr>
              <a:r>
                <a:rPr sz="1200" b="1">
                  <a:solidFill>
                    <a:srgbClr val="C00000"/>
                  </a:solidFill>
                  <a:latin typeface="Calibri" charset="0"/>
                  <a:ea typeface="宋体" charset="0"/>
                </a:rPr>
                <a:t>个人护理设备</a:t>
              </a:r>
              <a:endParaRPr lang="ko-KR" altLang="en-US" sz="1200" b="1">
                <a:solidFill>
                  <a:srgbClr val="C00000"/>
                </a:solidFill>
                <a:latin typeface="Calibri" charset="0"/>
                <a:ea typeface="宋体" charset="0"/>
              </a:endParaRPr>
            </a:p>
            <a:p>
              <a:pPr marL="0" indent="0" algn="l" defTabSz="914400" eaLnBrk="1" latinLnBrk="0" hangingPunct="1">
                <a:lnSpc>
                  <a:spcPct val="150000"/>
                </a:lnSpc>
                <a:spcBef>
                  <a:spcPts val="0"/>
                </a:spcBef>
                <a:spcAft>
                  <a:spcPts val="0"/>
                </a:spcAft>
                <a:buFontTx/>
                <a:buNone/>
              </a:pPr>
              <a:r>
                <a:rPr sz="1200" b="1">
                  <a:solidFill>
                    <a:srgbClr val="C00000"/>
                  </a:solidFill>
                  <a:latin typeface="Calibri" charset="0"/>
                  <a:ea typeface="宋体" charset="0"/>
                </a:rPr>
                <a:t>地面保障设备</a:t>
              </a:r>
              <a:endParaRPr lang="ko-KR" altLang="en-US" sz="1200" b="1">
                <a:solidFill>
                  <a:srgbClr val="C00000"/>
                </a:solidFill>
                <a:latin typeface="Calibri" charset="0"/>
                <a:ea typeface="宋体" charset="0"/>
              </a:endParaRPr>
            </a:p>
          </p:txBody>
        </p:sp>
        <p:sp>
          <p:nvSpPr>
            <p:cNvPr id="14" name="形状 13"/>
            <p:cNvSpPr>
              <a:spLocks/>
            </p:cNvSpPr>
            <p:nvPr/>
          </p:nvSpPr>
          <p:spPr>
            <a:xfrm rot="0">
              <a:off x="3969385" y="1848485"/>
              <a:ext cx="2124075" cy="1771015"/>
            </a:xfrm>
            <a:prstGeom prst="rect"/>
          </p:spPr>
          <p:style>
            <a:lnRef idx="2">
              <a:schemeClr val="accent1"/>
            </a:lnRef>
            <a:fillRef idx="1">
              <a:schemeClr val="lt1"/>
            </a:fillRef>
            <a:effectRef idx="0">
              <a:schemeClr val="accent1"/>
            </a:effectRef>
            <a:fontRef idx="minor">
              <a:schemeClr val="dk1"/>
            </a:fontRef>
          </p:style>
          <p:txBody>
            <a:bodyPr wrap="square" lIns="91440" tIns="45720" rIns="91440" bIns="45720" numCol="1" vert="horz" anchor="ctr">
              <a:noAutofit/>
            </a:bodyPr>
            <a:lstStyle/>
            <a:p>
              <a:pPr marL="0" indent="0" algn="l" defTabSz="914400" eaLnBrk="1" latinLnBrk="0" hangingPunct="1">
                <a:lnSpc>
                  <a:spcPct val="150000"/>
                </a:lnSpc>
                <a:spcBef>
                  <a:spcPts val="0"/>
                </a:spcBef>
                <a:spcAft>
                  <a:spcPts val="0"/>
                </a:spcAft>
                <a:buFontTx/>
                <a:buNone/>
              </a:pPr>
              <a:r>
                <a:rPr sz="1400" b="1">
                  <a:solidFill>
                    <a:schemeClr val="tx1"/>
                  </a:solidFill>
                  <a:latin typeface="Calibri" charset="0"/>
                  <a:ea typeface="宋体" charset="0"/>
                </a:rPr>
                <a:t>机载及救援设备</a:t>
              </a:r>
              <a:r>
                <a:rPr sz="1400" b="1">
                  <a:solidFill>
                    <a:srgbClr val="C00000"/>
                  </a:solidFill>
                  <a:latin typeface="Calibri" charset="0"/>
                  <a:ea typeface="宋体" charset="0"/>
                </a:rPr>
                <a:t>：</a:t>
              </a:r>
              <a:endParaRPr lang="ko-KR" altLang="en-US" sz="1400" b="1">
                <a:solidFill>
                  <a:srgbClr val="C00000"/>
                </a:solidFill>
                <a:latin typeface="Calibri" charset="0"/>
                <a:ea typeface="宋体" charset="0"/>
              </a:endParaRPr>
            </a:p>
            <a:p>
              <a:pPr marL="0" indent="0" algn="l" defTabSz="914400" eaLnBrk="1" latinLnBrk="0" hangingPunct="1">
                <a:lnSpc>
                  <a:spcPct val="150000"/>
                </a:lnSpc>
                <a:spcBef>
                  <a:spcPts val="0"/>
                </a:spcBef>
                <a:spcAft>
                  <a:spcPts val="0"/>
                </a:spcAft>
                <a:buFontTx/>
                <a:buNone/>
              </a:pPr>
              <a:r>
                <a:rPr sz="1400" b="1">
                  <a:solidFill>
                    <a:srgbClr val="C00000"/>
                  </a:solidFill>
                  <a:latin typeface="Calibri" charset="0"/>
                  <a:ea typeface="宋体" charset="0"/>
                </a:rPr>
                <a:t>机载设备</a:t>
              </a:r>
              <a:endParaRPr lang="ko-KR" altLang="en-US" sz="1400" b="1">
                <a:solidFill>
                  <a:srgbClr val="C00000"/>
                </a:solidFill>
                <a:latin typeface="Calibri" charset="0"/>
                <a:ea typeface="宋体" charset="0"/>
              </a:endParaRPr>
            </a:p>
            <a:p>
              <a:pPr marL="0" indent="0" algn="l" defTabSz="914400" eaLnBrk="1" latinLnBrk="0" hangingPunct="1">
                <a:lnSpc>
                  <a:spcPct val="150000"/>
                </a:lnSpc>
                <a:spcBef>
                  <a:spcPts val="0"/>
                </a:spcBef>
                <a:spcAft>
                  <a:spcPts val="0"/>
                </a:spcAft>
                <a:buFontTx/>
                <a:buNone/>
              </a:pPr>
              <a:r>
                <a:rPr sz="1400" b="1">
                  <a:solidFill>
                    <a:srgbClr val="C00000"/>
                  </a:solidFill>
                  <a:latin typeface="Calibri" charset="0"/>
                  <a:ea typeface="宋体" charset="0"/>
                </a:rPr>
                <a:t>救援设备</a:t>
              </a:r>
              <a:endParaRPr lang="ko-KR" altLang="en-US" sz="1400" b="1">
                <a:solidFill>
                  <a:srgbClr val="C00000"/>
                </a:solidFill>
                <a:latin typeface="Calibri" charset="0"/>
                <a:ea typeface="宋体"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sp>
        <p:nvSpPr>
          <p:cNvPr id="8" name="直角三角形 7"/>
          <p:cNvSpPr>
            <a:spLocks/>
          </p:cNvSpPr>
          <p:nvPr/>
        </p:nvSpPr>
        <p:spPr>
          <a:xfrm rot="10800000" flipH="1">
            <a:off x="3811905" y="-59690"/>
            <a:ext cx="4991100" cy="6920865"/>
          </a:xfrm>
          <a:prstGeom prst="rtTriangle"/>
          <a:solidFill>
            <a:schemeClr val="bg1"/>
          </a:solidFill>
          <a:ln w="0">
            <a:noFill/>
            <a:prstDash/>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numCol="1" vert="horz" anchor="ctr">
            <a:noAutofit/>
          </a:bodyPr>
          <a:lstStyle/>
          <a:p>
            <a:pPr marL="0" indent="0" algn="ctr" defTabSz="914400" eaLnBrk="1" latinLnBrk="0" hangingPunct="1">
              <a:lnSpc>
                <a:spcPct val="100000"/>
              </a:lnSpc>
              <a:spcBef>
                <a:spcPts val="0"/>
              </a:spcBef>
              <a:spcAft>
                <a:spcPts val="0"/>
              </a:spcAft>
              <a:buFontTx/>
              <a:buNone/>
            </a:pPr>
            <a:endParaRPr lang="ko-KR" altLang="en-US" sz="1800">
              <a:solidFill>
                <a:srgbClr val="002060"/>
              </a:solidFill>
              <a:latin typeface="微软雅黑" charset="0"/>
              <a:ea typeface="微软雅黑" charset="0"/>
              <a:cs typeface="+mn-ea"/>
            </a:endParaRPr>
          </a:p>
        </p:txBody>
      </p:sp>
      <p:sp>
        <p:nvSpPr>
          <p:cNvPr id="4" name="任意多边形: 形状 3"/>
          <p:cNvSpPr/>
          <p:nvPr/>
        </p:nvSpPr>
        <p:spPr>
          <a:xfrm flipH="1" flipV="1">
            <a:off x="-635" y="6454140"/>
            <a:ext cx="6096635" cy="403860"/>
          </a:xfrm>
          <a:custGeom>
            <a:avLst/>
            <a:gdLst>
              <a:gd name="connsiteX0" fmla="*/ 5156525 w 5156525"/>
              <a:gd name="connsiteY0" fmla="*/ 870916 h 870916"/>
              <a:gd name="connsiteX1" fmla="*/ 138238 w 5156525"/>
              <a:gd name="connsiteY1" fmla="*/ 870916 h 870916"/>
              <a:gd name="connsiteX2" fmla="*/ 0 w 5156525"/>
              <a:gd name="connsiteY2" fmla="*/ 870916 h 870916"/>
              <a:gd name="connsiteX3" fmla="*/ 537944 w 5156525"/>
              <a:gd name="connsiteY3" fmla="*/ 0 h 870916"/>
              <a:gd name="connsiteX4" fmla="*/ 5156525 w 5156525"/>
              <a:gd name="connsiteY4" fmla="*/ 0 h 870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6525" h="870916">
                <a:moveTo>
                  <a:pt x="5156525" y="870916"/>
                </a:moveTo>
                <a:lnTo>
                  <a:pt x="138238" y="870916"/>
                </a:lnTo>
                <a:lnTo>
                  <a:pt x="0" y="870916"/>
                </a:lnTo>
                <a:lnTo>
                  <a:pt x="537944" y="0"/>
                </a:lnTo>
                <a:lnTo>
                  <a:pt x="5156525"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002060"/>
              </a:solidFill>
              <a:cs typeface="+mn-ea"/>
              <a:sym typeface="+mn-lt"/>
            </a:endParaRPr>
          </a:p>
        </p:txBody>
      </p:sp>
      <p:sp>
        <p:nvSpPr>
          <p:cNvPr id="6" name="任意多边形: 形状 5"/>
          <p:cNvSpPr/>
          <p:nvPr/>
        </p:nvSpPr>
        <p:spPr>
          <a:xfrm flipH="1">
            <a:off x="947420" y="0"/>
            <a:ext cx="917575" cy="869950"/>
          </a:xfrm>
          <a:custGeom>
            <a:avLst/>
            <a:gdLst>
              <a:gd name="connsiteX0" fmla="*/ 738791 w 2053034"/>
              <a:gd name="connsiteY0" fmla="*/ 0 h 2127725"/>
              <a:gd name="connsiteX1" fmla="*/ 0 w 2053034"/>
              <a:gd name="connsiteY1" fmla="*/ 0 h 2127725"/>
              <a:gd name="connsiteX2" fmla="*/ 1314243 w 2053034"/>
              <a:gd name="connsiteY2" fmla="*/ 2127725 h 2127725"/>
              <a:gd name="connsiteX3" fmla="*/ 2053034 w 2053034"/>
              <a:gd name="connsiteY3" fmla="*/ 2127725 h 2127725"/>
            </a:gdLst>
            <a:ahLst/>
            <a:cxnLst>
              <a:cxn ang="0">
                <a:pos x="connsiteX0" y="connsiteY0"/>
              </a:cxn>
              <a:cxn ang="0">
                <a:pos x="connsiteX1" y="connsiteY1"/>
              </a:cxn>
              <a:cxn ang="0">
                <a:pos x="connsiteX2" y="connsiteY2"/>
              </a:cxn>
              <a:cxn ang="0">
                <a:pos x="connsiteX3" y="connsiteY3"/>
              </a:cxn>
            </a:cxnLst>
            <a:rect l="l" t="t" r="r" b="b"/>
            <a:pathLst>
              <a:path w="2053034" h="2127725">
                <a:moveTo>
                  <a:pt x="738791" y="0"/>
                </a:moveTo>
                <a:lnTo>
                  <a:pt x="0" y="0"/>
                </a:lnTo>
                <a:lnTo>
                  <a:pt x="1314243" y="2127725"/>
                </a:lnTo>
                <a:lnTo>
                  <a:pt x="2053034" y="2127725"/>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002060"/>
              </a:solidFill>
              <a:cs typeface="+mn-ea"/>
              <a:sym typeface="+mn-lt"/>
            </a:endParaRPr>
          </a:p>
        </p:txBody>
      </p:sp>
      <p:sp>
        <p:nvSpPr>
          <p:cNvPr id="7" name="任意多边形: 形状 6"/>
          <p:cNvSpPr/>
          <p:nvPr/>
        </p:nvSpPr>
        <p:spPr>
          <a:xfrm flipH="1">
            <a:off x="-635" y="0"/>
            <a:ext cx="1411605" cy="1373505"/>
          </a:xfrm>
          <a:custGeom>
            <a:avLst/>
            <a:gdLst>
              <a:gd name="connsiteX0" fmla="*/ 1305661 w 1305661"/>
              <a:gd name="connsiteY0" fmla="*/ 0 h 1373384"/>
              <a:gd name="connsiteX1" fmla="*/ 1295754 w 1305661"/>
              <a:gd name="connsiteY1" fmla="*/ 0 h 1373384"/>
              <a:gd name="connsiteX2" fmla="*/ 993353 w 1305661"/>
              <a:gd name="connsiteY2" fmla="*/ 0 h 1373384"/>
              <a:gd name="connsiteX3" fmla="*/ 865521 w 1305661"/>
              <a:gd name="connsiteY3" fmla="*/ 0 h 1373384"/>
              <a:gd name="connsiteX4" fmla="*/ 840344 w 1305661"/>
              <a:gd name="connsiteY4" fmla="*/ 0 h 1373384"/>
              <a:gd name="connsiteX5" fmla="*/ 666568 w 1305661"/>
              <a:gd name="connsiteY5" fmla="*/ 0 h 1373384"/>
              <a:gd name="connsiteX6" fmla="*/ 455410 w 1305661"/>
              <a:gd name="connsiteY6" fmla="*/ 0 h 1373384"/>
              <a:gd name="connsiteX7" fmla="*/ 153009 w 1305661"/>
              <a:gd name="connsiteY7" fmla="*/ 0 h 1373384"/>
              <a:gd name="connsiteX8" fmla="*/ 0 w 1305661"/>
              <a:gd name="connsiteY8" fmla="*/ 0 h 1373384"/>
              <a:gd name="connsiteX9" fmla="*/ 537943 w 1305661"/>
              <a:gd name="connsiteY9" fmla="*/ 870916 h 1373384"/>
              <a:gd name="connsiteX10" fmla="*/ 690952 w 1305661"/>
              <a:gd name="connsiteY10" fmla="*/ 870916 h 1373384"/>
              <a:gd name="connsiteX11" fmla="*/ 840344 w 1305661"/>
              <a:gd name="connsiteY11" fmla="*/ 870916 h 1373384"/>
              <a:gd name="connsiteX12" fmla="*/ 902110 w 1305661"/>
              <a:gd name="connsiteY12" fmla="*/ 870916 h 1373384"/>
              <a:gd name="connsiteX13" fmla="*/ 986463 w 1305661"/>
              <a:gd name="connsiteY13" fmla="*/ 870916 h 1373384"/>
              <a:gd name="connsiteX14" fmla="*/ 1296825 w 1305661"/>
              <a:gd name="connsiteY14" fmla="*/ 1373384 h 1373384"/>
              <a:gd name="connsiteX15" fmla="*/ 1305661 w 1305661"/>
              <a:gd name="connsiteY15" fmla="*/ 1373384 h 13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05661" h="1373384">
                <a:moveTo>
                  <a:pt x="1305661" y="0"/>
                </a:moveTo>
                <a:lnTo>
                  <a:pt x="1295754" y="0"/>
                </a:lnTo>
                <a:lnTo>
                  <a:pt x="993353" y="0"/>
                </a:lnTo>
                <a:lnTo>
                  <a:pt x="865521" y="0"/>
                </a:lnTo>
                <a:lnTo>
                  <a:pt x="840344" y="0"/>
                </a:lnTo>
                <a:lnTo>
                  <a:pt x="666568" y="0"/>
                </a:lnTo>
                <a:lnTo>
                  <a:pt x="455410" y="0"/>
                </a:lnTo>
                <a:lnTo>
                  <a:pt x="153009" y="0"/>
                </a:lnTo>
                <a:lnTo>
                  <a:pt x="0" y="0"/>
                </a:lnTo>
                <a:lnTo>
                  <a:pt x="537943" y="870916"/>
                </a:lnTo>
                <a:lnTo>
                  <a:pt x="690952" y="870916"/>
                </a:lnTo>
                <a:lnTo>
                  <a:pt x="840344" y="870916"/>
                </a:lnTo>
                <a:lnTo>
                  <a:pt x="902110" y="870916"/>
                </a:lnTo>
                <a:lnTo>
                  <a:pt x="986463" y="870916"/>
                </a:lnTo>
                <a:lnTo>
                  <a:pt x="1296825" y="1373384"/>
                </a:lnTo>
                <a:lnTo>
                  <a:pt x="1305661" y="1373384"/>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002060"/>
              </a:solidFill>
              <a:cs typeface="+mn-ea"/>
              <a:sym typeface="+mn-lt"/>
            </a:endParaRPr>
          </a:p>
        </p:txBody>
      </p:sp>
      <p:sp>
        <p:nvSpPr>
          <p:cNvPr id="11" name="任意多边形: 形状 10"/>
          <p:cNvSpPr/>
          <p:nvPr/>
        </p:nvSpPr>
        <p:spPr>
          <a:xfrm rot="10800000" flipH="1" flipV="1">
            <a:off x="5912485" y="6454140"/>
            <a:ext cx="6287770" cy="403860"/>
          </a:xfrm>
          <a:custGeom>
            <a:avLst/>
            <a:gdLst>
              <a:gd name="connsiteX0" fmla="*/ 5156525 w 5156525"/>
              <a:gd name="connsiteY0" fmla="*/ 870916 h 870916"/>
              <a:gd name="connsiteX1" fmla="*/ 138238 w 5156525"/>
              <a:gd name="connsiteY1" fmla="*/ 870916 h 870916"/>
              <a:gd name="connsiteX2" fmla="*/ 0 w 5156525"/>
              <a:gd name="connsiteY2" fmla="*/ 870916 h 870916"/>
              <a:gd name="connsiteX3" fmla="*/ 537944 w 5156525"/>
              <a:gd name="connsiteY3" fmla="*/ 0 h 870916"/>
              <a:gd name="connsiteX4" fmla="*/ 5156525 w 5156525"/>
              <a:gd name="connsiteY4" fmla="*/ 0 h 870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6525" h="870916">
                <a:moveTo>
                  <a:pt x="5156525" y="870916"/>
                </a:moveTo>
                <a:lnTo>
                  <a:pt x="138238" y="870916"/>
                </a:lnTo>
                <a:lnTo>
                  <a:pt x="0" y="870916"/>
                </a:lnTo>
                <a:lnTo>
                  <a:pt x="537944" y="0"/>
                </a:lnTo>
                <a:lnTo>
                  <a:pt x="5156525"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002060"/>
              </a:solidFill>
              <a:cs typeface="+mn-ea"/>
              <a:sym typeface="+mn-lt"/>
            </a:endParaRPr>
          </a:p>
        </p:txBody>
      </p:sp>
      <p:sp>
        <p:nvSpPr>
          <p:cNvPr id="18" name="矩形 17"/>
          <p:cNvSpPr>
            <a:spLocks/>
          </p:cNvSpPr>
          <p:nvPr/>
        </p:nvSpPr>
        <p:spPr>
          <a:xfrm rot="0">
            <a:off x="2306955" y="1017905"/>
            <a:ext cx="7337425" cy="707390"/>
          </a:xfrm>
          <a:prstGeom prst="rect"/>
        </p:spPr>
        <p:txBody>
          <a:bodyPr wrap="square" lIns="91440" tIns="45720" rIns="91440" bIns="45720" numCol="1" vert="horz" anchor="t">
            <a:spAutoFit/>
          </a:bodyPr>
          <a:lstStyle>
            <a:lvl1pPr marL="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1pPr>
            <a:lvl2pPr marL="4572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2pPr>
            <a:lvl3pPr marL="9144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3pPr>
            <a:lvl4pPr marL="13716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4pPr>
            <a:lvl5pPr marL="18288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5pPr>
            <a:lvl6pPr marL="22860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6pPr>
            <a:lvl7pPr marL="27432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7pPr>
            <a:lvl8pPr marL="32004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8pPr>
            <a:lvl9pPr marL="36576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9pPr>
          </a:lstStyle>
          <a:p>
            <a:pPr marL="0" indent="0" algn="ctr" defTabSz="914400" eaLnBrk="1" latinLnBrk="0" hangingPunct="1">
              <a:lnSpc>
                <a:spcPct val="100000"/>
              </a:lnSpc>
              <a:spcBef>
                <a:spcPts val="0"/>
              </a:spcBef>
              <a:spcAft>
                <a:spcPts val="0"/>
              </a:spcAft>
              <a:buFontTx/>
              <a:buNone/>
            </a:pPr>
            <a:r>
              <a:rPr sz="4000" b="1">
                <a:solidFill>
                  <a:schemeClr val="tx1"/>
                </a:solidFill>
                <a:effectLst>
                  <a:outerShdw sx="100000" sy="100000" blurRad="38100" dist="38100" dir="2700000" rotWithShape="0" algn="ctr">
                    <a:srgbClr val="000000">
                      <a:alpha val="42352"/>
                    </a:srgbClr>
                  </a:outerShdw>
                </a:effectLst>
                <a:latin typeface="Arial" charset="0"/>
                <a:ea typeface="微软雅黑" charset="0"/>
              </a:rPr>
              <a:t>感</a:t>
            </a:r>
            <a:r>
              <a:rPr sz="4000" b="1">
                <a:solidFill>
                  <a:schemeClr val="tx1"/>
                </a:solidFill>
                <a:effectLst>
                  <a:outerShdw sx="100000" sy="100000" blurRad="38100" dist="38100" dir="2700000" rotWithShape="0" algn="ctr">
                    <a:srgbClr val="000000">
                      <a:alpha val="42352"/>
                    </a:srgbClr>
                  </a:outerShdw>
                </a:effectLst>
                <a:latin typeface="Arial" charset="0"/>
                <a:ea typeface="微软雅黑" charset="0"/>
              </a:rPr>
              <a:t> </a:t>
            </a:r>
            <a:r>
              <a:rPr sz="4000" b="1">
                <a:solidFill>
                  <a:schemeClr val="tx1"/>
                </a:solidFill>
                <a:effectLst>
                  <a:outerShdw sx="100000" sy="100000" blurRad="38100" dist="38100" dir="2700000" rotWithShape="0" algn="ctr">
                    <a:srgbClr val="000000">
                      <a:alpha val="42352"/>
                    </a:srgbClr>
                  </a:outerShdw>
                </a:effectLst>
                <a:latin typeface="Arial" charset="0"/>
                <a:ea typeface="微软雅黑" charset="0"/>
              </a:rPr>
              <a:t>谢</a:t>
            </a:r>
            <a:r>
              <a:rPr sz="4000" b="1">
                <a:solidFill>
                  <a:schemeClr val="tx1"/>
                </a:solidFill>
                <a:effectLst>
                  <a:outerShdw sx="100000" sy="100000" blurRad="38100" dist="38100" dir="2700000" rotWithShape="0" algn="ctr">
                    <a:srgbClr val="000000">
                      <a:alpha val="42352"/>
                    </a:srgbClr>
                  </a:outerShdw>
                </a:effectLst>
                <a:latin typeface="Arial" charset="0"/>
                <a:ea typeface="微软雅黑" charset="0"/>
              </a:rPr>
              <a:t> </a:t>
            </a:r>
            <a:r>
              <a:rPr sz="4000" b="1">
                <a:solidFill>
                  <a:schemeClr val="tx1"/>
                </a:solidFill>
                <a:effectLst>
                  <a:outerShdw sx="100000" sy="100000" blurRad="38100" dist="38100" dir="2700000" rotWithShape="0" algn="ctr">
                    <a:srgbClr val="000000">
                      <a:alpha val="42352"/>
                    </a:srgbClr>
                  </a:outerShdw>
                </a:effectLst>
                <a:latin typeface="Arial" charset="0"/>
                <a:ea typeface="微软雅黑" charset="0"/>
              </a:rPr>
              <a:t>各</a:t>
            </a:r>
            <a:r>
              <a:rPr sz="4000" b="1">
                <a:solidFill>
                  <a:schemeClr val="tx1"/>
                </a:solidFill>
                <a:effectLst>
                  <a:outerShdw sx="100000" sy="100000" blurRad="38100" dist="38100" dir="2700000" rotWithShape="0" algn="ctr">
                    <a:srgbClr val="000000">
                      <a:alpha val="42352"/>
                    </a:srgbClr>
                  </a:outerShdw>
                </a:effectLst>
                <a:latin typeface="Arial" charset="0"/>
                <a:ea typeface="微软雅黑" charset="0"/>
              </a:rPr>
              <a:t> </a:t>
            </a:r>
            <a:r>
              <a:rPr sz="4000" b="1">
                <a:solidFill>
                  <a:schemeClr val="tx1"/>
                </a:solidFill>
                <a:effectLst>
                  <a:outerShdw sx="100000" sy="100000" blurRad="38100" dist="38100" dir="2700000" rotWithShape="0" algn="ctr">
                    <a:srgbClr val="000000">
                      <a:alpha val="42352"/>
                    </a:srgbClr>
                  </a:outerShdw>
                </a:effectLst>
                <a:latin typeface="Arial" charset="0"/>
                <a:ea typeface="微软雅黑" charset="0"/>
              </a:rPr>
              <a:t>位</a:t>
            </a:r>
            <a:r>
              <a:rPr sz="4000" b="1">
                <a:solidFill>
                  <a:schemeClr val="tx1"/>
                </a:solidFill>
                <a:effectLst>
                  <a:outerShdw sx="100000" sy="100000" blurRad="38100" dist="38100" dir="2700000" rotWithShape="0" algn="ctr">
                    <a:srgbClr val="000000">
                      <a:alpha val="42352"/>
                    </a:srgbClr>
                  </a:outerShdw>
                </a:effectLst>
                <a:latin typeface="Arial" charset="0"/>
                <a:ea typeface="微软雅黑" charset="0"/>
              </a:rPr>
              <a:t> </a:t>
            </a:r>
            <a:r>
              <a:rPr sz="4000" b="1">
                <a:solidFill>
                  <a:schemeClr val="tx1"/>
                </a:solidFill>
                <a:effectLst>
                  <a:outerShdw sx="100000" sy="100000" blurRad="38100" dist="38100" dir="2700000" rotWithShape="0" algn="ctr">
                    <a:srgbClr val="000000">
                      <a:alpha val="42352"/>
                    </a:srgbClr>
                  </a:outerShdw>
                </a:effectLst>
                <a:latin typeface="Arial" charset="0"/>
                <a:ea typeface="微软雅黑" charset="0"/>
              </a:rPr>
              <a:t>专</a:t>
            </a:r>
            <a:r>
              <a:rPr sz="4000" b="1">
                <a:solidFill>
                  <a:schemeClr val="tx1"/>
                </a:solidFill>
                <a:effectLst>
                  <a:outerShdw sx="100000" sy="100000" blurRad="38100" dist="38100" dir="2700000" rotWithShape="0" algn="ctr">
                    <a:srgbClr val="000000">
                      <a:alpha val="42352"/>
                    </a:srgbClr>
                  </a:outerShdw>
                </a:effectLst>
                <a:latin typeface="Arial" charset="0"/>
                <a:ea typeface="微软雅黑" charset="0"/>
              </a:rPr>
              <a:t> </a:t>
            </a:r>
            <a:r>
              <a:rPr sz="4000" b="1">
                <a:solidFill>
                  <a:schemeClr val="tx1"/>
                </a:solidFill>
                <a:effectLst>
                  <a:outerShdw sx="100000" sy="100000" blurRad="38100" dist="38100" dir="2700000" rotWithShape="0" algn="ctr">
                    <a:srgbClr val="000000">
                      <a:alpha val="42352"/>
                    </a:srgbClr>
                  </a:outerShdw>
                </a:effectLst>
                <a:latin typeface="Arial" charset="0"/>
                <a:ea typeface="微软雅黑" charset="0"/>
              </a:rPr>
              <a:t>家</a:t>
            </a:r>
            <a:r>
              <a:rPr sz="4000" b="1">
                <a:solidFill>
                  <a:schemeClr val="tx1"/>
                </a:solidFill>
                <a:effectLst>
                  <a:outerShdw sx="100000" sy="100000" blurRad="38100" dist="38100" dir="2700000" rotWithShape="0" algn="ctr">
                    <a:srgbClr val="000000">
                      <a:alpha val="42352"/>
                    </a:srgbClr>
                  </a:outerShdw>
                </a:effectLst>
                <a:latin typeface="Arial" charset="0"/>
                <a:ea typeface="微软雅黑" charset="0"/>
              </a:rPr>
              <a:t> </a:t>
            </a:r>
            <a:r>
              <a:rPr sz="4000" b="1">
                <a:solidFill>
                  <a:schemeClr val="tx1"/>
                </a:solidFill>
                <a:effectLst>
                  <a:outerShdw sx="100000" sy="100000" blurRad="38100" dist="38100" dir="2700000" rotWithShape="0" algn="ctr">
                    <a:srgbClr val="000000">
                      <a:alpha val="42352"/>
                    </a:srgbClr>
                  </a:outerShdw>
                </a:effectLst>
                <a:latin typeface="Arial" charset="0"/>
                <a:ea typeface="微软雅黑" charset="0"/>
              </a:rPr>
              <a:t>聆</a:t>
            </a:r>
            <a:r>
              <a:rPr sz="4000" b="1">
                <a:solidFill>
                  <a:schemeClr val="tx1"/>
                </a:solidFill>
                <a:effectLst>
                  <a:outerShdw sx="100000" sy="100000" blurRad="38100" dist="38100" dir="2700000" rotWithShape="0" algn="ctr">
                    <a:srgbClr val="000000">
                      <a:alpha val="42352"/>
                    </a:srgbClr>
                  </a:outerShdw>
                </a:effectLst>
                <a:latin typeface="Arial" charset="0"/>
                <a:ea typeface="微软雅黑" charset="0"/>
              </a:rPr>
              <a:t> </a:t>
            </a:r>
            <a:r>
              <a:rPr sz="4000" b="1">
                <a:solidFill>
                  <a:schemeClr val="tx1"/>
                </a:solidFill>
                <a:effectLst>
                  <a:outerShdw sx="100000" sy="100000" blurRad="38100" dist="38100" dir="2700000" rotWithShape="0" algn="ctr">
                    <a:srgbClr val="000000">
                      <a:alpha val="42352"/>
                    </a:srgbClr>
                  </a:outerShdw>
                </a:effectLst>
                <a:latin typeface="Arial" charset="0"/>
                <a:ea typeface="微软雅黑" charset="0"/>
              </a:rPr>
              <a:t>听</a:t>
            </a:r>
            <a:r>
              <a:rPr sz="4000" b="1">
                <a:solidFill>
                  <a:schemeClr val="tx1"/>
                </a:solidFill>
                <a:effectLst>
                  <a:outerShdw sx="100000" sy="100000" blurRad="38100" dist="38100" dir="2700000" rotWithShape="0" algn="ctr">
                    <a:srgbClr val="000000">
                      <a:alpha val="42352"/>
                    </a:srgbClr>
                  </a:outerShdw>
                </a:effectLst>
                <a:latin typeface="Arial" charset="0"/>
                <a:ea typeface="微软雅黑" charset="0"/>
              </a:rPr>
              <a:t> </a:t>
            </a:r>
            <a:r>
              <a:rPr sz="4000" b="1">
                <a:solidFill>
                  <a:schemeClr val="tx1"/>
                </a:solidFill>
                <a:effectLst>
                  <a:outerShdw sx="100000" sy="100000" blurRad="38100" dist="38100" dir="2700000" rotWithShape="0" algn="ctr">
                    <a:srgbClr val="000000">
                      <a:alpha val="42352"/>
                    </a:srgbClr>
                  </a:outerShdw>
                </a:effectLst>
                <a:latin typeface="黑体" charset="0"/>
                <a:ea typeface="黑体" charset="0"/>
                <a:cs typeface="宋体" charset="0"/>
              </a:rPr>
              <a:t>！</a:t>
            </a:r>
            <a:endParaRPr lang="ko-KR" altLang="en-US" sz="4000" b="1">
              <a:solidFill>
                <a:schemeClr val="tx1"/>
              </a:solidFill>
              <a:latin typeface="黑体" charset="0"/>
              <a:ea typeface="黑体" charset="0"/>
              <a:cs typeface="宋体" charset="0"/>
            </a:endParaRPr>
          </a:p>
        </p:txBody>
      </p:sp>
      <p:sp>
        <p:nvSpPr>
          <p:cNvPr id="19" name="矩形 18"/>
          <p:cNvSpPr>
            <a:spLocks/>
          </p:cNvSpPr>
          <p:nvPr/>
        </p:nvSpPr>
        <p:spPr>
          <a:xfrm rot="0">
            <a:off x="2206625" y="2867660"/>
            <a:ext cx="3485515" cy="1938020"/>
          </a:xfrm>
          <a:prstGeom prst="rect"/>
        </p:spPr>
        <p:txBody>
          <a:bodyPr wrap="square" lIns="91440" tIns="45720" rIns="91440" bIns="45720" numCol="1" vert="horz" anchor="t">
            <a:spAutoFit/>
          </a:bodyPr>
          <a:lstStyle>
            <a:lvl1pPr marL="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1pPr>
            <a:lvl2pPr marL="4572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2pPr>
            <a:lvl3pPr marL="9144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3pPr>
            <a:lvl4pPr marL="13716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4pPr>
            <a:lvl5pPr marL="18288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5pPr>
            <a:lvl6pPr marL="22860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6pPr>
            <a:lvl7pPr marL="27432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7pPr>
            <a:lvl8pPr marL="32004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8pPr>
            <a:lvl9pPr marL="3657600" indent="0" algn="l" defTabSz="914400" eaLnBrk="1" latinLnBrk="0" hangingPunct="1">
              <a:lnSpc>
                <a:spcPct val="100000"/>
              </a:lnSpc>
              <a:spcBef>
                <a:spcPts val="0"/>
              </a:spcBef>
              <a:spcAft>
                <a:spcPts val="0"/>
              </a:spcAft>
              <a:buFontTx/>
              <a:buNone/>
              <a:defRPr lang="en-GB" altLang="en-US" sz="1800">
                <a:solidFill>
                  <a:schemeClr val="tx1"/>
                </a:solidFill>
                <a:latin typeface="+mn-lt"/>
                <a:ea typeface="+mn-ea"/>
                <a:cs typeface="+mn-cs"/>
              </a:defRPr>
            </a:lvl9pPr>
          </a:lstStyle>
          <a:p>
            <a:pPr marL="0" indent="0" algn="ctr" defTabSz="914400" eaLnBrk="1" latinLnBrk="0" hangingPunct="1">
              <a:lnSpc>
                <a:spcPct val="200000"/>
              </a:lnSpc>
              <a:spcBef>
                <a:spcPts val="0"/>
              </a:spcBef>
              <a:spcAft>
                <a:spcPts val="0"/>
              </a:spcAft>
              <a:buFontTx/>
              <a:buNone/>
            </a:pPr>
            <a:r>
              <a:rPr sz="2000">
                <a:solidFill>
                  <a:srgbClr val="002060"/>
                </a:solidFill>
                <a:latin typeface="微软雅黑" charset="0"/>
                <a:ea typeface="微软雅黑" charset="0"/>
                <a:cs typeface="+mn-ea"/>
              </a:rPr>
              <a:t>北京交通大学</a:t>
            </a:r>
            <a:r>
              <a:rPr sz="2000">
                <a:solidFill>
                  <a:srgbClr val="002060"/>
                </a:solidFill>
                <a:latin typeface="Arial" charset="0"/>
                <a:ea typeface="微软雅黑" charset="0"/>
                <a:cs typeface="+mn-ea"/>
              </a:rPr>
              <a:t>   </a:t>
            </a:r>
            <a:endParaRPr lang="ko-KR" altLang="en-US" sz="2000">
              <a:solidFill>
                <a:srgbClr val="002060"/>
              </a:solidFill>
              <a:latin typeface="Arial" charset="0"/>
              <a:ea typeface="微软雅黑" charset="0"/>
              <a:cs typeface="+mn-ea"/>
            </a:endParaRPr>
          </a:p>
          <a:p>
            <a:pPr marL="0" indent="0" algn="ctr" defTabSz="914400" eaLnBrk="1" latinLnBrk="0" hangingPunct="1">
              <a:lnSpc>
                <a:spcPct val="200000"/>
              </a:lnSpc>
              <a:spcBef>
                <a:spcPts val="0"/>
              </a:spcBef>
              <a:spcAft>
                <a:spcPts val="0"/>
              </a:spcAft>
              <a:buFontTx/>
              <a:buNone/>
            </a:pPr>
            <a:r>
              <a:rPr sz="2000">
                <a:solidFill>
                  <a:srgbClr val="002060"/>
                </a:solidFill>
                <a:latin typeface="微软雅黑" charset="0"/>
                <a:ea typeface="微软雅黑" charset="0"/>
                <a:cs typeface="+mn-ea"/>
              </a:rPr>
              <a:t>李艳华</a:t>
            </a:r>
            <a:endParaRPr lang="ko-KR" altLang="en-US" sz="2000">
              <a:solidFill>
                <a:srgbClr val="002060"/>
              </a:solidFill>
              <a:latin typeface="微软雅黑" charset="0"/>
              <a:ea typeface="微软雅黑" charset="0"/>
              <a:cs typeface="+mn-ea"/>
            </a:endParaRPr>
          </a:p>
          <a:p>
            <a:pPr marL="0" indent="0" algn="ctr" defTabSz="914400" eaLnBrk="1" latinLnBrk="0" hangingPunct="1">
              <a:lnSpc>
                <a:spcPct val="200000"/>
              </a:lnSpc>
              <a:spcBef>
                <a:spcPts val="0"/>
              </a:spcBef>
              <a:spcAft>
                <a:spcPts val="0"/>
              </a:spcAft>
              <a:buFontTx/>
              <a:buNone/>
            </a:pPr>
            <a:r>
              <a:rPr sz="2000">
                <a:solidFill>
                  <a:srgbClr val="002060"/>
                </a:solidFill>
                <a:latin typeface="微软雅黑" charset="0"/>
                <a:ea typeface="微软雅黑" charset="0"/>
                <a:cs typeface="+mn-ea"/>
              </a:rPr>
              <a:t>yh.li@bjtu.edu.cn</a:t>
            </a:r>
            <a:endParaRPr lang="ko-KR" altLang="en-US" sz="2000">
              <a:solidFill>
                <a:srgbClr val="002060"/>
              </a:solidFill>
              <a:latin typeface="微软雅黑" charset="0"/>
              <a:ea typeface="微软雅黑" charset="0"/>
              <a:cs typeface="+mn-ea"/>
            </a:endParaRPr>
          </a:p>
        </p:txBody>
      </p:sp>
      <p:pic>
        <p:nvPicPr>
          <p:cNvPr id="20" name="图片 19" descr="C:/Users/lenovo/AppData/Roaming/JisuOffice/ETemp/9720_12156808/fImage605128076762.png"/>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rot="0">
            <a:off x="6365875" y="3078480"/>
            <a:ext cx="4877435" cy="1686560"/>
          </a:xfrm>
          <a:prstGeom prst="rect"/>
          <a:noFill/>
          <a:ln w="0">
            <a:noFill/>
            <a:prstDash/>
          </a:ln>
        </p:spPr>
      </p:pic>
    </p:spTree>
    <p:extLst>
      <p:ext uri="{BB962C8B-B14F-4D97-AF65-F5344CB8AC3E}">
        <p14:creationId xmlns:p14="http://schemas.microsoft.com/office/powerpoint/2010/main" val="1372547008"/>
      </p:ext>
    </p:extLst>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1" animBg="1"/>
    </p:bldLst>
  </p:timing>
</p:sld>
</file>

<file path=ppt/slides/slide3.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pic>
        <p:nvPicPr>
          <p:cNvPr id="3" name="图片 2"/>
          <p:cNvPicPr>
            <a:picLocks/>
          </p:cNvPicPr>
          <p:nvPr/>
        </p:nvPicPr>
        <p:blipFill rotWithShape="1">
          <a:blip r:embed="rId2" cstate="hqprint">
            <a:extLst>
              <a:ext uri="{28A0092B-C50C-407E-A947-70E740481C1C}">
                <a14:useLocalDpi xmlns:a14="http://schemas.microsoft.com/office/drawing/2010/main"/>
              </a:ext>
            </a:extLst>
          </a:blip>
          <a:srcRect/>
          <a:stretch>
            <a:fillRect/>
          </a:stretch>
        </p:blipFill>
        <p:spPr>
          <a:xfrm rot="0">
            <a:off x="492125" y="1778000"/>
            <a:ext cx="11179810" cy="4482465"/>
          </a:xfrm>
          <a:prstGeom prst="rect"/>
          <a:noFill/>
          <a:ln w="0">
            <a:noFill/>
            <a:prstDash/>
          </a:ln>
        </p:spPr>
      </p:pic>
      <p:sp>
        <p:nvSpPr>
          <p:cNvPr id="4" name="文本框 3"/>
          <p:cNvSpPr txBox="1">
            <a:spLocks/>
          </p:cNvSpPr>
          <p:nvPr/>
        </p:nvSpPr>
        <p:spPr>
          <a:xfrm rot="0">
            <a:off x="672465" y="1030605"/>
            <a:ext cx="5005705" cy="400685"/>
          </a:xfrm>
          <a:prstGeom prst="rect"/>
          <a:noFill/>
          <a:ln w="0">
            <a:noFill/>
            <a:prstDash/>
          </a:ln>
        </p:spPr>
        <p:txBody>
          <a:bodyPr wrap="square" lIns="89535" tIns="46355" rIns="89535" bIns="46355" vert="horz" anchor="t">
            <a:spAutoFit/>
          </a:bodyPr>
          <a:lstStyle/>
          <a:p>
            <a:pPr marL="0" indent="0" algn="l" defTabSz="914400" eaLnBrk="1" latinLnBrk="0" hangingPunct="1">
              <a:lnSpc>
                <a:spcPct val="100000"/>
              </a:lnSpc>
              <a:spcBef>
                <a:spcPts val="0"/>
              </a:spcBef>
              <a:spcAft>
                <a:spcPts val="0"/>
              </a:spcAft>
              <a:buFontTx/>
              <a:buNone/>
            </a:pPr>
            <a:r>
              <a:rPr sz="2000" b="1">
                <a:latin typeface="Calibri" charset="0"/>
                <a:ea typeface="宋体" charset="0"/>
              </a:rPr>
              <a:t>多维度敛合，构建通航应急救援标准体系</a:t>
            </a:r>
            <a:endParaRPr lang="ko-KR" altLang="en-US" sz="2000" b="1">
              <a:latin typeface="Calibri" charset="0"/>
              <a:ea typeface="宋体" charset="0"/>
            </a:endParaRPr>
          </a:p>
        </p:txBody>
      </p:sp>
    </p:spTree>
    <p:extLst>
      <p:ext uri="{BB962C8B-B14F-4D97-AF65-F5344CB8AC3E}">
        <p14:creationId xmlns:p14="http://schemas.microsoft.com/office/powerpoint/2010/main" val="1994019049"/>
      </p:ext>
    </p:extLst>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6FAC23-1F4D-43F7-9246-74C057AD23C2}"/>
              </a:ext>
            </a:extLst>
          </p:cNvPr>
          <p:cNvSpPr>
            <a:spLocks noChangeArrowheads="1"/>
          </p:cNvSpPr>
          <p:nvPr/>
        </p:nvSpPr>
        <p:spPr bwMode="auto">
          <a:xfrm>
            <a:off x="2165985" y="-972185"/>
            <a:ext cx="1565529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pic>
        <p:nvPicPr>
          <p:cNvPr id="4" name="对象 3"/>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bwMode="auto">
          <a:xfrm rot="0">
            <a:off x="179070" y="120650"/>
            <a:ext cx="11854815" cy="6633845"/>
          </a:xfrm>
          <a:prstGeom prst="rect"/>
          <a:noFill/>
        </p:spPr>
      </p:pic>
      <p:pic>
        <p:nvPicPr>
          <p:cNvPr id="1" name="图片 1"/>
          <p:cNvPicPr>
            <a:picLocks/>
          </p:cNvPicPr>
          <p:nvPr/>
        </p:nvPicPr>
        <p:blipFill rotWithShape="1">
          <a:blip r:embed="rId4" cstate="print">
            <a:clrChange>
              <a:clrFrom>
                <a:srgbClr val="1EF0FB"/>
              </a:clrFrom>
              <a:clrTo>
                <a:srgbClr val="1EF0FB">
                  <a:alpha val="0"/>
                </a:srgbClr>
              </a:clrTo>
            </a:clrChange>
            <a:extLst>
              <a:ext uri="{28A0092B-C50C-407E-A947-70E740481C1C}">
                <a14:useLocalDpi xmlns:a14="http://schemas.microsoft.com/office/drawing/2010/main" val="0"/>
              </a:ext>
            </a:extLst>
          </a:blip>
          <a:srcRect/>
          <a:stretch>
            <a:fillRect/>
          </a:stretch>
        </p:blipFill>
        <p:spPr>
          <a:xfrm rot="0">
            <a:off x="177800" y="127000"/>
            <a:ext cx="11855450" cy="6634480"/>
          </a:xfrm>
          <a:prstGeom prst="rect"/>
          <a:noFill/>
        </p:spPr>
      </p:pic>
      <p:pic>
        <p:nvPicPr>
          <p:cNvPr id="1" name="图片 1"/>
          <p:cNvPicPr>
            <a:picLocks/>
          </p:cNvPicPr>
          <p:nvPr/>
        </p:nvPicPr>
        <p:blipFill rotWithShape="1">
          <a:blip r:embed="rId4" cstate="print">
            <a:clrChange>
              <a:clrFrom>
                <a:srgbClr val="1EF0FB"/>
              </a:clrFrom>
              <a:clrTo>
                <a:srgbClr val="1EF0FB">
                  <a:alpha val="0"/>
                </a:srgbClr>
              </a:clrTo>
            </a:clrChange>
            <a:extLst>
              <a:ext uri="{28A0092B-C50C-407E-A947-70E740481C1C}">
                <a14:useLocalDpi xmlns:a14="http://schemas.microsoft.com/office/drawing/2010/main" val="0"/>
              </a:ext>
            </a:extLst>
          </a:blip>
          <a:srcRect/>
          <a:stretch>
            <a:fillRect/>
          </a:stretch>
        </p:blipFill>
        <p:spPr>
          <a:xfrm rot="0">
            <a:off x="177800" y="127000"/>
            <a:ext cx="11855450" cy="6634480"/>
          </a:xfrm>
          <a:prstGeom prst="rect"/>
          <a:noFill/>
        </p:spPr>
      </p:pic>
      <p:pic>
        <p:nvPicPr>
          <p:cNvPr id="1" name="图片 1"/>
          <p:cNvPicPr>
            <a:picLocks/>
          </p:cNvPicPr>
          <p:nvPr/>
        </p:nvPicPr>
        <p:blipFill rotWithShape="1">
          <a:blip r:embed="rId4" cstate="print">
            <a:clrChange>
              <a:clrFrom>
                <a:srgbClr val="1EF0FB"/>
              </a:clrFrom>
              <a:clrTo>
                <a:srgbClr val="1EF0FB">
                  <a:alpha val="0"/>
                </a:srgbClr>
              </a:clrTo>
            </a:clrChange>
            <a:extLst>
              <a:ext uri="{28A0092B-C50C-407E-A947-70E740481C1C}">
                <a14:useLocalDpi xmlns:a14="http://schemas.microsoft.com/office/drawing/2010/main" val="0"/>
              </a:ext>
            </a:extLst>
          </a:blip>
          <a:srcRect/>
          <a:stretch>
            <a:fillRect/>
          </a:stretch>
        </p:blipFill>
        <p:spPr>
          <a:xfrm rot="0">
            <a:off x="177800" y="127000"/>
            <a:ext cx="11855450" cy="6634480"/>
          </a:xfrm>
          <a:prstGeom prst="rect"/>
          <a:noFill/>
        </p:spPr>
      </p:pic>
      <p:pic>
        <p:nvPicPr>
          <p:cNvPr id="1" name="图片 1"/>
          <p:cNvPicPr>
            <a:picLocks/>
          </p:cNvPicPr>
          <p:nvPr/>
        </p:nvPicPr>
        <p:blipFill rotWithShape="1">
          <a:blip r:embed="rId4" cstate="print">
            <a:clrChange>
              <a:clrFrom>
                <a:srgbClr val="1EF063"/>
              </a:clrFrom>
              <a:clrTo>
                <a:srgbClr val="1EF063">
                  <a:alpha val="0"/>
                </a:srgbClr>
              </a:clrTo>
            </a:clrChange>
            <a:extLst>
              <a:ext uri="{28A0092B-C50C-407E-A947-70E740481C1C}">
                <a14:useLocalDpi xmlns:a14="http://schemas.microsoft.com/office/drawing/2010/main" val="0"/>
              </a:ext>
            </a:extLst>
          </a:blip>
          <a:srcRect/>
          <a:stretch>
            <a:fillRect/>
          </a:stretch>
        </p:blipFill>
        <p:spPr>
          <a:xfrm rot="0">
            <a:off x="177800" y="127000"/>
            <a:ext cx="11855450" cy="6634480"/>
          </a:xfrm>
          <a:prstGeom prst="rect"/>
          <a:noFill/>
        </p:spPr>
      </p:pic>
      <p:pic>
        <p:nvPicPr>
          <p:cNvPr id="1" name="图片 1"/>
          <p:cNvPicPr>
            <a:picLocks/>
          </p:cNvPicPr>
          <p:nvPr/>
        </p:nvPicPr>
        <p:blipFill rotWithShape="1">
          <a:blip r:embed="rId4" cstate="print">
            <a:clrChange>
              <a:clrFrom>
                <a:srgbClr val="1EF0FD"/>
              </a:clrFrom>
              <a:clrTo>
                <a:srgbClr val="1EF0FD">
                  <a:alpha val="0"/>
                </a:srgbClr>
              </a:clrTo>
            </a:clrChange>
            <a:extLst>
              <a:ext uri="{28A0092B-C50C-407E-A947-70E740481C1C}">
                <a14:useLocalDpi xmlns:a14="http://schemas.microsoft.com/office/drawing/2010/main" val="0"/>
              </a:ext>
            </a:extLst>
          </a:blip>
          <a:srcRect/>
          <a:stretch>
            <a:fillRect/>
          </a:stretch>
        </p:blipFill>
        <p:spPr>
          <a:xfrm rot="0">
            <a:off x="177800" y="127000"/>
            <a:ext cx="11855450" cy="6634480"/>
          </a:xfrm>
          <a:prstGeom prst="rect"/>
          <a:noFill/>
        </p:spPr>
      </p:pic>
      <p:pic>
        <p:nvPicPr>
          <p:cNvPr id="1" name="图片 1"/>
          <p:cNvPicPr>
            <a:picLocks/>
          </p:cNvPicPr>
          <p:nvPr/>
        </p:nvPicPr>
        <p:blipFill rotWithShape="1">
          <a:blip r:embed="rId4" cstate="print">
            <a:clrChange>
              <a:clrFrom>
                <a:srgbClr val="1EF0FD"/>
              </a:clrFrom>
              <a:clrTo>
                <a:srgbClr val="1EF0FD">
                  <a:alpha val="0"/>
                </a:srgbClr>
              </a:clrTo>
            </a:clrChange>
            <a:extLst>
              <a:ext uri="{28A0092B-C50C-407E-A947-70E740481C1C}">
                <a14:useLocalDpi xmlns:a14="http://schemas.microsoft.com/office/drawing/2010/main" val="0"/>
              </a:ext>
            </a:extLst>
          </a:blip>
          <a:srcRect/>
          <a:stretch>
            <a:fillRect/>
          </a:stretch>
        </p:blipFill>
        <p:spPr>
          <a:xfrm rot="0">
            <a:off x="177800" y="127000"/>
            <a:ext cx="11855450" cy="6634480"/>
          </a:xfrm>
          <a:prstGeom prst="rect"/>
          <a:noFill/>
        </p:spPr>
      </p:pic>
      <p:pic>
        <p:nvPicPr>
          <p:cNvPr id="1" name="图片 1"/>
          <p:cNvPicPr>
            <a:picLocks/>
          </p:cNvPicPr>
          <p:nvPr/>
        </p:nvPicPr>
        <p:blipFill rotWithShape="1">
          <a:blip r:embed="rId4" cstate="print">
            <a:clrChange>
              <a:clrFrom>
                <a:srgbClr val="1EF0FD"/>
              </a:clrFrom>
              <a:clrTo>
                <a:srgbClr val="1EF0FD">
                  <a:alpha val="0"/>
                </a:srgbClr>
              </a:clrTo>
            </a:clrChange>
            <a:extLst>
              <a:ext uri="{28A0092B-C50C-407E-A947-70E740481C1C}">
                <a14:useLocalDpi xmlns:a14="http://schemas.microsoft.com/office/drawing/2010/main" val="0"/>
              </a:ext>
            </a:extLst>
          </a:blip>
          <a:srcRect/>
          <a:stretch>
            <a:fillRect/>
          </a:stretch>
        </p:blipFill>
        <p:spPr>
          <a:xfrm rot="0">
            <a:off x="177800" y="127000"/>
            <a:ext cx="11855450" cy="6634480"/>
          </a:xfrm>
          <a:prstGeom prst="rect"/>
          <a:noFill/>
        </p:spPr>
      </p:pic>
      <p:pic>
        <p:nvPicPr>
          <p:cNvPr id="1" name="图片 1" descr="C:/Users/lenovo/AppData/Roaming/JisuOffice/ETemp/34720_7903744/image5.emf"/>
          <p:cNvPicPr>
            <a:picLocks/>
          </p:cNvPicPr>
          <p:nvPr/>
        </p:nvPicPr>
        <p:blipFill rotWithShape="1">
          <a:blip r:embed="rId4" cstate="print">
            <a:clrChange>
              <a:clrFrom>
                <a:srgbClr val="1EF0FD"/>
              </a:clrFrom>
              <a:clrTo>
                <a:srgbClr val="1EF0FD">
                  <a:alpha val="0"/>
                </a:srgbClr>
              </a:clrTo>
            </a:clrChange>
            <a:extLst>
              <a:ext uri="{28A0092B-C50C-407E-A947-70E740481C1C}">
                <a14:useLocalDpi xmlns:a14="http://schemas.microsoft.com/office/drawing/2010/main" val="0"/>
              </a:ext>
            </a:extLst>
          </a:blip>
          <a:srcRect/>
          <a:stretch>
            <a:fillRect/>
          </a:stretch>
        </p:blipFill>
        <p:spPr>
          <a:xfrm rot="0">
            <a:off x="177800" y="127000"/>
            <a:ext cx="11855450" cy="6634480"/>
          </a:xfrm>
          <a:prstGeom prst="rect"/>
          <a:noFill/>
        </p:spPr>
      </p:pic>
    </p:spTree>
    <p:extLst>
      <p:ext uri="{BB962C8B-B14F-4D97-AF65-F5344CB8AC3E}">
        <p14:creationId xmlns:p14="http://schemas.microsoft.com/office/powerpoint/2010/main" val="2758196904"/>
      </p:ext>
    </p:extLst>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rot="0">
            <a:off x="387985" y="998855"/>
            <a:ext cx="11064240" cy="6310630"/>
          </a:xfrm>
          <a:prstGeom prst="rect"/>
          <a:noFill/>
        </p:spPr>
      </p:pic>
      <p:sp>
        <p:nvSpPr>
          <p:cNvPr id="5" name="文本框 4"/>
          <p:cNvSpPr txBox="1">
            <a:spLocks/>
          </p:cNvSpPr>
          <p:nvPr/>
        </p:nvSpPr>
        <p:spPr>
          <a:xfrm rot="0">
            <a:off x="597535" y="1000760"/>
            <a:ext cx="9129395" cy="400685"/>
          </a:xfrm>
          <a:prstGeom prst="rect"/>
          <a:noFill/>
          <a:ln w="0">
            <a:noFill/>
            <a:prstDash/>
          </a:ln>
        </p:spPr>
        <p:txBody>
          <a:bodyPr wrap="square" lIns="89535" tIns="46355" rIns="89535" bIns="46355" vert="horz" anchor="t">
            <a:spAutoFit/>
          </a:bodyPr>
          <a:lstStyle/>
          <a:p>
            <a:pPr marL="0" indent="0" algn="l" defTabSz="914400" eaLnBrk="1" latinLnBrk="0" hangingPunct="1">
              <a:lnSpc>
                <a:spcPct val="100000"/>
              </a:lnSpc>
              <a:spcBef>
                <a:spcPts val="0"/>
              </a:spcBef>
              <a:spcAft>
                <a:spcPts val="0"/>
              </a:spcAft>
              <a:buFontTx/>
              <a:buNone/>
            </a:pPr>
            <a:r>
              <a:rPr sz="2000" b="1">
                <a:latin typeface="Calibri" charset="0"/>
                <a:ea typeface="宋体" charset="0"/>
              </a:rPr>
              <a:t>构建通航应急救援装备体系，为信息化、高效化、产业化奠定基础</a:t>
            </a:r>
            <a:endParaRPr lang="ko-KR" altLang="en-US" sz="2000" b="1">
              <a:latin typeface="Calibri" charset="0"/>
              <a:ea typeface="宋体" charset="0"/>
            </a:endParaRPr>
          </a:p>
        </p:txBody>
      </p:sp>
    </p:spTree>
    <p:extLst>
      <p:ext uri="{BB962C8B-B14F-4D97-AF65-F5344CB8AC3E}">
        <p14:creationId xmlns:p14="http://schemas.microsoft.com/office/powerpoint/2010/main" val="705542901"/>
      </p:ext>
    </p:extLst>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hqprint">
            <a:extLst>
              <a:ext uri="{28A0092B-C50C-407E-A947-70E740481C1C}">
                <a14:useLocalDpi xmlns:a14="http://schemas.microsoft.com/office/drawing/2010/main"/>
              </a:ext>
            </a:extLst>
          </a:blip>
          <a:srcRect b="43148"/>
          <a:stretch>
            <a:fillRect/>
          </a:stretch>
        </p:blipFill>
        <p:spPr>
          <a:xfrm rot="0">
            <a:off x="285750" y="2151380"/>
            <a:ext cx="6710045" cy="5558155"/>
          </a:xfrm>
          <a:prstGeom prst="rect"/>
          <a:noFill/>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tretch>
            <a:fillRect/>
          </a:stretch>
        </p:blipFill>
        <p:spPr>
          <a:xfrm rot="0">
            <a:off x="6724650" y="2002155"/>
            <a:ext cx="5303520" cy="5960110"/>
          </a:xfrm>
          <a:prstGeom prst="rect"/>
          <a:noFill/>
        </p:spPr>
      </p:pic>
      <p:sp>
        <p:nvSpPr>
          <p:cNvPr id="5" name="文本框 4"/>
          <p:cNvSpPr txBox="1">
            <a:spLocks/>
          </p:cNvSpPr>
          <p:nvPr/>
        </p:nvSpPr>
        <p:spPr>
          <a:xfrm rot="0">
            <a:off x="955675" y="1120775"/>
            <a:ext cx="10585450" cy="708025"/>
          </a:xfrm>
          <a:prstGeom prst="rect"/>
          <a:noFill/>
          <a:ln w="0">
            <a:noFill/>
            <a:prstDash/>
          </a:ln>
        </p:spPr>
        <p:txBody>
          <a:bodyPr wrap="square" lIns="89535" tIns="46355" rIns="89535" bIns="46355" numCol="1" vert="horz" anchor="t">
            <a:spAutoFit/>
          </a:bodyPr>
          <a:lstStyle/>
          <a:p>
            <a:pPr marL="0" indent="0" algn="l" defTabSz="914400" eaLnBrk="1" latinLnBrk="0" hangingPunct="1">
              <a:lnSpc>
                <a:spcPct val="100000"/>
              </a:lnSpc>
              <a:spcBef>
                <a:spcPts val="0"/>
              </a:spcBef>
              <a:spcAft>
                <a:spcPts val="0"/>
              </a:spcAft>
              <a:buFontTx/>
              <a:buNone/>
            </a:pPr>
            <a:r>
              <a:rPr sz="2000">
                <a:latin typeface="Calibri" charset="0"/>
                <a:ea typeface="宋体" charset="0"/>
              </a:rPr>
              <a:t>在</a:t>
            </a:r>
            <a:r>
              <a:rPr sz="2000">
                <a:latin typeface="Calibri" charset="0"/>
                <a:ea typeface="宋体" charset="0"/>
              </a:rPr>
              <a:t>民航局通航处的指导下，在</a:t>
            </a:r>
            <a:r>
              <a:rPr sz="2000">
                <a:latin typeface="Calibri" charset="0"/>
                <a:ea typeface="宋体" charset="0"/>
              </a:rPr>
              <a:t>中国航空运输协会、中国航协通航分会</a:t>
            </a:r>
            <a:r>
              <a:rPr sz="2000">
                <a:latin typeface="Calibri" charset="0"/>
                <a:ea typeface="宋体" charset="0"/>
              </a:rPr>
              <a:t>等的</a:t>
            </a:r>
            <a:r>
              <a:rPr sz="2000">
                <a:latin typeface="Calibri" charset="0"/>
                <a:ea typeface="宋体" charset="0"/>
              </a:rPr>
              <a:t>大力支持下，和通航企业共同研制标准15项</a:t>
            </a:r>
            <a:r>
              <a:rPr sz="2000">
                <a:latin typeface="Calibri" charset="0"/>
                <a:ea typeface="宋体" charset="0"/>
              </a:rPr>
              <a:t>。</a:t>
            </a:r>
            <a:endParaRPr lang="ko-KR" altLang="en-US" sz="2000">
              <a:latin typeface="Calibri" charset="0"/>
              <a:ea typeface="宋体" charset="0"/>
            </a:endParaRPr>
          </a:p>
        </p:txBody>
      </p:sp>
    </p:spTree>
    <p:extLst>
      <p:ext uri="{BB962C8B-B14F-4D97-AF65-F5344CB8AC3E}">
        <p14:creationId xmlns:p14="http://schemas.microsoft.com/office/powerpoint/2010/main" val="4144474151"/>
      </p:ext>
    </p:extLst>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1" animBg="1"/>
    </p:bldLst>
  </p:timing>
</p:sld>
</file>

<file path=ppt/slides/slide7.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rot="0">
            <a:off x="4672330" y="-89535"/>
            <a:ext cx="6958965" cy="6948805"/>
          </a:xfrm>
          <a:prstGeom prst="rect"/>
          <a:noFill/>
        </p:spPr>
      </p:pic>
      <p:sp>
        <p:nvSpPr>
          <p:cNvPr id="4" name="文本框 3"/>
          <p:cNvSpPr txBox="1">
            <a:spLocks/>
          </p:cNvSpPr>
          <p:nvPr/>
        </p:nvSpPr>
        <p:spPr>
          <a:xfrm rot="0">
            <a:off x="581025" y="598170"/>
            <a:ext cx="4573905" cy="5262245"/>
          </a:xfrm>
          <a:prstGeom prst="rect"/>
          <a:noFill/>
        </p:spPr>
        <p:txBody>
          <a:bodyPr wrap="square" lIns="0" tIns="0" rIns="0" bIns="0" numCol="1" vert="horz" anchor="t">
            <a:noAutofit/>
          </a:bodyPr>
          <a:lstStyle/>
          <a:p>
            <a:pPr marL="0" indent="0" algn="l" defTabSz="914400" eaLnBrk="1" latinLnBrk="0" hangingPunct="1">
              <a:lnSpc>
                <a:spcPct val="150000"/>
              </a:lnSpc>
              <a:spcBef>
                <a:spcPts val="500"/>
              </a:spcBef>
              <a:spcAft>
                <a:spcPts val="0"/>
              </a:spcAft>
              <a:buFontTx/>
              <a:buNone/>
            </a:pPr>
            <a:r>
              <a:rPr sz="2000" b="1">
                <a:solidFill>
                  <a:schemeClr val="accent1">
                    <a:lumMod val="75000"/>
                  </a:schemeClr>
                </a:solidFill>
                <a:latin typeface="微软雅黑" charset="0"/>
                <a:ea typeface="微软雅黑" charset="0"/>
              </a:rPr>
              <a:t>《通用航空应急救援术语》</a:t>
            </a:r>
            <a:endParaRPr lang="ko-KR" altLang="en-US" sz="2000" b="1">
              <a:solidFill>
                <a:schemeClr val="accent1">
                  <a:lumMod val="75000"/>
                </a:schemeClr>
              </a:solidFill>
              <a:latin typeface="微软雅黑" charset="0"/>
              <a:ea typeface="微软雅黑" charset="0"/>
            </a:endParaRPr>
          </a:p>
          <a:p>
            <a:pPr marL="0" indent="0" algn="l" defTabSz="914400" eaLnBrk="1" latinLnBrk="0" hangingPunct="1">
              <a:lnSpc>
                <a:spcPct val="150000"/>
              </a:lnSpc>
              <a:spcBef>
                <a:spcPts val="500"/>
              </a:spcBef>
              <a:spcAft>
                <a:spcPts val="0"/>
              </a:spcAft>
              <a:buFontTx/>
              <a:buNone/>
            </a:pPr>
            <a:r>
              <a:rPr sz="2000" b="1">
                <a:solidFill>
                  <a:schemeClr val="accent1">
                    <a:lumMod val="75000"/>
                  </a:schemeClr>
                </a:solidFill>
                <a:latin typeface="微软雅黑" charset="0"/>
                <a:ea typeface="微软雅黑" charset="0"/>
              </a:rPr>
              <a:t>《</a:t>
            </a:r>
            <a:r>
              <a:rPr sz="2000" b="1">
                <a:solidFill>
                  <a:srgbClr val="C00000"/>
                </a:solidFill>
                <a:latin typeface="微软雅黑" charset="0"/>
                <a:ea typeface="微软雅黑" charset="0"/>
              </a:rPr>
              <a:t>森林</a:t>
            </a:r>
            <a:r>
              <a:rPr sz="2000" b="1">
                <a:solidFill>
                  <a:schemeClr val="accent1">
                    <a:lumMod val="75000"/>
                  </a:schemeClr>
                </a:solidFill>
                <a:latin typeface="微软雅黑" charset="0"/>
                <a:ea typeface="微软雅黑" charset="0"/>
              </a:rPr>
              <a:t>航空消防应急救援装备配备指南》</a:t>
            </a:r>
            <a:endParaRPr lang="ko-KR" altLang="en-US" sz="2000" b="1">
              <a:solidFill>
                <a:schemeClr val="accent1">
                  <a:lumMod val="75000"/>
                </a:schemeClr>
              </a:solidFill>
              <a:latin typeface="微软雅黑" charset="0"/>
              <a:ea typeface="微软雅黑" charset="0"/>
            </a:endParaRPr>
          </a:p>
          <a:p>
            <a:pPr marL="0" indent="0" algn="l" defTabSz="914400" eaLnBrk="1" latinLnBrk="0" hangingPunct="1">
              <a:lnSpc>
                <a:spcPct val="150000"/>
              </a:lnSpc>
              <a:spcBef>
                <a:spcPts val="500"/>
              </a:spcBef>
              <a:spcAft>
                <a:spcPts val="0"/>
              </a:spcAft>
              <a:buFontTx/>
              <a:buNone/>
            </a:pPr>
            <a:r>
              <a:rPr sz="2000" b="1">
                <a:solidFill>
                  <a:schemeClr val="accent1">
                    <a:lumMod val="75000"/>
                  </a:schemeClr>
                </a:solidFill>
                <a:latin typeface="微软雅黑" charset="0"/>
                <a:ea typeface="微软雅黑" charset="0"/>
              </a:rPr>
              <a:t>《</a:t>
            </a:r>
            <a:r>
              <a:rPr sz="2000" b="1">
                <a:solidFill>
                  <a:srgbClr val="C00000"/>
                </a:solidFill>
                <a:latin typeface="微软雅黑" charset="0"/>
                <a:ea typeface="微软雅黑" charset="0"/>
              </a:rPr>
              <a:t>森林</a:t>
            </a:r>
            <a:r>
              <a:rPr sz="2000" b="1">
                <a:solidFill>
                  <a:schemeClr val="accent1">
                    <a:lumMod val="75000"/>
                  </a:schemeClr>
                </a:solidFill>
                <a:latin typeface="微软雅黑" charset="0"/>
                <a:ea typeface="微软雅黑" charset="0"/>
              </a:rPr>
              <a:t>航空消防救援人员资质与培训规范》</a:t>
            </a:r>
            <a:endParaRPr lang="ko-KR" altLang="en-US" sz="2000" b="1">
              <a:solidFill>
                <a:schemeClr val="accent1">
                  <a:lumMod val="75000"/>
                </a:schemeClr>
              </a:solidFill>
              <a:latin typeface="微软雅黑" charset="0"/>
              <a:ea typeface="微软雅黑" charset="0"/>
            </a:endParaRPr>
          </a:p>
          <a:p>
            <a:pPr marL="0" indent="0" algn="l" defTabSz="914400" eaLnBrk="1" latinLnBrk="0" hangingPunct="1">
              <a:lnSpc>
                <a:spcPct val="150000"/>
              </a:lnSpc>
              <a:spcBef>
                <a:spcPts val="500"/>
              </a:spcBef>
              <a:spcAft>
                <a:spcPts val="0"/>
              </a:spcAft>
              <a:buFontTx/>
              <a:buNone/>
            </a:pPr>
            <a:r>
              <a:rPr sz="2000" b="1">
                <a:solidFill>
                  <a:schemeClr val="accent1">
                    <a:lumMod val="75000"/>
                  </a:schemeClr>
                </a:solidFill>
                <a:latin typeface="微软雅黑" charset="0"/>
                <a:ea typeface="微软雅黑" charset="0"/>
              </a:rPr>
              <a:t>《直升机</a:t>
            </a:r>
            <a:r>
              <a:rPr sz="2000" b="1">
                <a:solidFill>
                  <a:srgbClr val="C00000"/>
                </a:solidFill>
                <a:latin typeface="微软雅黑" charset="0"/>
                <a:ea typeface="微软雅黑" charset="0"/>
              </a:rPr>
              <a:t>城市消防</a:t>
            </a:r>
            <a:r>
              <a:rPr sz="2000" b="1">
                <a:solidFill>
                  <a:schemeClr val="accent1">
                    <a:lumMod val="75000"/>
                  </a:schemeClr>
                </a:solidFill>
                <a:latin typeface="微软雅黑" charset="0"/>
                <a:ea typeface="微软雅黑" charset="0"/>
              </a:rPr>
              <a:t>应急救援人员资质与培训规范》</a:t>
            </a:r>
            <a:endParaRPr lang="ko-KR" altLang="en-US" sz="2000" b="1">
              <a:solidFill>
                <a:schemeClr val="accent1">
                  <a:lumMod val="75000"/>
                </a:schemeClr>
              </a:solidFill>
              <a:latin typeface="微软雅黑" charset="0"/>
              <a:ea typeface="微软雅黑" charset="0"/>
            </a:endParaRPr>
          </a:p>
          <a:p>
            <a:pPr marL="0" indent="0" algn="l" defTabSz="914400" eaLnBrk="1" latinLnBrk="0" hangingPunct="1">
              <a:lnSpc>
                <a:spcPct val="150000"/>
              </a:lnSpc>
              <a:spcBef>
                <a:spcPts val="500"/>
              </a:spcBef>
              <a:spcAft>
                <a:spcPts val="0"/>
              </a:spcAft>
              <a:buFontTx/>
              <a:buNone/>
            </a:pPr>
            <a:r>
              <a:rPr sz="2000" b="1">
                <a:solidFill>
                  <a:schemeClr val="accent1">
                    <a:lumMod val="75000"/>
                  </a:schemeClr>
                </a:solidFill>
                <a:latin typeface="微软雅黑" charset="0"/>
                <a:ea typeface="微软雅黑" charset="0"/>
              </a:rPr>
              <a:t>《直升机</a:t>
            </a:r>
            <a:r>
              <a:rPr sz="2000" b="1">
                <a:solidFill>
                  <a:srgbClr val="C00000"/>
                </a:solidFill>
                <a:latin typeface="微软雅黑" charset="0"/>
                <a:ea typeface="微软雅黑" charset="0"/>
              </a:rPr>
              <a:t>城市消防</a:t>
            </a:r>
            <a:r>
              <a:rPr sz="2000" b="1">
                <a:solidFill>
                  <a:schemeClr val="accent1">
                    <a:lumMod val="75000"/>
                  </a:schemeClr>
                </a:solidFill>
                <a:latin typeface="微软雅黑" charset="0"/>
                <a:ea typeface="微软雅黑" charset="0"/>
              </a:rPr>
              <a:t>应急装备配备指南》</a:t>
            </a:r>
            <a:endParaRPr lang="ko-KR" altLang="en-US" sz="2000" b="1">
              <a:solidFill>
                <a:schemeClr val="accent1">
                  <a:lumMod val="75000"/>
                </a:schemeClr>
              </a:solidFill>
              <a:latin typeface="微软雅黑" charset="0"/>
              <a:ea typeface="微软雅黑" charset="0"/>
            </a:endParaRPr>
          </a:p>
          <a:p>
            <a:pPr marL="0" indent="0" algn="l" defTabSz="914400" eaLnBrk="1" latinLnBrk="0" hangingPunct="1">
              <a:lnSpc>
                <a:spcPct val="150000"/>
              </a:lnSpc>
              <a:spcBef>
                <a:spcPts val="500"/>
              </a:spcBef>
              <a:spcAft>
                <a:spcPts val="0"/>
              </a:spcAft>
              <a:buFontTx/>
              <a:buNone/>
            </a:pPr>
            <a:r>
              <a:rPr sz="2000" b="1">
                <a:solidFill>
                  <a:schemeClr val="accent1">
                    <a:lumMod val="75000"/>
                  </a:schemeClr>
                </a:solidFill>
                <a:latin typeface="微软雅黑" charset="0"/>
                <a:ea typeface="微软雅黑" charset="0"/>
              </a:rPr>
              <a:t>《直升机</a:t>
            </a:r>
            <a:r>
              <a:rPr sz="2000" b="1">
                <a:solidFill>
                  <a:srgbClr val="C00000"/>
                </a:solidFill>
                <a:latin typeface="微软雅黑" charset="0"/>
                <a:ea typeface="微软雅黑" charset="0"/>
              </a:rPr>
              <a:t>山区搜救</a:t>
            </a:r>
            <a:r>
              <a:rPr sz="2000" b="1">
                <a:solidFill>
                  <a:schemeClr val="accent1">
                    <a:lumMod val="75000"/>
                  </a:schemeClr>
                </a:solidFill>
                <a:latin typeface="微软雅黑" charset="0"/>
                <a:ea typeface="微软雅黑" charset="0"/>
              </a:rPr>
              <a:t>人员资质与培训规范》</a:t>
            </a:r>
            <a:endParaRPr lang="ko-KR" altLang="en-US" sz="2000" b="1">
              <a:solidFill>
                <a:schemeClr val="accent1">
                  <a:lumMod val="75000"/>
                </a:schemeClr>
              </a:solidFill>
              <a:latin typeface="微软雅黑" charset="0"/>
              <a:ea typeface="微软雅黑" charset="0"/>
            </a:endParaRPr>
          </a:p>
          <a:p>
            <a:pPr marL="0" indent="0" algn="l" defTabSz="914400" eaLnBrk="1" latinLnBrk="0" hangingPunct="1">
              <a:lnSpc>
                <a:spcPct val="150000"/>
              </a:lnSpc>
              <a:spcBef>
                <a:spcPts val="500"/>
              </a:spcBef>
              <a:spcAft>
                <a:spcPts val="0"/>
              </a:spcAft>
              <a:buFontTx/>
              <a:buNone/>
            </a:pPr>
            <a:r>
              <a:rPr sz="2000" b="1">
                <a:solidFill>
                  <a:schemeClr val="accent1">
                    <a:lumMod val="75000"/>
                  </a:schemeClr>
                </a:solidFill>
                <a:latin typeface="微软雅黑" charset="0"/>
                <a:ea typeface="微软雅黑" charset="0"/>
              </a:rPr>
              <a:t>《直升机</a:t>
            </a:r>
            <a:r>
              <a:rPr sz="2000" b="1">
                <a:solidFill>
                  <a:srgbClr val="C00000"/>
                </a:solidFill>
                <a:latin typeface="微软雅黑" charset="0"/>
                <a:ea typeface="微软雅黑" charset="0"/>
              </a:rPr>
              <a:t>山区搜救</a:t>
            </a:r>
            <a:r>
              <a:rPr sz="2000" b="1">
                <a:solidFill>
                  <a:schemeClr val="accent1">
                    <a:lumMod val="75000"/>
                  </a:schemeClr>
                </a:solidFill>
                <a:latin typeface="微软雅黑" charset="0"/>
                <a:ea typeface="微软雅黑" charset="0"/>
              </a:rPr>
              <a:t>设施设备配备指南》</a:t>
            </a:r>
            <a:endParaRPr lang="ko-KR" altLang="en-US" sz="2000" b="1">
              <a:solidFill>
                <a:schemeClr val="accent1">
                  <a:lumMod val="75000"/>
                </a:schemeClr>
              </a:solidFill>
              <a:latin typeface="微软雅黑" charset="0"/>
              <a:ea typeface="微软雅黑" charset="0"/>
            </a:endParaRPr>
          </a:p>
          <a:p>
            <a:pPr marL="0" indent="0" algn="l" defTabSz="914400" eaLnBrk="1" latinLnBrk="0" hangingPunct="1">
              <a:lnSpc>
                <a:spcPct val="150000"/>
              </a:lnSpc>
              <a:spcBef>
                <a:spcPts val="500"/>
              </a:spcBef>
              <a:spcAft>
                <a:spcPts val="0"/>
              </a:spcAft>
              <a:buFontTx/>
              <a:buNone/>
            </a:pPr>
            <a:r>
              <a:rPr sz="2000" b="1">
                <a:solidFill>
                  <a:schemeClr val="accent1">
                    <a:lumMod val="75000"/>
                  </a:schemeClr>
                </a:solidFill>
                <a:latin typeface="微软雅黑" charset="0"/>
                <a:ea typeface="微软雅黑" charset="0"/>
              </a:rPr>
              <a:t>《通用航空应急救援企业运行控制中心设计规范》</a:t>
            </a:r>
            <a:endParaRPr lang="ko-KR" altLang="en-US" sz="2000" b="1">
              <a:solidFill>
                <a:schemeClr val="accent1">
                  <a:lumMod val="75000"/>
                </a:schemeClr>
              </a:solidFill>
              <a:latin typeface="微软雅黑" charset="0"/>
              <a:ea typeface="微软雅黑" charset="0"/>
            </a:endParaRPr>
          </a:p>
          <a:p>
            <a:pPr marL="0" indent="0" algn="l" defTabSz="914400" eaLnBrk="1" latinLnBrk="0" hangingPunct="1">
              <a:lnSpc>
                <a:spcPct val="150000"/>
              </a:lnSpc>
              <a:spcBef>
                <a:spcPts val="500"/>
              </a:spcBef>
              <a:spcAft>
                <a:spcPts val="0"/>
              </a:spcAft>
              <a:buFontTx/>
              <a:buNone/>
            </a:pPr>
            <a:r>
              <a:rPr sz="2000" b="1">
                <a:solidFill>
                  <a:schemeClr val="accent1">
                    <a:lumMod val="75000"/>
                  </a:schemeClr>
                </a:solidFill>
                <a:latin typeface="微软雅黑" charset="0"/>
                <a:ea typeface="微软雅黑" charset="0"/>
              </a:rPr>
              <a:t>《通用航空应急救援企业运行控制中心专家资质与训练规范》</a:t>
            </a:r>
            <a:endParaRPr lang="ko-KR" altLang="en-US" sz="2000" b="1">
              <a:solidFill>
                <a:schemeClr val="accent1">
                  <a:lumMod val="75000"/>
                </a:schemeClr>
              </a:solidFill>
              <a:latin typeface="微软雅黑" charset="0"/>
              <a:ea typeface="微软雅黑" charset="0"/>
            </a:endParaRPr>
          </a:p>
          <a:p>
            <a:pPr marL="0" indent="0" algn="l" defTabSz="914400" eaLnBrk="1" latinLnBrk="0" hangingPunct="1">
              <a:lnSpc>
                <a:spcPct val="150000"/>
              </a:lnSpc>
              <a:spcBef>
                <a:spcPts val="500"/>
              </a:spcBef>
              <a:spcAft>
                <a:spcPts val="0"/>
              </a:spcAft>
              <a:buFontTx/>
              <a:buNone/>
            </a:pPr>
            <a:endParaRPr lang="ko-KR" altLang="en-US" sz="2000" b="1">
              <a:solidFill>
                <a:schemeClr val="accent1">
                  <a:lumMod val="75000"/>
                </a:schemeClr>
              </a:solidFill>
              <a:latin typeface="微软雅黑" charset="0"/>
              <a:ea typeface="微软雅黑" charset="0"/>
            </a:endParaRPr>
          </a:p>
        </p:txBody>
      </p:sp>
    </p:spTree>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
                                          </p:val>
                                        </p:tav>
                                        <p:tav tm="100000">
                                          <p:val>
                                            <p:strVal val="#ppt_x"/>
                                          </p:val>
                                        </p:tav>
                                      </p:tavLst>
                                    </p:anim>
                                    <p:anim calcmode="lin" valueType="num">
                                      <p:cBhvr additive="base">
                                        <p:cTn id="8" dur="1000"/>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rot="0">
            <a:off x="528320" y="492125"/>
            <a:ext cx="5050790" cy="5886450"/>
          </a:xfrm>
          <a:prstGeom prst="rect"/>
          <a:noFill/>
          <a:ln w="0">
            <a:noFill/>
            <a:prstDash/>
          </a:ln>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rot="0">
            <a:off x="5905500" y="505460"/>
            <a:ext cx="5102225" cy="5759450"/>
          </a:xfrm>
          <a:prstGeom prst="rect"/>
          <a:noFill/>
          <a:ln w="0">
            <a:noFill/>
            <a:prstDash/>
          </a:ln>
        </p:spPr>
      </p:pic>
    </p:spTree>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pic>
        <p:nvPicPr>
          <p:cNvPr id="6" name="PA-装饰"/>
          <p:cNvPicPr>
            <a:picLocks noChangeAspect="1"/>
          </p:cNvPicPr>
          <p:nvPr/>
        </p:nvPicPr>
        <p:blipFill rotWithShape="1">
          <a:blip r:embed="rId5" cstate="print">
            <a:extLst>
              <a:ext uri="{28A0092B-C50C-407E-A947-70E740481C1C}">
                <a14:useLocalDpi xmlns:a14="http://schemas.microsoft.com/office/drawing/2010/main" val="0"/>
              </a:ext>
              <a:ext uri="{BEBA8EAE-BF5A-486C-A8C5-ECC9F3942E4B}">
                <a14:imgProps xmlns:a14="http://schemas.microsoft.com/office/drawing/2010/main">
                  <a14:imgLayer r:embed="rId9">
                    <a14:imgEffect>
                      <a14:artisticBlur/>
                    </a14:imgEffect>
                  </a14:imgLayer>
                </a14:imgProps>
              </a:ext>
            </a:extLst>
          </a:blip>
          <a:srcRect r="12714"/>
          <a:stretch>
            <a:fillRect/>
          </a:stretch>
        </p:blipFill>
        <p:spPr>
          <a:xfrm rot="0">
            <a:off x="59690" y="59690"/>
            <a:ext cx="12192635" cy="6858635"/>
          </a:xfrm>
          <a:prstGeom prst="rect"/>
          <a:noFill/>
        </p:spPr>
      </p:pic>
      <p:pic>
        <p:nvPicPr>
          <p:cNvPr id="4" name="PA-图片 4-32125"/>
          <p:cNvPicPr>
            <a:picLocks noChangeAspect="1"/>
          </p:cNvPicPr>
          <p:nvPr/>
        </p:nvPicPr>
        <p:blipFill rotWithShape="1">
          <a:blip r:embed="rId7" cstate="print">
            <a:extLst>
              <a:ext uri="{28A0092B-C50C-407E-A947-70E740481C1C}">
                <a14:useLocalDpi xmlns:a14="http://schemas.microsoft.com/office/drawing/2010/main" val="0"/>
              </a:ext>
            </a:extLst>
          </a:blip>
          <a:srcRect r="12715"/>
          <a:stretch>
            <a:fillRect/>
          </a:stretch>
        </p:blipFill>
        <p:spPr>
          <a:xfrm rot="0">
            <a:off x="0" y="62865"/>
            <a:ext cx="6596380" cy="4605020"/>
          </a:xfrm>
          <a:prstGeom prst="rect"/>
          <a:noFill/>
          <a:ln w="28575" cap="flat" cmpd="sng">
            <a:solidFill>
              <a:schemeClr val="bg1">
                <a:alpha val="100000"/>
              </a:schemeClr>
            </a:solidFill>
            <a:prstDash val="solid"/>
          </a:ln>
        </p:spPr>
      </p:pic>
      <p:grpSp>
        <p:nvGrpSpPr>
          <p:cNvPr id="10" name="组合 9"/>
          <p:cNvGrpSpPr/>
          <p:nvPr/>
        </p:nvGrpSpPr>
        <p:grpSpPr>
          <a:xfrm rot="0">
            <a:off x="5922645" y="2160905"/>
            <a:ext cx="6330315" cy="4274820"/>
            <a:chOff x="5922645" y="2160905"/>
            <a:chExt cx="6330315" cy="4274820"/>
          </a:xfrm>
        </p:grpSpPr>
        <p:pic>
          <p:nvPicPr>
            <p:cNvPr id="2" name="图片 1" descr="C:/Users/lenovo/AppData/Roaming/JisuOffice/ETemp/9720_12156808/image10.png"/>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rot="0">
              <a:off x="5922645" y="2160905"/>
              <a:ext cx="6330315" cy="4274820"/>
            </a:xfrm>
            <a:prstGeom prst="rect"/>
            <a:noFill/>
          </p:spPr>
        </p:pic>
        <p:cxnSp>
          <p:nvCxnSpPr>
            <p:cNvPr id="7" name="形状 6"/>
            <p:cNvCxnSpPr/>
            <p:nvPr/>
          </p:nvCxnSpPr>
          <p:spPr>
            <a:xfrm rot="0">
              <a:off x="6963410" y="5352415"/>
              <a:ext cx="2535555" cy="31115"/>
            </a:xfrm>
            <a:prstGeom prst="line"/>
            <a:ln w="28575" cap="flat" cmpd="sng">
              <a:solidFill>
                <a:srgbClr val="FF0000">
                  <a:alpha val="100000"/>
                </a:srgbClr>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8" name="形状 7"/>
            <p:cNvCxnSpPr/>
            <p:nvPr/>
          </p:nvCxnSpPr>
          <p:spPr>
            <a:xfrm rot="0">
              <a:off x="6170295" y="3664585"/>
              <a:ext cx="1747520" cy="18415"/>
            </a:xfrm>
            <a:prstGeom prst="line"/>
            <a:ln w="28575" cap="flat" cmpd="sng">
              <a:solidFill>
                <a:srgbClr val="FF0000">
                  <a:alpha val="100000"/>
                </a:srgbClr>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9" name="形状 8"/>
            <p:cNvCxnSpPr/>
            <p:nvPr/>
          </p:nvCxnSpPr>
          <p:spPr>
            <a:xfrm rot="0">
              <a:off x="8571230" y="4738370"/>
              <a:ext cx="2999740" cy="3175"/>
            </a:xfrm>
            <a:prstGeom prst="line"/>
            <a:ln w="28575" cap="flat" cmpd="sng">
              <a:solidFill>
                <a:srgbClr val="FF0000">
                  <a:alpha val="100000"/>
                </a:srgbClr>
              </a:solidFill>
              <a:prstDash val="solid"/>
              <a:miter lim="800000"/>
            </a:ln>
          </p:spPr>
          <p:style>
            <a:lnRef idx="1">
              <a:schemeClr val="accent1"/>
            </a:lnRef>
            <a:fillRef idx="0">
              <a:schemeClr val="accent1"/>
            </a:fillRef>
            <a:effectRef idx="0">
              <a:schemeClr val="accent1"/>
            </a:effectRef>
            <a:fontRef idx="minor">
              <a:schemeClr val="tx1"/>
            </a:fontRef>
          </p:style>
        </p:cxnSp>
      </p:grpSp>
      <p:sp>
        <p:nvSpPr>
          <p:cNvPr id="11" name="文本框 10"/>
          <p:cNvSpPr txBox="1">
            <a:spLocks/>
          </p:cNvSpPr>
          <p:nvPr/>
        </p:nvSpPr>
        <p:spPr>
          <a:xfrm rot="0">
            <a:off x="566420" y="5044440"/>
            <a:ext cx="5487670" cy="1107440"/>
          </a:xfrm>
          <a:prstGeom prst="rect"/>
          <a:noFill/>
        </p:spPr>
        <p:txBody>
          <a:bodyPr wrap="square" lIns="0" tIns="0" rIns="0" bIns="0" vert="horz" anchor="t">
            <a:noAutofit/>
          </a:bodyPr>
          <a:lstStyle/>
          <a:p>
            <a:pPr marL="0" indent="0" algn="l" defTabSz="914400" eaLnBrk="1" latinLnBrk="0" hangingPunct="1">
              <a:lnSpc>
                <a:spcPct val="150000"/>
              </a:lnSpc>
              <a:spcBef>
                <a:spcPts val="0"/>
              </a:spcBef>
              <a:spcAft>
                <a:spcPts val="0"/>
              </a:spcAft>
              <a:buFontTx/>
              <a:buNone/>
            </a:pPr>
            <a:r>
              <a:rPr lang="en-US" altLang="zh-CN" sz="1600">
                <a:latin typeface="微软雅黑" charset="0"/>
                <a:ea typeface="微软雅黑" charset="0"/>
              </a:rPr>
              <a:t>2</a:t>
            </a:r>
            <a:r>
              <a:rPr lang="en-US" altLang="zh-CN" sz="1600">
                <a:latin typeface="微软雅黑" charset="0"/>
                <a:ea typeface="微软雅黑" charset="0"/>
              </a:rPr>
              <a:t>014 </a:t>
            </a:r>
            <a:r>
              <a:rPr lang="zh-CN" altLang="en-US" sz="1600">
                <a:latin typeface="微软雅黑" charset="0"/>
                <a:ea typeface="微软雅黑" charset="0"/>
              </a:rPr>
              <a:t>年</a:t>
            </a:r>
            <a:r>
              <a:rPr lang="en-US" altLang="zh-CN" sz="1600">
                <a:latin typeface="微软雅黑" charset="0"/>
                <a:ea typeface="微软雅黑" charset="0"/>
              </a:rPr>
              <a:t>《</a:t>
            </a:r>
            <a:r>
              <a:rPr lang="zh-CN" altLang="en-US" sz="1600">
                <a:latin typeface="微软雅黑" charset="0"/>
                <a:ea typeface="微软雅黑" charset="0"/>
              </a:rPr>
              <a:t>国务院办公厅关于加快应急产业发展的意见</a:t>
            </a:r>
            <a:r>
              <a:rPr lang="en-US" altLang="zh-CN" sz="1600">
                <a:latin typeface="微软雅黑" charset="0"/>
                <a:ea typeface="微软雅黑" charset="0"/>
              </a:rPr>
              <a:t>》</a:t>
            </a:r>
            <a:r>
              <a:rPr lang="zh-CN" altLang="en-US" sz="1600">
                <a:latin typeface="微软雅黑" charset="0"/>
                <a:ea typeface="微软雅黑" charset="0"/>
              </a:rPr>
              <a:t>出台</a:t>
            </a:r>
            <a:endParaRPr lang="ko-KR" altLang="en-US" sz="1600">
              <a:latin typeface="微软雅黑" charset="0"/>
              <a:ea typeface="微软雅黑" charset="0"/>
            </a:endParaRPr>
          </a:p>
          <a:p>
            <a:pPr marL="0" indent="0" algn="l" defTabSz="914400" eaLnBrk="1" latinLnBrk="0" hangingPunct="1">
              <a:lnSpc>
                <a:spcPct val="150000"/>
              </a:lnSpc>
              <a:spcBef>
                <a:spcPts val="0"/>
              </a:spcBef>
              <a:spcAft>
                <a:spcPts val="0"/>
              </a:spcAft>
              <a:buFontTx/>
              <a:buNone/>
            </a:pPr>
            <a:r>
              <a:rPr lang="en-US" altLang="zh-CN" sz="1600" spc="40" i="0" b="1">
                <a:solidFill>
                  <a:srgbClr val="333333"/>
                </a:solidFill>
                <a:latin typeface="微软雅黑" charset="0"/>
                <a:ea typeface="微软雅黑" charset="0"/>
              </a:rPr>
              <a:t>2017</a:t>
            </a:r>
            <a:r>
              <a:rPr lang="zh-CN" altLang="en-US" sz="1600" spc="40" i="0" b="1">
                <a:solidFill>
                  <a:srgbClr val="333333"/>
                </a:solidFill>
                <a:latin typeface="微软雅黑" charset="0"/>
                <a:ea typeface="微软雅黑" charset="0"/>
              </a:rPr>
              <a:t>年</a:t>
            </a:r>
            <a:r>
              <a:rPr lang="en-US" altLang="zh-CN" sz="1600" spc="40" i="0" b="1">
                <a:solidFill>
                  <a:srgbClr val="333333"/>
                </a:solidFill>
                <a:latin typeface="微软雅黑" charset="0"/>
                <a:ea typeface="微软雅黑" charset="0"/>
              </a:rPr>
              <a:t>7</a:t>
            </a:r>
            <a:r>
              <a:rPr lang="zh-CN" altLang="en-US" sz="1600" spc="40" i="0" b="1">
                <a:solidFill>
                  <a:srgbClr val="333333"/>
                </a:solidFill>
                <a:latin typeface="微软雅黑" charset="0"/>
                <a:ea typeface="微软雅黑" charset="0"/>
              </a:rPr>
              <a:t>月</a:t>
            </a:r>
            <a:r>
              <a:rPr lang="en-US" altLang="zh-CN" sz="1600" spc="40" i="0" b="1">
                <a:solidFill>
                  <a:srgbClr val="333333"/>
                </a:solidFill>
                <a:latin typeface="微软雅黑" charset="0"/>
                <a:ea typeface="微软雅黑" charset="0"/>
              </a:rPr>
              <a:t>19</a:t>
            </a:r>
            <a:r>
              <a:rPr lang="zh-CN" altLang="en-US" sz="1600" spc="40" i="0" b="1">
                <a:solidFill>
                  <a:srgbClr val="333333"/>
                </a:solidFill>
                <a:latin typeface="微软雅黑" charset="0"/>
                <a:ea typeface="微软雅黑" charset="0"/>
              </a:rPr>
              <a:t>日，国务院办公厅发布</a:t>
            </a:r>
            <a:r>
              <a:rPr lang="en-US" altLang="zh-CN" sz="1600" spc="40" i="0" b="1">
                <a:solidFill>
                  <a:srgbClr val="576B95"/>
                </a:solidFill>
                <a:latin typeface="微软雅黑" charset="0"/>
                <a:ea typeface="微软雅黑" charset="0"/>
                <a:hlinkClick r:id="rId10"/>
              </a:rPr>
              <a:t>《</a:t>
            </a:r>
            <a:r>
              <a:rPr lang="zh-CN" altLang="en-US" sz="1600" spc="40" i="0" b="1">
                <a:solidFill>
                  <a:srgbClr val="576B95"/>
                </a:solidFill>
                <a:latin typeface="微软雅黑" charset="0"/>
                <a:ea typeface="微软雅黑" charset="0"/>
                <a:hlinkClick r:id="rId10"/>
              </a:rPr>
              <a:t>国家突发事件应急体系建设“十三五”规划</a:t>
            </a:r>
            <a:r>
              <a:rPr lang="en-US" altLang="zh-CN" sz="1600" spc="40" i="0" b="1">
                <a:solidFill>
                  <a:srgbClr val="576B95"/>
                </a:solidFill>
                <a:latin typeface="微软雅黑" charset="0"/>
                <a:ea typeface="微软雅黑" charset="0"/>
                <a:hlinkClick r:id="rId10"/>
              </a:rPr>
              <a:t>》</a:t>
            </a:r>
            <a:endParaRPr lang="ko-KR" altLang="en-US" sz="1800">
              <a:latin typeface="Calibri" charset="0"/>
              <a:ea typeface="宋体" charset="0"/>
            </a:endParaRPr>
          </a:p>
        </p:txBody>
      </p:sp>
    </p:spTree>
    <p:extLst>
      <p:ext uri="{BB962C8B-B14F-4D97-AF65-F5344CB8AC3E}">
        <p14:creationId xmlns:p14="http://schemas.microsoft.com/office/powerpoint/2010/main" val="1430208151"/>
      </p:ext>
    </p:extLst>
  </p:cSld>
  <p:clrMapOvr>
    <a:masterClrMapping/>
  </p:clrMapOvr>
  <mc:AlternateContent xmlns:mc="http://schemas.openxmlformats.org/markup-compatibility/2006">
    <mc:Choice xmlns:p14="http://schemas.microsoft.com/office/powerpoint/2010/main" Requires="p14">
      <p:transition spd="slow" p14:dur="1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9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22,&quot;width&quot;:4995}"/>
</p:tagLst>
</file>

<file path=ppt/tags/tag10.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11.xml><?xml version="1.0" encoding="utf-8"?>
<p:tagLst xmlns:a="http://schemas.openxmlformats.org/drawingml/2006/main" xmlns:r="http://schemas.openxmlformats.org/officeDocument/2006/relationships" xmlns:p="http://schemas.openxmlformats.org/presentationml/2006/main">
  <p:tag name="SMARTLAYOUT_SHAPETYPE" val="Text"/>
  <p:tag name="SMARTLAYOUT_SHAPETEXT" val="4|KeepOriginal|True|Content|None|"/>
  <p:tag name="PA" val="v5.2.11"/>
  <p:tag name="RESOURCELIBID_SMARTLAYOUT" val="556039"/>
</p:tagLst>
</file>

<file path=ppt/tags/tag12.xml><?xml version="1.0" encoding="utf-8"?>
<p:tagLst xmlns:a="http://schemas.openxmlformats.org/drawingml/2006/main" xmlns:r="http://schemas.openxmlformats.org/officeDocument/2006/relationships" xmlns:p="http://schemas.openxmlformats.org/presentationml/2006/main">
  <p:tag name="SMARTLAYOUT_SHAPETYPE" val="Text"/>
  <p:tag name="SMARTLAYOUT_SHAPETEXT" val="3|KeepOriginal|True|Content|None|"/>
  <p:tag name="PA" val="v5.2.11"/>
  <p:tag name="RESOURCELIBID_SMARTLAYOUT" val="556039"/>
</p:tagLst>
</file>

<file path=ppt/tags/tag13.xml><?xml version="1.0" encoding="utf-8"?>
<p:tagLst xmlns:a="http://schemas.openxmlformats.org/drawingml/2006/main" xmlns:r="http://schemas.openxmlformats.org/officeDocument/2006/relationships" xmlns:p="http://schemas.openxmlformats.org/presentationml/2006/main">
  <p:tag name="SMARTLAYOUT_SHAPETYPE" val="Text"/>
  <p:tag name="SMARTLAYOUT_SHAPETEXT" val="2|KeepOriginal|True|Content|None|"/>
  <p:tag name="PA" val="v5.2.11"/>
  <p:tag name="RESOURCELIBID_SMARTLAYOUT" val="556039"/>
</p:tagLst>
</file>

<file path=ppt/tags/tag14.xml><?xml version="1.0" encoding="utf-8"?>
<p:tagLst xmlns:a="http://schemas.openxmlformats.org/drawingml/2006/main" xmlns:r="http://schemas.openxmlformats.org/officeDocument/2006/relationships" xmlns:p="http://schemas.openxmlformats.org/presentationml/2006/main">
  <p:tag name="SMARTLAYOUT_SHAPETYPE" val="Picture"/>
  <p:tag name="SMARTLAYOUT_SHAPEPICTURE" val="6|KeepOriginal|False|False|PictureBox|None|2cc8832813e04a0d8988ed1e2f8c28f3.jpeg"/>
  <p:tag name="PA" val="v5.2.11"/>
  <p:tag name="RESOURCELIBID_SMARTLAYOUT" val="556146"/>
</p:tagLst>
</file>

<file path=ppt/tags/tag15.xml><?xml version="1.0" encoding="utf-8"?>
<p:tagLst xmlns:a="http://schemas.openxmlformats.org/drawingml/2006/main" xmlns:r="http://schemas.openxmlformats.org/officeDocument/2006/relationships" xmlns:p="http://schemas.openxmlformats.org/presentationml/2006/main">
  <p:tag name="SMARTLAYOUT_SHAPETYPE" val="Picture"/>
  <p:tag name="SMARTLAYOUT_SHAPEPICTURE" val="5|KeepOriginal|False|False|PictureBox|None|32cad1a045a24f83b9e460c6d61a603e.jpeg"/>
  <p:tag name="PA" val="v5.2.11"/>
  <p:tag name="RESOURCELIBID_SMARTLAYOUT" val="556146"/>
</p:tagLst>
</file>

<file path=ppt/tags/tag16.xml><?xml version="1.0" encoding="utf-8"?>
<p:tagLst xmlns:a="http://schemas.openxmlformats.org/drawingml/2006/main" xmlns:r="http://schemas.openxmlformats.org/officeDocument/2006/relationships" xmlns:p="http://schemas.openxmlformats.org/presentationml/2006/main">
  <p:tag name="SMARTLAYOUT_SHAPETYPE" val="Picture"/>
  <p:tag name="SMARTLAYOUT_SHAPEPICTURE" val="4|KeepOriginal|False|False|PictureBox|None|39a52c78e4fe4b389f03f320b01803fa.jpeg"/>
  <p:tag name="PA" val="v5.2.11"/>
  <p:tag name="RESOURCELIBID_SMARTLAYOUT" val="556146"/>
</p:tagLst>
</file>

<file path=ppt/tags/tag17.xml><?xml version="1.0" encoding="utf-8"?>
<p:tagLst xmlns:a="http://schemas.openxmlformats.org/drawingml/2006/main" xmlns:r="http://schemas.openxmlformats.org/officeDocument/2006/relationships" xmlns:p="http://schemas.openxmlformats.org/presentationml/2006/main">
  <p:tag name="SMARTLAYOUT_SHAPETYPE" val="Picture"/>
  <p:tag name="SMARTLAYOUT_SHAPEPICTURE" val="2|KeepOriginal|False|False|PictureBox|None|9421229535164da9a48b843677c80acf.jpeg"/>
  <p:tag name="PA" val="v5.2.11"/>
  <p:tag name="RESOURCELIBID_SMARTLAYOUT" val="556146"/>
</p:tagLst>
</file>

<file path=ppt/tags/tag18.xml><?xml version="1.0" encoding="utf-8"?>
<p:tagLst xmlns:a="http://schemas.openxmlformats.org/drawingml/2006/main" xmlns:r="http://schemas.openxmlformats.org/officeDocument/2006/relationships" xmlns:p="http://schemas.openxmlformats.org/presentationml/2006/main">
  <p:tag name="SMARTLAYOUT_SHAPETYPE" val="Picture"/>
  <p:tag name="SMARTLAYOUT_SHAPEPICTURE" val="1|KeepOriginal|False|False|PictureBox|None|546274b4396e418e8fb0be8b4a81c4c4.jpeg"/>
  <p:tag name="PA" val="v5.2.11"/>
  <p:tag name="RESOURCELIBID_SMARTLAYOUT" val="556146"/>
</p:tagLst>
</file>

<file path=ppt/tags/tag19.xml><?xml version="1.0" encoding="utf-8"?>
<p:tagLst xmlns:a="http://schemas.openxmlformats.org/drawingml/2006/main" xmlns:r="http://schemas.openxmlformats.org/officeDocument/2006/relationships" xmlns:p="http://schemas.openxmlformats.org/presentationml/2006/main">
  <p:tag name="SMARTLAYOUT_SHAPETYPE" val="Picture"/>
  <p:tag name="SMARTLAYOUT_SHAPEPICTURE" val="0|KeepOriginal|False|False|PictureBox|None|35deee8d6a61469ea288195fac620faf.jpeg"/>
  <p:tag name="PA" val="v5.2.11"/>
  <p:tag name="RESOURCELIBID_SMARTLAYOUT" val="556146"/>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SMARTLAYOUT_SLIDE" val="0|5|NoFill|#FFFFFF|False|True|"/>
  <p:tag name="RESOURCELIBID_SMARTLAYOUT" val="556039"/>
</p:tagLst>
</file>

<file path=ppt/tags/tag21.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22.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23.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24.xml><?xml version="1.0" encoding="utf-8"?>
<p:tagLst xmlns:a="http://schemas.openxmlformats.org/drawingml/2006/main" xmlns:r="http://schemas.openxmlformats.org/officeDocument/2006/relationships" xmlns:p="http://schemas.openxmlformats.org/presentationml/2006/main">
  <p:tag name="PAMAINTYPE" val="4"/>
  <p:tag name="PATYPE" val="176"/>
  <p:tag name="PASUBTYPE" val="178"/>
  <p:tag name="RESOURCELIBID_SHAPE" val="285612"/>
  <p:tag name="RESOURCELIB_SHAPETYPE" val="4"/>
  <p:tag name="PA" val="v5.2.11"/>
  <p:tag name="SMARTLAYOUT_SHAPETYPE" val="Ornament"/>
  <p:tag name="RESOURCELIBID_SMARTLAYOUT" val="556039"/>
</p:tagLst>
</file>

<file path=ppt/tags/tag25.xml><?xml version="1.0" encoding="utf-8"?>
<p:tagLst xmlns:a="http://schemas.openxmlformats.org/drawingml/2006/main" xmlns:r="http://schemas.openxmlformats.org/officeDocument/2006/relationships" xmlns:p="http://schemas.openxmlformats.org/presentationml/2006/main">
  <p:tag name="PAMAINTYPE" val="4"/>
  <p:tag name="PATYPE" val="176"/>
  <p:tag name="PASUBTYPE" val="178"/>
  <p:tag name="RESOURCELIBID_SHAPE" val="285607"/>
  <p:tag name="RESOURCELIB_SHAPETYPE" val="4"/>
  <p:tag name="PA" val="v5.2.11"/>
  <p:tag name="SMARTLAYOUT_SHAPETYPE" val="Ornament"/>
  <p:tag name="RESOURCELIBID_SMARTLAYOUT" val="556039"/>
</p:tagLst>
</file>

<file path=ppt/tags/tag26.xml><?xml version="1.0" encoding="utf-8"?>
<p:tagLst xmlns:a="http://schemas.openxmlformats.org/drawingml/2006/main" xmlns:r="http://schemas.openxmlformats.org/officeDocument/2006/relationships" xmlns:p="http://schemas.openxmlformats.org/presentationml/2006/main">
  <p:tag name="PAMAINTYPE" val="4"/>
  <p:tag name="PATYPE" val="176"/>
  <p:tag name="PASUBTYPE" val="178"/>
  <p:tag name="RESOURCELIBID_SHAPE" val="285601"/>
  <p:tag name="RESOURCELIB_SHAPETYPE" val="4"/>
  <p:tag name="PA" val="v5.2.11"/>
  <p:tag name="SMARTLAYOUT_SHAPETYPE" val="Ornament"/>
  <p:tag name="RESOURCELIBID_SMARTLAYOUT" val="556039"/>
</p:tagLst>
</file>

<file path=ppt/tags/tag27.xml><?xml version="1.0" encoding="utf-8"?>
<p:tagLst xmlns:a="http://schemas.openxmlformats.org/drawingml/2006/main" xmlns:r="http://schemas.openxmlformats.org/officeDocument/2006/relationships" xmlns:p="http://schemas.openxmlformats.org/presentationml/2006/main">
  <p:tag name="SMARTLAYOUT_SHAPETYPE" val="NullText"/>
  <p:tag name="SMARTLAYOUT_SHAPETEXT" val="4|KeepOriginal|True|Content|None|"/>
  <p:tag name="PA" val="v5.2.11"/>
  <p:tag name="RESOURCELIBID_SMARTLAYOUT" val="556039"/>
</p:tagLst>
</file>

<file path=ppt/tags/tag28.xml><?xml version="1.0" encoding="utf-8"?>
<p:tagLst xmlns:a="http://schemas.openxmlformats.org/drawingml/2006/main" xmlns:r="http://schemas.openxmlformats.org/officeDocument/2006/relationships" xmlns:p="http://schemas.openxmlformats.org/presentationml/2006/main">
  <p:tag name="SMARTLAYOUT_SHAPETYPE" val="NullText"/>
  <p:tag name="SMARTLAYOUT_SHAPETEXT" val="3|KeepOriginal|True|Content|None|"/>
  <p:tag name="PA" val="v5.2.11"/>
  <p:tag name="RESOURCELIBID_SMARTLAYOUT" val="556039"/>
</p:tagLst>
</file>

<file path=ppt/tags/tag29.xml><?xml version="1.0" encoding="utf-8"?>
<p:tagLst xmlns:a="http://schemas.openxmlformats.org/drawingml/2006/main" xmlns:r="http://schemas.openxmlformats.org/officeDocument/2006/relationships" xmlns:p="http://schemas.openxmlformats.org/presentationml/2006/main">
  <p:tag name="SMARTLAYOUT_SHAPETYPE" val="NullText"/>
  <p:tag name="SMARTLAYOUT_SHAPETEXT" val="2|KeepOriginal|True|Content|None|"/>
  <p:tag name="PA" val="v5.2.11"/>
  <p:tag name="RESOURCELIBID_SMARTLAYOUT" val="556039"/>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31.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32.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33.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34.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35.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36.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37.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38.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39.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41.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42.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43.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44.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45.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46.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47.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48.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49.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22,&quot;width&quot;:4995}"/>
</p:tagLst>
</file>

<file path=ppt/tags/tag50.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51.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52.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53.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54.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55.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56.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57.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58.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59.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6.xml><?xml version="1.0" encoding="utf-8"?>
<p:tagLst xmlns:a="http://schemas.openxmlformats.org/drawingml/2006/main" xmlns:r="http://schemas.openxmlformats.org/officeDocument/2006/relationships" xmlns:p="http://schemas.openxmlformats.org/presentationml/2006/main">
  <p:tag name="SMARTLAYOUT_SLIDE" val="1|0|NoFill|#FFFFFF|False|True|"/>
  <p:tag name="RESOURCELIBID_SMARTLAYOUT" val="556058"/>
</p:tagLst>
</file>

<file path=ppt/tags/tag60.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61.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62.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63.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64.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65.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66.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67.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68.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69.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7.xml><?xml version="1.0" encoding="utf-8"?>
<p:tagLst xmlns:a="http://schemas.openxmlformats.org/drawingml/2006/main" xmlns:r="http://schemas.openxmlformats.org/officeDocument/2006/relationships" xmlns:p="http://schemas.openxmlformats.org/presentationml/2006/main">
  <p:tag name="RESOURCELIBID_SHAPE" val="32125"/>
  <p:tag name="RESOURCELIB_SHAPETYPE" val="5"/>
  <p:tag name="SMARTLAYOUT_SHAPETYPE" val="Picture, PictureArt"/>
  <p:tag name="SMARTLAYOUT_SHAPEPICTURE" val="0|NoKeep|False|False|PictureBox|GaussianBlur|dddc75ec2d76460789710f979886938e.png"/>
  <p:tag name="PA" val="v5.2.11"/>
  <p:tag name="RESOURCELIBID_SMARTLAYOUT" val="556058"/>
</p:tagLst>
</file>

<file path=ppt/tags/tag70.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71.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72.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73.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74.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75.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76.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77.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78.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79.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8.xml><?xml version="1.0" encoding="utf-8"?>
<p:tagLst xmlns:a="http://schemas.openxmlformats.org/drawingml/2006/main" xmlns:r="http://schemas.openxmlformats.org/officeDocument/2006/relationships" xmlns:p="http://schemas.openxmlformats.org/presentationml/2006/main">
  <p:tag name="RESOURCELIBID_SHAPE" val="32125"/>
  <p:tag name="RESOURCELIB_SHAPETYPE" val="5"/>
  <p:tag name="SMARTLAYOUT_SHAPETYPE" val="Picture"/>
  <p:tag name="SMARTLAYOUT_SHAPEPICTURE" val="0|KeepOriginal|False|False|PictureBox|None|dddc75ec2d76460789710f979886938e.png"/>
  <p:tag name="PA" val="v5.2.11"/>
  <p:tag name="RESOURCELIBID_SMARTLAYOUT" val="556058"/>
</p:tagLst>
</file>

<file path=ppt/tags/tag80.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81.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82.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83.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84.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85.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86.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87.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88.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89.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9.xml><?xml version="1.0" encoding="utf-8"?>
<p:tagLst xmlns:a="http://schemas.openxmlformats.org/drawingml/2006/main" xmlns:r="http://schemas.openxmlformats.org/officeDocument/2006/relationships" xmlns:p="http://schemas.openxmlformats.org/presentationml/2006/main">
  <p:tag name="SMARTLAYOUT_SLIDE" val="0|5|NoFill|#FFFFFF|False|True|"/>
  <p:tag name="RESOURCELIBID_SMARTLAYOUT" val="556039"/>
</p:tagLst>
</file>

<file path=ppt/tags/tag90.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91.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92.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93.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94.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95.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96.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ags/tag97.xml><?xml version="1.0" encoding="utf-8"?>
<p:tagLst xmlns:a="http://schemas.openxmlformats.org/drawingml/2006/main" xmlns:r="http://schemas.openxmlformats.org/officeDocument/2006/relationships" xmlns:p="http://schemas.openxmlformats.org/presentationml/2006/main">
  <p:tag name="PA" val="v5.2.11"/>
  <p:tag name="SMARTLAYOUT_SHAPETYPE" val="Ornament"/>
  <p:tag name="RESOURCELIBID_SMARTLAYOUT" val="556039"/>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qnz3koty">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JisuOffice Show</Application>
  <AppVersion>12.000</AppVersion>
  <Characters>0</Characters>
  <CharactersWithSpaces>0</CharactersWithSpaces>
  <Company>第一PPT，www.1ppt.com</Company>
  <DocSecurity>0</DocSecurity>
  <HyperlinksChanged>false</HyperlinksChanged>
  <Lines>0</Lines>
  <LinksUpToDate>false</LinksUpToDate>
  <Manager>第一PPT</Manager>
  <Pages>28</Pages>
  <Paragraphs>214</Paragraphs>
  <Words>1410</Words>
  <TotalTime>0</TotalTime>
  <MMClips>0</MMClips>
  <ScaleCrop>false</ScaleCrop>
  <HeadingPairs>
    <vt:vector size="2" baseType="variant">
      <vt:variant>
        <vt:lpstr>제목</vt:lpstr>
      </vt:variant>
      <vt:variant>
        <vt:i4>1</vt:i4>
      </vt:variant>
    </vt:vector>
  </HeadingPairs>
  <TitlesOfParts>
    <vt:vector size="1" baseType="lpstr">
      <vt:lpstr>Title text</vt:lpstr>
    </vt:vector>
  </TitlesOfParts>
  <SharedDoc>false</SharedDoc>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cp:revision>
  <dc:creator>lenovo</dc:creator>
  <cp:lastModifiedBy>lenovo</cp:lastModifiedBy>
  <dc:title>航空运输</dc:title>
  <dcterms:modified xsi:type="dcterms:W3CDTF">2020-10-20T13:45:48Z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