
<file path=[Content_Types].xml><?xml version="1.0" encoding="utf-8"?>
<Types xmlns="http://schemas.openxmlformats.org/package/2006/content-types">
  <Override PartName="/ppt/slides/slide6.xml" ContentType="application/vnd.openxmlformats-officedocument.presentationml.slide+xml"/>
  <Override PartName="/ppt/diagrams/colors1.xml" ContentType="application/vnd.openxmlformats-officedocument.drawingml.diagramColors+xml"/>
  <Override PartName="/ppt/notesSlides/notesSlide2.xml" ContentType="application/vnd.openxmlformats-officedocument.presentationml.notesSlide+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diagrams/layout4.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1"/>
  </p:notesMasterIdLst>
  <p:sldIdLst>
    <p:sldId id="287" r:id="rId2"/>
    <p:sldId id="418" r:id="rId3"/>
    <p:sldId id="425" r:id="rId4"/>
    <p:sldId id="420" r:id="rId5"/>
    <p:sldId id="422" r:id="rId6"/>
    <p:sldId id="436" r:id="rId7"/>
    <p:sldId id="424" r:id="rId8"/>
    <p:sldId id="435" r:id="rId9"/>
    <p:sldId id="399" r:id="rId1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FF"/>
    <a:srgbClr val="CC0000"/>
    <a:srgbClr val="00FFCC"/>
    <a:srgbClr val="A50021"/>
    <a:srgbClr val="6699FF"/>
    <a:srgbClr val="33CCCC"/>
    <a:srgbClr val="969696"/>
    <a:srgbClr val="0099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8088" autoAdjust="0"/>
    <p:restoredTop sz="98701" autoAdjust="0"/>
  </p:normalViewPr>
  <p:slideViewPr>
    <p:cSldViewPr snapToGrid="0">
      <p:cViewPr>
        <p:scale>
          <a:sx n="66" d="100"/>
          <a:sy n="66" d="100"/>
        </p:scale>
        <p:origin x="-1404" y="-1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B4C41F-2E36-47B9-89CF-0A2A03EA484B}" type="doc">
      <dgm:prSet loTypeId="urn:microsoft.com/office/officeart/2005/8/layout/vList3" loCatId="list" qsTypeId="urn:microsoft.com/office/officeart/2005/8/quickstyle/3d1" qsCatId="3D" csTypeId="urn:microsoft.com/office/officeart/2005/8/colors/accent1_5" csCatId="accent1" phldr="1"/>
      <dgm:spPr/>
    </dgm:pt>
    <dgm:pt modelId="{DBE1686F-71C9-4EB2-A767-CB7A009AA524}">
      <dgm:prSet phldrT="[文本]" custT="1"/>
      <dgm:spPr/>
      <dgm:t>
        <a:bodyPr>
          <a:scene3d>
            <a:camera prst="orthographicFront"/>
            <a:lightRig rig="flat" dir="tl">
              <a:rot lat="0" lon="0" rev="6600000"/>
            </a:lightRig>
          </a:scene3d>
          <a:sp3d extrusionH="25400" contourW="8890">
            <a:bevelT w="38100" h="31750"/>
            <a:contourClr>
              <a:schemeClr val="accent2">
                <a:shade val="75000"/>
              </a:schemeClr>
            </a:contourClr>
          </a:sp3d>
        </a:bodyPr>
        <a:lstStyle/>
        <a:p>
          <a:r>
            <a:rPr lang="zh-CN" altLang="en-US" sz="2400" b="1" cap="none" spc="0" dirty="0" smtClean="0">
              <a:ln w="11430"/>
              <a:effectLst>
                <a:outerShdw blurRad="50800" dist="39000" dir="5460000" algn="tl">
                  <a:srgbClr val="000000">
                    <a:alpha val="38000"/>
                  </a:srgbClr>
                </a:outerShdw>
              </a:effectLst>
              <a:latin typeface="微软雅黑" pitchFamily="34" charset="-122"/>
              <a:ea typeface="微软雅黑" pitchFamily="34" charset="-122"/>
            </a:rPr>
            <a:t>碳市场架构</a:t>
          </a:r>
          <a:endParaRPr lang="zh-CN" altLang="en-US" sz="2400" b="1" cap="none" spc="0" dirty="0">
            <a:ln w="11430"/>
            <a:effectLst>
              <a:outerShdw blurRad="50800" dist="39000" dir="5460000" algn="tl">
                <a:srgbClr val="000000">
                  <a:alpha val="38000"/>
                </a:srgbClr>
              </a:outerShdw>
            </a:effectLst>
            <a:latin typeface="微软雅黑" pitchFamily="34" charset="-122"/>
            <a:ea typeface="微软雅黑" pitchFamily="34" charset="-122"/>
          </a:endParaRPr>
        </a:p>
      </dgm:t>
    </dgm:pt>
    <dgm:pt modelId="{C9723FD3-7C8B-42F4-AEB6-13C29BB7E845}" type="parTrans" cxnId="{E9382A88-A809-458F-8B7A-BF7BCFFD5DC4}">
      <dgm:prSet/>
      <dgm:spPr/>
      <dgm:t>
        <a:bodyPr>
          <a:scene3d>
            <a:camera prst="orthographicFront"/>
            <a:lightRig rig="flat" dir="tl">
              <a:rot lat="0" lon="0" rev="6600000"/>
            </a:lightRig>
          </a:scene3d>
          <a:sp3d extrusionH="25400" contourW="8890">
            <a:bevelT w="38100" h="31750"/>
            <a:contourClr>
              <a:schemeClr val="accent2">
                <a:shade val="75000"/>
              </a:schemeClr>
            </a:contourClr>
          </a:sp3d>
        </a:bodyPr>
        <a:lstStyle/>
        <a:p>
          <a:endParaRPr lang="zh-CN" altLang="en-US" sz="2400" b="1" cap="none" spc="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微软雅黑" pitchFamily="34" charset="-122"/>
            <a:ea typeface="微软雅黑" pitchFamily="34" charset="-122"/>
          </a:endParaRPr>
        </a:p>
      </dgm:t>
    </dgm:pt>
    <dgm:pt modelId="{7CDBC95A-73CD-4616-9CD6-C81D732D8673}" type="sibTrans" cxnId="{E9382A88-A809-458F-8B7A-BF7BCFFD5DC4}">
      <dgm:prSet/>
      <dgm:spPr/>
      <dgm:t>
        <a:bodyPr>
          <a:scene3d>
            <a:camera prst="orthographicFront"/>
            <a:lightRig rig="flat" dir="tl">
              <a:rot lat="0" lon="0" rev="6600000"/>
            </a:lightRig>
          </a:scene3d>
          <a:sp3d extrusionH="25400" contourW="8890">
            <a:bevelT w="38100" h="31750"/>
            <a:contourClr>
              <a:schemeClr val="accent2">
                <a:shade val="75000"/>
              </a:schemeClr>
            </a:contourClr>
          </a:sp3d>
        </a:bodyPr>
        <a:lstStyle/>
        <a:p>
          <a:endParaRPr lang="zh-CN" altLang="en-US" sz="2400" b="1" cap="none" spc="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微软雅黑" pitchFamily="34" charset="-122"/>
            <a:ea typeface="微软雅黑" pitchFamily="34" charset="-122"/>
          </a:endParaRPr>
        </a:p>
      </dgm:t>
    </dgm:pt>
    <dgm:pt modelId="{28E7AF9C-97D3-4B5C-90C6-156B6E215103}">
      <dgm:prSet phldrT="[文本]" custT="1"/>
      <dgm:spPr/>
      <dgm:t>
        <a:bodyPr>
          <a:scene3d>
            <a:camera prst="orthographicFront"/>
            <a:lightRig rig="flat" dir="tl">
              <a:rot lat="0" lon="0" rev="6600000"/>
            </a:lightRig>
          </a:scene3d>
          <a:sp3d extrusionH="25400" contourW="8890">
            <a:bevelT w="38100" h="31750"/>
            <a:contourClr>
              <a:schemeClr val="accent2">
                <a:shade val="75000"/>
              </a:schemeClr>
            </a:contourClr>
          </a:sp3d>
        </a:bodyPr>
        <a:lstStyle/>
        <a:p>
          <a:r>
            <a:rPr lang="zh-CN" altLang="en-US" sz="2400" b="1" cap="none" spc="0" dirty="0" smtClean="0">
              <a:ln w="11430"/>
              <a:effectLst>
                <a:outerShdw blurRad="50800" dist="39000" dir="5460000" algn="tl">
                  <a:srgbClr val="000000">
                    <a:alpha val="38000"/>
                  </a:srgbClr>
                </a:outerShdw>
              </a:effectLst>
              <a:latin typeface="微软雅黑" pitchFamily="34" charset="-122"/>
              <a:ea typeface="微软雅黑" pitchFamily="34" charset="-122"/>
            </a:rPr>
            <a:t>碳市场与民航的关系</a:t>
          </a:r>
          <a:endParaRPr lang="zh-CN" altLang="en-US" sz="2400" b="1" cap="none" spc="0" dirty="0">
            <a:ln w="11430"/>
            <a:effectLst>
              <a:outerShdw blurRad="50800" dist="39000" dir="5460000" algn="tl">
                <a:srgbClr val="000000">
                  <a:alpha val="38000"/>
                </a:srgbClr>
              </a:outerShdw>
            </a:effectLst>
            <a:latin typeface="微软雅黑" pitchFamily="34" charset="-122"/>
            <a:ea typeface="微软雅黑" pitchFamily="34" charset="-122"/>
          </a:endParaRPr>
        </a:p>
      </dgm:t>
    </dgm:pt>
    <dgm:pt modelId="{815A687F-635F-4480-A592-E665508CFDEE}" type="parTrans" cxnId="{F693F991-1F22-4672-93B1-9290CC9B2135}">
      <dgm:prSet/>
      <dgm:spPr/>
      <dgm:t>
        <a:bodyPr>
          <a:scene3d>
            <a:camera prst="orthographicFront"/>
            <a:lightRig rig="flat" dir="tl">
              <a:rot lat="0" lon="0" rev="6600000"/>
            </a:lightRig>
          </a:scene3d>
          <a:sp3d extrusionH="25400" contourW="8890">
            <a:bevelT w="38100" h="31750"/>
            <a:contourClr>
              <a:schemeClr val="accent2">
                <a:shade val="75000"/>
              </a:schemeClr>
            </a:contourClr>
          </a:sp3d>
        </a:bodyPr>
        <a:lstStyle/>
        <a:p>
          <a:endParaRPr lang="zh-CN" altLang="en-US" sz="2400" b="1" cap="none" spc="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微软雅黑" pitchFamily="34" charset="-122"/>
            <a:ea typeface="微软雅黑" pitchFamily="34" charset="-122"/>
          </a:endParaRPr>
        </a:p>
      </dgm:t>
    </dgm:pt>
    <dgm:pt modelId="{415A8A8B-58B8-46CE-8E06-0EC7D2BE17B7}" type="sibTrans" cxnId="{F693F991-1F22-4672-93B1-9290CC9B2135}">
      <dgm:prSet/>
      <dgm:spPr/>
      <dgm:t>
        <a:bodyPr>
          <a:scene3d>
            <a:camera prst="orthographicFront"/>
            <a:lightRig rig="flat" dir="tl">
              <a:rot lat="0" lon="0" rev="6600000"/>
            </a:lightRig>
          </a:scene3d>
          <a:sp3d extrusionH="25400" contourW="8890">
            <a:bevelT w="38100" h="31750"/>
            <a:contourClr>
              <a:schemeClr val="accent2">
                <a:shade val="75000"/>
              </a:schemeClr>
            </a:contourClr>
          </a:sp3d>
        </a:bodyPr>
        <a:lstStyle/>
        <a:p>
          <a:endParaRPr lang="zh-CN" altLang="en-US" sz="2400" b="1" cap="none" spc="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微软雅黑" pitchFamily="34" charset="-122"/>
            <a:ea typeface="微软雅黑" pitchFamily="34" charset="-122"/>
          </a:endParaRPr>
        </a:p>
      </dgm:t>
    </dgm:pt>
    <dgm:pt modelId="{C2362AB9-4CBD-4929-A57D-13C1B2C8E102}">
      <dgm:prSet phldrT="[文本]" custT="1"/>
      <dgm:spPr/>
      <dgm:t>
        <a:bodyPr>
          <a:scene3d>
            <a:camera prst="orthographicFront"/>
            <a:lightRig rig="flat" dir="tl">
              <a:rot lat="0" lon="0" rev="6600000"/>
            </a:lightRig>
          </a:scene3d>
          <a:sp3d extrusionH="25400" contourW="8890">
            <a:bevelT w="38100" h="31750"/>
            <a:contourClr>
              <a:schemeClr val="accent2">
                <a:shade val="75000"/>
              </a:schemeClr>
            </a:contourClr>
          </a:sp3d>
        </a:bodyPr>
        <a:lstStyle/>
        <a:p>
          <a:r>
            <a:rPr lang="zh-CN" altLang="en-US" sz="2400" b="1" cap="none" spc="0" dirty="0" smtClean="0">
              <a:ln w="11430"/>
              <a:effectLst>
                <a:outerShdw blurRad="50800" dist="39000" dir="5460000" algn="tl">
                  <a:srgbClr val="000000">
                    <a:alpha val="38000"/>
                  </a:srgbClr>
                </a:outerShdw>
              </a:effectLst>
              <a:latin typeface="微软雅黑" pitchFamily="34" charset="-122"/>
              <a:ea typeface="微软雅黑" pitchFamily="34" charset="-122"/>
            </a:rPr>
            <a:t>航联角色定位</a:t>
          </a:r>
          <a:endParaRPr lang="zh-CN" altLang="en-US" sz="2400" b="1" cap="none" spc="0" dirty="0">
            <a:ln w="11430"/>
            <a:effectLst>
              <a:outerShdw blurRad="50800" dist="39000" dir="5460000" algn="tl">
                <a:srgbClr val="000000">
                  <a:alpha val="38000"/>
                </a:srgbClr>
              </a:outerShdw>
            </a:effectLst>
            <a:latin typeface="微软雅黑" pitchFamily="34" charset="-122"/>
            <a:ea typeface="微软雅黑" pitchFamily="34" charset="-122"/>
          </a:endParaRPr>
        </a:p>
      </dgm:t>
    </dgm:pt>
    <dgm:pt modelId="{D7B00D1B-62A4-4B7B-A2ED-80B51ACB2EF7}" type="parTrans" cxnId="{49CB9438-1CBE-4119-9BFF-1D7CF2C7E129}">
      <dgm:prSet/>
      <dgm:spPr/>
      <dgm:t>
        <a:bodyPr>
          <a:scene3d>
            <a:camera prst="orthographicFront"/>
            <a:lightRig rig="flat" dir="tl">
              <a:rot lat="0" lon="0" rev="6600000"/>
            </a:lightRig>
          </a:scene3d>
          <a:sp3d extrusionH="25400" contourW="8890">
            <a:bevelT w="38100" h="31750"/>
            <a:contourClr>
              <a:schemeClr val="accent2">
                <a:shade val="75000"/>
              </a:schemeClr>
            </a:contourClr>
          </a:sp3d>
        </a:bodyPr>
        <a:lstStyle/>
        <a:p>
          <a:endParaRPr lang="zh-CN" altLang="en-US" sz="2400" b="1" cap="none" spc="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微软雅黑" pitchFamily="34" charset="-122"/>
            <a:ea typeface="微软雅黑" pitchFamily="34" charset="-122"/>
          </a:endParaRPr>
        </a:p>
      </dgm:t>
    </dgm:pt>
    <dgm:pt modelId="{788058F9-BE7E-49D5-B358-BE84BCE023EB}" type="sibTrans" cxnId="{49CB9438-1CBE-4119-9BFF-1D7CF2C7E129}">
      <dgm:prSet/>
      <dgm:spPr/>
      <dgm:t>
        <a:bodyPr>
          <a:scene3d>
            <a:camera prst="orthographicFront"/>
            <a:lightRig rig="flat" dir="tl">
              <a:rot lat="0" lon="0" rev="6600000"/>
            </a:lightRig>
          </a:scene3d>
          <a:sp3d extrusionH="25400" contourW="8890">
            <a:bevelT w="38100" h="31750"/>
            <a:contourClr>
              <a:schemeClr val="accent2">
                <a:shade val="75000"/>
              </a:schemeClr>
            </a:contourClr>
          </a:sp3d>
        </a:bodyPr>
        <a:lstStyle/>
        <a:p>
          <a:endParaRPr lang="zh-CN" altLang="en-US" sz="2400" b="1" cap="none" spc="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微软雅黑" pitchFamily="34" charset="-122"/>
            <a:ea typeface="微软雅黑" pitchFamily="34" charset="-122"/>
          </a:endParaRPr>
        </a:p>
      </dgm:t>
    </dgm:pt>
    <dgm:pt modelId="{85ADD886-2D60-41FF-9B38-98E71D0D6295}" type="pres">
      <dgm:prSet presAssocID="{5DB4C41F-2E36-47B9-89CF-0A2A03EA484B}" presName="linearFlow" presStyleCnt="0">
        <dgm:presLayoutVars>
          <dgm:dir/>
          <dgm:resizeHandles val="exact"/>
        </dgm:presLayoutVars>
      </dgm:prSet>
      <dgm:spPr/>
    </dgm:pt>
    <dgm:pt modelId="{24FB3635-90F0-4A1C-940D-50D5B5ACF19B}" type="pres">
      <dgm:prSet presAssocID="{DBE1686F-71C9-4EB2-A767-CB7A009AA524}" presName="composite" presStyleCnt="0"/>
      <dgm:spPr/>
    </dgm:pt>
    <dgm:pt modelId="{3A16A3ED-C4DA-4150-9BFA-98C037028D80}" type="pres">
      <dgm:prSet presAssocID="{DBE1686F-71C9-4EB2-A767-CB7A009AA524}" presName="imgShp" presStyleLbl="fgImgPlace1" presStyleIdx="0" presStyleCnt="3"/>
      <dgm:spPr>
        <a:blipFill rotWithShape="0">
          <a:blip xmlns:r="http://schemas.openxmlformats.org/officeDocument/2006/relationships" r:embed="rId1"/>
          <a:stretch>
            <a:fillRect/>
          </a:stretch>
        </a:blipFill>
      </dgm:spPr>
    </dgm:pt>
    <dgm:pt modelId="{12AF33A6-3A54-40A3-B728-1FB46A968258}" type="pres">
      <dgm:prSet presAssocID="{DBE1686F-71C9-4EB2-A767-CB7A009AA524}" presName="txShp" presStyleLbl="node1" presStyleIdx="0" presStyleCnt="3">
        <dgm:presLayoutVars>
          <dgm:bulletEnabled val="1"/>
        </dgm:presLayoutVars>
      </dgm:prSet>
      <dgm:spPr/>
      <dgm:t>
        <a:bodyPr/>
        <a:lstStyle/>
        <a:p>
          <a:endParaRPr lang="zh-CN" altLang="en-US"/>
        </a:p>
      </dgm:t>
    </dgm:pt>
    <dgm:pt modelId="{94967181-8346-4F62-B1FD-F9566F8F22D4}" type="pres">
      <dgm:prSet presAssocID="{7CDBC95A-73CD-4616-9CD6-C81D732D8673}" presName="spacing" presStyleCnt="0"/>
      <dgm:spPr/>
    </dgm:pt>
    <dgm:pt modelId="{B781432D-7E96-4BF8-9A65-8430A0A0C865}" type="pres">
      <dgm:prSet presAssocID="{28E7AF9C-97D3-4B5C-90C6-156B6E215103}" presName="composite" presStyleCnt="0"/>
      <dgm:spPr/>
    </dgm:pt>
    <dgm:pt modelId="{58B56834-A05A-4A2F-837B-3D841560DC60}" type="pres">
      <dgm:prSet presAssocID="{28E7AF9C-97D3-4B5C-90C6-156B6E215103}" presName="imgShp" presStyleLbl="fgImgPlace1" presStyleIdx="1" presStyleCnt="3"/>
      <dgm:spPr>
        <a:blipFill rotWithShape="0">
          <a:blip xmlns:r="http://schemas.openxmlformats.org/officeDocument/2006/relationships" r:embed="rId2"/>
          <a:stretch>
            <a:fillRect/>
          </a:stretch>
        </a:blipFill>
      </dgm:spPr>
    </dgm:pt>
    <dgm:pt modelId="{449C5B34-80CC-48D4-81FD-9E3675F95299}" type="pres">
      <dgm:prSet presAssocID="{28E7AF9C-97D3-4B5C-90C6-156B6E215103}" presName="txShp" presStyleLbl="node1" presStyleIdx="1" presStyleCnt="3">
        <dgm:presLayoutVars>
          <dgm:bulletEnabled val="1"/>
        </dgm:presLayoutVars>
      </dgm:prSet>
      <dgm:spPr/>
      <dgm:t>
        <a:bodyPr/>
        <a:lstStyle/>
        <a:p>
          <a:endParaRPr lang="zh-CN" altLang="en-US"/>
        </a:p>
      </dgm:t>
    </dgm:pt>
    <dgm:pt modelId="{D1DE4290-C7E9-46C3-AD60-EB7ADC44FB79}" type="pres">
      <dgm:prSet presAssocID="{415A8A8B-58B8-46CE-8E06-0EC7D2BE17B7}" presName="spacing" presStyleCnt="0"/>
      <dgm:spPr/>
    </dgm:pt>
    <dgm:pt modelId="{C3BBC358-0573-4AAA-AE80-2AC1A56E081F}" type="pres">
      <dgm:prSet presAssocID="{C2362AB9-4CBD-4929-A57D-13C1B2C8E102}" presName="composite" presStyleCnt="0"/>
      <dgm:spPr/>
    </dgm:pt>
    <dgm:pt modelId="{0A5D4060-1C1D-4212-A6C9-A7925DB93AC4}" type="pres">
      <dgm:prSet presAssocID="{C2362AB9-4CBD-4929-A57D-13C1B2C8E102}" presName="imgShp" presStyleLbl="fgImgPlace1" presStyleIdx="2" presStyleCnt="3"/>
      <dgm:spPr>
        <a:blipFill rotWithShape="0">
          <a:blip xmlns:r="http://schemas.openxmlformats.org/officeDocument/2006/relationships" r:embed="rId3"/>
          <a:stretch>
            <a:fillRect/>
          </a:stretch>
        </a:blipFill>
      </dgm:spPr>
    </dgm:pt>
    <dgm:pt modelId="{367804F9-57A3-4BA3-A5A1-CE0593623B05}" type="pres">
      <dgm:prSet presAssocID="{C2362AB9-4CBD-4929-A57D-13C1B2C8E102}" presName="txShp" presStyleLbl="node1" presStyleIdx="2" presStyleCnt="3">
        <dgm:presLayoutVars>
          <dgm:bulletEnabled val="1"/>
        </dgm:presLayoutVars>
      </dgm:prSet>
      <dgm:spPr/>
      <dgm:t>
        <a:bodyPr/>
        <a:lstStyle/>
        <a:p>
          <a:endParaRPr lang="zh-CN" altLang="en-US"/>
        </a:p>
      </dgm:t>
    </dgm:pt>
  </dgm:ptLst>
  <dgm:cxnLst>
    <dgm:cxn modelId="{F693F991-1F22-4672-93B1-9290CC9B2135}" srcId="{5DB4C41F-2E36-47B9-89CF-0A2A03EA484B}" destId="{28E7AF9C-97D3-4B5C-90C6-156B6E215103}" srcOrd="1" destOrd="0" parTransId="{815A687F-635F-4480-A592-E665508CFDEE}" sibTransId="{415A8A8B-58B8-46CE-8E06-0EC7D2BE17B7}"/>
    <dgm:cxn modelId="{11D36D22-2CB6-405E-A1A8-C88BF726F5F6}" type="presOf" srcId="{C2362AB9-4CBD-4929-A57D-13C1B2C8E102}" destId="{367804F9-57A3-4BA3-A5A1-CE0593623B05}" srcOrd="0" destOrd="0" presId="urn:microsoft.com/office/officeart/2005/8/layout/vList3"/>
    <dgm:cxn modelId="{6023A219-C423-4A4C-A6EE-F1B4819761AD}" type="presOf" srcId="{5DB4C41F-2E36-47B9-89CF-0A2A03EA484B}" destId="{85ADD886-2D60-41FF-9B38-98E71D0D6295}" srcOrd="0" destOrd="0" presId="urn:microsoft.com/office/officeart/2005/8/layout/vList3"/>
    <dgm:cxn modelId="{7F7EB373-C33A-43CB-AB39-FDCB4A1FE6F1}" type="presOf" srcId="{DBE1686F-71C9-4EB2-A767-CB7A009AA524}" destId="{12AF33A6-3A54-40A3-B728-1FB46A968258}" srcOrd="0" destOrd="0" presId="urn:microsoft.com/office/officeart/2005/8/layout/vList3"/>
    <dgm:cxn modelId="{383C7B0D-B65D-4EBE-85B6-2DD33FE41F6C}" type="presOf" srcId="{28E7AF9C-97D3-4B5C-90C6-156B6E215103}" destId="{449C5B34-80CC-48D4-81FD-9E3675F95299}" srcOrd="0" destOrd="0" presId="urn:microsoft.com/office/officeart/2005/8/layout/vList3"/>
    <dgm:cxn modelId="{E9382A88-A809-458F-8B7A-BF7BCFFD5DC4}" srcId="{5DB4C41F-2E36-47B9-89CF-0A2A03EA484B}" destId="{DBE1686F-71C9-4EB2-A767-CB7A009AA524}" srcOrd="0" destOrd="0" parTransId="{C9723FD3-7C8B-42F4-AEB6-13C29BB7E845}" sibTransId="{7CDBC95A-73CD-4616-9CD6-C81D732D8673}"/>
    <dgm:cxn modelId="{49CB9438-1CBE-4119-9BFF-1D7CF2C7E129}" srcId="{5DB4C41F-2E36-47B9-89CF-0A2A03EA484B}" destId="{C2362AB9-4CBD-4929-A57D-13C1B2C8E102}" srcOrd="2" destOrd="0" parTransId="{D7B00D1B-62A4-4B7B-A2ED-80B51ACB2EF7}" sibTransId="{788058F9-BE7E-49D5-B358-BE84BCE023EB}"/>
    <dgm:cxn modelId="{86A4C4E8-B666-45E7-90E7-36B5326FAB4A}" type="presParOf" srcId="{85ADD886-2D60-41FF-9B38-98E71D0D6295}" destId="{24FB3635-90F0-4A1C-940D-50D5B5ACF19B}" srcOrd="0" destOrd="0" presId="urn:microsoft.com/office/officeart/2005/8/layout/vList3"/>
    <dgm:cxn modelId="{7E607822-B30C-4738-BB54-33591BF86D5E}" type="presParOf" srcId="{24FB3635-90F0-4A1C-940D-50D5B5ACF19B}" destId="{3A16A3ED-C4DA-4150-9BFA-98C037028D80}" srcOrd="0" destOrd="0" presId="urn:microsoft.com/office/officeart/2005/8/layout/vList3"/>
    <dgm:cxn modelId="{FEE2F93B-7911-439E-825F-F806042EE68D}" type="presParOf" srcId="{24FB3635-90F0-4A1C-940D-50D5B5ACF19B}" destId="{12AF33A6-3A54-40A3-B728-1FB46A968258}" srcOrd="1" destOrd="0" presId="urn:microsoft.com/office/officeart/2005/8/layout/vList3"/>
    <dgm:cxn modelId="{6730C810-384A-4515-ADB5-F0A434CDABCC}" type="presParOf" srcId="{85ADD886-2D60-41FF-9B38-98E71D0D6295}" destId="{94967181-8346-4F62-B1FD-F9566F8F22D4}" srcOrd="1" destOrd="0" presId="urn:microsoft.com/office/officeart/2005/8/layout/vList3"/>
    <dgm:cxn modelId="{D4885007-C8FD-4CE2-9A92-15E99EE336BB}" type="presParOf" srcId="{85ADD886-2D60-41FF-9B38-98E71D0D6295}" destId="{B781432D-7E96-4BF8-9A65-8430A0A0C865}" srcOrd="2" destOrd="0" presId="urn:microsoft.com/office/officeart/2005/8/layout/vList3"/>
    <dgm:cxn modelId="{B47B0069-CF04-4387-9EFE-B3F729168C40}" type="presParOf" srcId="{B781432D-7E96-4BF8-9A65-8430A0A0C865}" destId="{58B56834-A05A-4A2F-837B-3D841560DC60}" srcOrd="0" destOrd="0" presId="urn:microsoft.com/office/officeart/2005/8/layout/vList3"/>
    <dgm:cxn modelId="{654EF055-A840-482F-AF17-C51E390F459A}" type="presParOf" srcId="{B781432D-7E96-4BF8-9A65-8430A0A0C865}" destId="{449C5B34-80CC-48D4-81FD-9E3675F95299}" srcOrd="1" destOrd="0" presId="urn:microsoft.com/office/officeart/2005/8/layout/vList3"/>
    <dgm:cxn modelId="{74C0D5C2-2048-4519-8877-A7356C215775}" type="presParOf" srcId="{85ADD886-2D60-41FF-9B38-98E71D0D6295}" destId="{D1DE4290-C7E9-46C3-AD60-EB7ADC44FB79}" srcOrd="3" destOrd="0" presId="urn:microsoft.com/office/officeart/2005/8/layout/vList3"/>
    <dgm:cxn modelId="{38FF77D6-7115-4299-83D8-983A4A040D13}" type="presParOf" srcId="{85ADD886-2D60-41FF-9B38-98E71D0D6295}" destId="{C3BBC358-0573-4AAA-AE80-2AC1A56E081F}" srcOrd="4" destOrd="0" presId="urn:microsoft.com/office/officeart/2005/8/layout/vList3"/>
    <dgm:cxn modelId="{409F8EE5-8712-43F3-B4DF-931E3DCE2990}" type="presParOf" srcId="{C3BBC358-0573-4AAA-AE80-2AC1A56E081F}" destId="{0A5D4060-1C1D-4212-A6C9-A7925DB93AC4}" srcOrd="0" destOrd="0" presId="urn:microsoft.com/office/officeart/2005/8/layout/vList3"/>
    <dgm:cxn modelId="{ED787FA6-7E9F-491B-B8E4-BF23C107DD9C}" type="presParOf" srcId="{C3BBC358-0573-4AAA-AE80-2AC1A56E081F}" destId="{367804F9-57A3-4BA3-A5A1-CE0593623B05}" srcOrd="1" destOrd="0" presId="urn:microsoft.com/office/officeart/2005/8/layout/vList3"/>
  </dgm:cxnLst>
  <dgm:bg/>
  <dgm:whole/>
</dgm:dataModel>
</file>

<file path=ppt/diagrams/data2.xml><?xml version="1.0" encoding="utf-8"?>
<dgm:dataModel xmlns:dgm="http://schemas.openxmlformats.org/drawingml/2006/diagram" xmlns:a="http://schemas.openxmlformats.org/drawingml/2006/main">
  <dgm:ptLst>
    <dgm:pt modelId="{48DF84D5-782B-482D-8DD9-BA6A6879E1F6}" type="doc">
      <dgm:prSet loTypeId="urn:microsoft.com/office/officeart/2005/8/layout/lProcess2" loCatId="list" qsTypeId="urn:microsoft.com/office/officeart/2005/8/quickstyle/simple3" qsCatId="simple" csTypeId="urn:microsoft.com/office/officeart/2005/8/colors/colorful5" csCatId="colorful" phldr="1"/>
      <dgm:spPr/>
      <dgm:t>
        <a:bodyPr/>
        <a:lstStyle/>
        <a:p>
          <a:endParaRPr lang="zh-CN" altLang="en-US"/>
        </a:p>
      </dgm:t>
    </dgm:pt>
    <dgm:pt modelId="{130FBC69-B8FC-458E-B843-72A39B0B1AA2}">
      <dgm:prSet phldrT="[文本]" custT="1"/>
      <dgm:spPr/>
      <dgm:t>
        <a:bodyPr/>
        <a:lstStyle/>
        <a:p>
          <a:r>
            <a:rPr lang="zh-CN" altLang="en-US" sz="2800" dirty="0" smtClean="0">
              <a:solidFill>
                <a:srgbClr val="FF0000"/>
              </a:solidFill>
              <a:latin typeface="黑体" pitchFamily="49" charset="-122"/>
              <a:ea typeface="黑体" pitchFamily="49" charset="-122"/>
            </a:rPr>
            <a:t>配额供给者</a:t>
          </a:r>
          <a:endParaRPr lang="zh-CN" altLang="en-US" sz="2800" dirty="0">
            <a:solidFill>
              <a:srgbClr val="FF0000"/>
            </a:solidFill>
            <a:latin typeface="黑体" pitchFamily="49" charset="-122"/>
            <a:ea typeface="黑体" pitchFamily="49" charset="-122"/>
          </a:endParaRPr>
        </a:p>
      </dgm:t>
    </dgm:pt>
    <dgm:pt modelId="{2A07A430-EB7C-4CF2-BE7A-4535A6A8D9DA}" type="parTrans" cxnId="{F1FD0D59-812E-49F0-BDF9-A993CB2F57AD}">
      <dgm:prSet/>
      <dgm:spPr/>
      <dgm:t>
        <a:bodyPr/>
        <a:lstStyle/>
        <a:p>
          <a:endParaRPr lang="zh-CN" altLang="en-US"/>
        </a:p>
      </dgm:t>
    </dgm:pt>
    <dgm:pt modelId="{54B41BF1-1025-47BA-95CA-C41E09EF970B}" type="sibTrans" cxnId="{F1FD0D59-812E-49F0-BDF9-A993CB2F57AD}">
      <dgm:prSet/>
      <dgm:spPr/>
      <dgm:t>
        <a:bodyPr/>
        <a:lstStyle/>
        <a:p>
          <a:endParaRPr lang="zh-CN" altLang="en-US"/>
        </a:p>
      </dgm:t>
    </dgm:pt>
    <dgm:pt modelId="{2D8DEABA-3ABE-442C-A9E2-8B7330FDBB2A}">
      <dgm:prSet phldrT="[文本]" custT="1"/>
      <dgm:spPr/>
      <dgm:t>
        <a:bodyPr/>
        <a:lstStyle/>
        <a:p>
          <a:r>
            <a:rPr lang="zh-CN" altLang="en-US" sz="2800" dirty="0" smtClean="0">
              <a:solidFill>
                <a:srgbClr val="FF0000"/>
              </a:solidFill>
              <a:latin typeface="黑体" pitchFamily="49" charset="-122"/>
              <a:ea typeface="黑体" pitchFamily="49" charset="-122"/>
            </a:rPr>
            <a:t>第三方机构</a:t>
          </a:r>
        </a:p>
      </dgm:t>
    </dgm:pt>
    <dgm:pt modelId="{5603C472-EF96-4CA4-81F1-E4BB97300A5A}" type="parTrans" cxnId="{A21E7DAC-7AC0-4822-AED0-0FCCC908333B}">
      <dgm:prSet/>
      <dgm:spPr/>
      <dgm:t>
        <a:bodyPr/>
        <a:lstStyle/>
        <a:p>
          <a:endParaRPr lang="zh-CN" altLang="en-US"/>
        </a:p>
      </dgm:t>
    </dgm:pt>
    <dgm:pt modelId="{5ECA0E2F-F039-4720-A3B4-6688B7717042}" type="sibTrans" cxnId="{A21E7DAC-7AC0-4822-AED0-0FCCC908333B}">
      <dgm:prSet/>
      <dgm:spPr/>
      <dgm:t>
        <a:bodyPr/>
        <a:lstStyle/>
        <a:p>
          <a:endParaRPr lang="zh-CN" altLang="en-US"/>
        </a:p>
      </dgm:t>
    </dgm:pt>
    <dgm:pt modelId="{63C90A90-939F-4D6F-BFF2-D9E09121321A}">
      <dgm:prSet phldrT="[文本]" custT="1"/>
      <dgm:spPr/>
      <dgm:t>
        <a:bodyPr/>
        <a:lstStyle/>
        <a:p>
          <a:r>
            <a:rPr lang="zh-CN" altLang="en-US" sz="2800" dirty="0" smtClean="0">
              <a:solidFill>
                <a:srgbClr val="FF0000"/>
              </a:solidFill>
              <a:latin typeface="黑体" pitchFamily="49" charset="-122"/>
              <a:ea typeface="黑体" pitchFamily="49" charset="-122"/>
            </a:rPr>
            <a:t>最终使用者</a:t>
          </a:r>
        </a:p>
      </dgm:t>
    </dgm:pt>
    <dgm:pt modelId="{B761F325-23D8-471F-B39E-A51AEEDD22C8}" type="parTrans" cxnId="{514328B7-8561-4E97-8BF7-9D16AEE1A1A2}">
      <dgm:prSet/>
      <dgm:spPr/>
      <dgm:t>
        <a:bodyPr/>
        <a:lstStyle/>
        <a:p>
          <a:endParaRPr lang="zh-CN" altLang="en-US"/>
        </a:p>
      </dgm:t>
    </dgm:pt>
    <dgm:pt modelId="{0F963470-A485-45C6-B892-784F9AC6E2E5}" type="sibTrans" cxnId="{514328B7-8561-4E97-8BF7-9D16AEE1A1A2}">
      <dgm:prSet/>
      <dgm:spPr/>
      <dgm:t>
        <a:bodyPr/>
        <a:lstStyle/>
        <a:p>
          <a:endParaRPr lang="zh-CN" altLang="en-US"/>
        </a:p>
      </dgm:t>
    </dgm:pt>
    <dgm:pt modelId="{63EE735F-0492-44C5-9889-0AE190C5E3B2}">
      <dgm:prSet custT="1"/>
      <dgm:spPr/>
      <dgm:t>
        <a:bodyPr/>
        <a:lstStyle/>
        <a:p>
          <a:r>
            <a:rPr lang="zh-CN" altLang="en-US" sz="2400" dirty="0" smtClean="0">
              <a:latin typeface="楷体_GB2312" pitchFamily="49" charset="-122"/>
              <a:ea typeface="楷体_GB2312" pitchFamily="49" charset="-122"/>
            </a:rPr>
            <a:t>政府及相关机构</a:t>
          </a:r>
          <a:endParaRPr lang="zh-CN" altLang="en-US" sz="2400" dirty="0">
            <a:latin typeface="楷体_GB2312" pitchFamily="49" charset="-122"/>
            <a:ea typeface="楷体_GB2312" pitchFamily="49" charset="-122"/>
          </a:endParaRPr>
        </a:p>
      </dgm:t>
    </dgm:pt>
    <dgm:pt modelId="{46E872CF-97B2-47B9-9BA6-1CD64414C699}" type="parTrans" cxnId="{7BD27413-5C92-4EE2-9474-AB809695D70C}">
      <dgm:prSet/>
      <dgm:spPr/>
      <dgm:t>
        <a:bodyPr/>
        <a:lstStyle/>
        <a:p>
          <a:endParaRPr lang="zh-CN" altLang="en-US"/>
        </a:p>
      </dgm:t>
    </dgm:pt>
    <dgm:pt modelId="{E078E65E-CAA7-4EA6-90B6-1A1821856259}" type="sibTrans" cxnId="{7BD27413-5C92-4EE2-9474-AB809695D70C}">
      <dgm:prSet/>
      <dgm:spPr/>
      <dgm:t>
        <a:bodyPr/>
        <a:lstStyle/>
        <a:p>
          <a:endParaRPr lang="zh-CN" altLang="en-US"/>
        </a:p>
      </dgm:t>
    </dgm:pt>
    <dgm:pt modelId="{456EC78B-8EDE-47C2-B445-726508F5ED44}">
      <dgm:prSet custT="1"/>
      <dgm:spPr/>
      <dgm:t>
        <a:bodyPr/>
        <a:lstStyle/>
        <a:p>
          <a:r>
            <a:rPr lang="zh-CN" altLang="en-US" sz="2400" dirty="0" smtClean="0">
              <a:latin typeface="楷体_GB2312" pitchFamily="49" charset="-122"/>
              <a:ea typeface="楷体_GB2312" pitchFamily="49" charset="-122"/>
            </a:rPr>
            <a:t>碳排放企业</a:t>
          </a:r>
        </a:p>
      </dgm:t>
    </dgm:pt>
    <dgm:pt modelId="{6A1248B0-D5FA-4E07-9865-9A62739D688A}" type="parTrans" cxnId="{E34AD0D3-4F89-4318-8931-972FFF9CD1A7}">
      <dgm:prSet/>
      <dgm:spPr/>
      <dgm:t>
        <a:bodyPr/>
        <a:lstStyle/>
        <a:p>
          <a:endParaRPr lang="zh-CN" altLang="en-US"/>
        </a:p>
      </dgm:t>
    </dgm:pt>
    <dgm:pt modelId="{F44DB360-32A5-412A-A632-E9F7E15593BE}" type="sibTrans" cxnId="{E34AD0D3-4F89-4318-8931-972FFF9CD1A7}">
      <dgm:prSet/>
      <dgm:spPr/>
      <dgm:t>
        <a:bodyPr/>
        <a:lstStyle/>
        <a:p>
          <a:endParaRPr lang="zh-CN" altLang="en-US"/>
        </a:p>
      </dgm:t>
    </dgm:pt>
    <dgm:pt modelId="{55D8EDB9-1173-489C-B447-3EA01FBD8956}">
      <dgm:prSet custT="1"/>
      <dgm:spPr/>
      <dgm:t>
        <a:bodyPr/>
        <a:lstStyle/>
        <a:p>
          <a:r>
            <a:rPr lang="zh-CN" altLang="en-US" sz="2400" dirty="0" smtClean="0">
              <a:latin typeface="楷体_GB2312" pitchFamily="49" charset="-122"/>
              <a:ea typeface="楷体_GB2312" pitchFamily="49" charset="-122"/>
            </a:rPr>
            <a:t>中介机构</a:t>
          </a:r>
        </a:p>
      </dgm:t>
    </dgm:pt>
    <dgm:pt modelId="{86CDAB9E-9E41-4222-BFCC-411A49C090AF}" type="parTrans" cxnId="{8F1C594D-8844-4736-A22C-44F63A4AB697}">
      <dgm:prSet/>
      <dgm:spPr/>
      <dgm:t>
        <a:bodyPr/>
        <a:lstStyle/>
        <a:p>
          <a:endParaRPr lang="zh-CN" altLang="en-US"/>
        </a:p>
      </dgm:t>
    </dgm:pt>
    <dgm:pt modelId="{33B8A4A8-ED30-4D3F-A9F1-3817B3BD7605}" type="sibTrans" cxnId="{8F1C594D-8844-4736-A22C-44F63A4AB697}">
      <dgm:prSet/>
      <dgm:spPr/>
      <dgm:t>
        <a:bodyPr/>
        <a:lstStyle/>
        <a:p>
          <a:endParaRPr lang="zh-CN" altLang="en-US"/>
        </a:p>
      </dgm:t>
    </dgm:pt>
    <dgm:pt modelId="{3DE9328E-DA4D-4798-B54E-338B1D92E021}">
      <dgm:prSet custT="1"/>
      <dgm:spPr/>
      <dgm:t>
        <a:bodyPr/>
        <a:lstStyle/>
        <a:p>
          <a:r>
            <a:rPr lang="zh-CN" altLang="en-US" sz="2400" dirty="0" smtClean="0">
              <a:latin typeface="楷体_GB2312" pitchFamily="49" charset="-122"/>
              <a:ea typeface="楷体_GB2312" pitchFamily="49" charset="-122"/>
            </a:rPr>
            <a:t>核查机构</a:t>
          </a:r>
        </a:p>
      </dgm:t>
    </dgm:pt>
    <dgm:pt modelId="{624B855E-FCB9-4328-AA71-3BB5C67527C7}" type="parTrans" cxnId="{91910BA8-9272-4983-A0C4-0D6C3F586E3D}">
      <dgm:prSet/>
      <dgm:spPr/>
      <dgm:t>
        <a:bodyPr/>
        <a:lstStyle/>
        <a:p>
          <a:endParaRPr lang="zh-CN" altLang="en-US"/>
        </a:p>
      </dgm:t>
    </dgm:pt>
    <dgm:pt modelId="{8AC5E703-13D6-4447-84EE-0451DC9E61A5}" type="sibTrans" cxnId="{91910BA8-9272-4983-A0C4-0D6C3F586E3D}">
      <dgm:prSet/>
      <dgm:spPr/>
      <dgm:t>
        <a:bodyPr/>
        <a:lstStyle/>
        <a:p>
          <a:endParaRPr lang="zh-CN" altLang="en-US"/>
        </a:p>
      </dgm:t>
    </dgm:pt>
    <dgm:pt modelId="{F29DC33A-A2C1-41ED-ACF8-0DF22F0B06AB}" type="pres">
      <dgm:prSet presAssocID="{48DF84D5-782B-482D-8DD9-BA6A6879E1F6}" presName="theList" presStyleCnt="0">
        <dgm:presLayoutVars>
          <dgm:dir/>
          <dgm:animLvl val="lvl"/>
          <dgm:resizeHandles val="exact"/>
        </dgm:presLayoutVars>
      </dgm:prSet>
      <dgm:spPr/>
      <dgm:t>
        <a:bodyPr/>
        <a:lstStyle/>
        <a:p>
          <a:endParaRPr lang="zh-CN" altLang="en-US"/>
        </a:p>
      </dgm:t>
    </dgm:pt>
    <dgm:pt modelId="{2D67F791-1DF6-44E2-868A-26E00F8CC228}" type="pres">
      <dgm:prSet presAssocID="{130FBC69-B8FC-458E-B843-72A39B0B1AA2}" presName="compNode" presStyleCnt="0"/>
      <dgm:spPr/>
    </dgm:pt>
    <dgm:pt modelId="{2EF2AD38-0FF2-4DB8-996F-D92537BD611A}" type="pres">
      <dgm:prSet presAssocID="{130FBC69-B8FC-458E-B843-72A39B0B1AA2}" presName="aNode" presStyleLbl="bgShp" presStyleIdx="0" presStyleCnt="3" custScaleX="47619" custLinFactNeighborY="4750"/>
      <dgm:spPr/>
      <dgm:t>
        <a:bodyPr/>
        <a:lstStyle/>
        <a:p>
          <a:endParaRPr lang="zh-CN" altLang="en-US"/>
        </a:p>
      </dgm:t>
    </dgm:pt>
    <dgm:pt modelId="{CEA43114-AA7A-40D1-BE19-86E8FD651B8E}" type="pres">
      <dgm:prSet presAssocID="{130FBC69-B8FC-458E-B843-72A39B0B1AA2}" presName="textNode" presStyleLbl="bgShp" presStyleIdx="0" presStyleCnt="3"/>
      <dgm:spPr/>
      <dgm:t>
        <a:bodyPr/>
        <a:lstStyle/>
        <a:p>
          <a:endParaRPr lang="zh-CN" altLang="en-US"/>
        </a:p>
      </dgm:t>
    </dgm:pt>
    <dgm:pt modelId="{BA8D1C93-CA2B-433F-80DA-4658050A5AC7}" type="pres">
      <dgm:prSet presAssocID="{130FBC69-B8FC-458E-B843-72A39B0B1AA2}" presName="compChildNode" presStyleCnt="0"/>
      <dgm:spPr/>
    </dgm:pt>
    <dgm:pt modelId="{3F373605-B365-4AC3-A62B-18E6C204D0B1}" type="pres">
      <dgm:prSet presAssocID="{130FBC69-B8FC-458E-B843-72A39B0B1AA2}" presName="theInnerList" presStyleCnt="0"/>
      <dgm:spPr/>
    </dgm:pt>
    <dgm:pt modelId="{3870EC13-64ED-4D88-ABE4-C192C68D15B0}" type="pres">
      <dgm:prSet presAssocID="{63EE735F-0492-44C5-9889-0AE190C5E3B2}" presName="childNode" presStyleLbl="node1" presStyleIdx="0" presStyleCnt="4" custScaleX="54440">
        <dgm:presLayoutVars>
          <dgm:bulletEnabled val="1"/>
        </dgm:presLayoutVars>
      </dgm:prSet>
      <dgm:spPr/>
      <dgm:t>
        <a:bodyPr/>
        <a:lstStyle/>
        <a:p>
          <a:endParaRPr lang="zh-CN" altLang="en-US"/>
        </a:p>
      </dgm:t>
    </dgm:pt>
    <dgm:pt modelId="{0EDBF0C7-1B63-4CE5-8E02-BE9683A4A3BB}" type="pres">
      <dgm:prSet presAssocID="{130FBC69-B8FC-458E-B843-72A39B0B1AA2}" presName="aSpace" presStyleCnt="0"/>
      <dgm:spPr/>
    </dgm:pt>
    <dgm:pt modelId="{76C42EC3-D3F0-4016-907B-A4CF689300D2}" type="pres">
      <dgm:prSet presAssocID="{2D8DEABA-3ABE-442C-A9E2-8B7330FDBB2A}" presName="compNode" presStyleCnt="0"/>
      <dgm:spPr/>
    </dgm:pt>
    <dgm:pt modelId="{EE3B09D0-11B1-471D-9193-5C6E3FA0F667}" type="pres">
      <dgm:prSet presAssocID="{2D8DEABA-3ABE-442C-A9E2-8B7330FDBB2A}" presName="aNode" presStyleLbl="bgShp" presStyleIdx="1" presStyleCnt="3" custScaleX="57615" custScaleY="82558" custLinFactNeighborX="636" custLinFactNeighborY="6446"/>
      <dgm:spPr/>
      <dgm:t>
        <a:bodyPr/>
        <a:lstStyle/>
        <a:p>
          <a:endParaRPr lang="zh-CN" altLang="en-US"/>
        </a:p>
      </dgm:t>
    </dgm:pt>
    <dgm:pt modelId="{A278A91A-6378-4BE4-A9D1-CC441D604D5B}" type="pres">
      <dgm:prSet presAssocID="{2D8DEABA-3ABE-442C-A9E2-8B7330FDBB2A}" presName="textNode" presStyleLbl="bgShp" presStyleIdx="1" presStyleCnt="3"/>
      <dgm:spPr/>
      <dgm:t>
        <a:bodyPr/>
        <a:lstStyle/>
        <a:p>
          <a:endParaRPr lang="zh-CN" altLang="en-US"/>
        </a:p>
      </dgm:t>
    </dgm:pt>
    <dgm:pt modelId="{E04AC172-A08A-4141-A8E5-561137FA60B5}" type="pres">
      <dgm:prSet presAssocID="{2D8DEABA-3ABE-442C-A9E2-8B7330FDBB2A}" presName="compChildNode" presStyleCnt="0"/>
      <dgm:spPr/>
    </dgm:pt>
    <dgm:pt modelId="{5CF01489-EF4D-43B3-864C-4C2CA28AB747}" type="pres">
      <dgm:prSet presAssocID="{2D8DEABA-3ABE-442C-A9E2-8B7330FDBB2A}" presName="theInnerList" presStyleCnt="0"/>
      <dgm:spPr/>
    </dgm:pt>
    <dgm:pt modelId="{1240942A-8F76-4163-9191-B6C171541DD6}" type="pres">
      <dgm:prSet presAssocID="{55D8EDB9-1173-489C-B447-3EA01FBD8956}" presName="childNode" presStyleLbl="node1" presStyleIdx="1" presStyleCnt="4" custScaleX="53499" custLinFactNeighborY="87767">
        <dgm:presLayoutVars>
          <dgm:bulletEnabled val="1"/>
        </dgm:presLayoutVars>
      </dgm:prSet>
      <dgm:spPr/>
      <dgm:t>
        <a:bodyPr/>
        <a:lstStyle/>
        <a:p>
          <a:endParaRPr lang="zh-CN" altLang="en-US"/>
        </a:p>
      </dgm:t>
    </dgm:pt>
    <dgm:pt modelId="{0C127C75-AD6E-4051-8791-8B388964DC28}" type="pres">
      <dgm:prSet presAssocID="{55D8EDB9-1173-489C-B447-3EA01FBD8956}" presName="aSpace2" presStyleCnt="0"/>
      <dgm:spPr/>
    </dgm:pt>
    <dgm:pt modelId="{85425A6A-66B9-487D-9789-550CF5DF96A4}" type="pres">
      <dgm:prSet presAssocID="{3DE9328E-DA4D-4798-B54E-338B1D92E021}" presName="childNode" presStyleLbl="node1" presStyleIdx="2" presStyleCnt="4" custScaleX="53205" custLinFactNeighborX="397" custLinFactNeighborY="14628">
        <dgm:presLayoutVars>
          <dgm:bulletEnabled val="1"/>
        </dgm:presLayoutVars>
      </dgm:prSet>
      <dgm:spPr/>
      <dgm:t>
        <a:bodyPr/>
        <a:lstStyle/>
        <a:p>
          <a:endParaRPr lang="zh-CN" altLang="en-US"/>
        </a:p>
      </dgm:t>
    </dgm:pt>
    <dgm:pt modelId="{C99F559C-1757-4D04-8B8F-2080F5EE7DDA}" type="pres">
      <dgm:prSet presAssocID="{2D8DEABA-3ABE-442C-A9E2-8B7330FDBB2A}" presName="aSpace" presStyleCnt="0"/>
      <dgm:spPr/>
    </dgm:pt>
    <dgm:pt modelId="{410276FC-5F12-47F8-AB87-79D8F1F7AA04}" type="pres">
      <dgm:prSet presAssocID="{63C90A90-939F-4D6F-BFF2-D9E09121321A}" presName="compNode" presStyleCnt="0"/>
      <dgm:spPr/>
    </dgm:pt>
    <dgm:pt modelId="{03961279-05F6-4C81-AFE8-8F1DF44A6E33}" type="pres">
      <dgm:prSet presAssocID="{63C90A90-939F-4D6F-BFF2-D9E09121321A}" presName="aNode" presStyleLbl="bgShp" presStyleIdx="2" presStyleCnt="3" custScaleX="48044"/>
      <dgm:spPr/>
      <dgm:t>
        <a:bodyPr/>
        <a:lstStyle/>
        <a:p>
          <a:endParaRPr lang="zh-CN" altLang="en-US"/>
        </a:p>
      </dgm:t>
    </dgm:pt>
    <dgm:pt modelId="{CD60A55D-16C7-4DC7-B8AB-D6E4615F4F10}" type="pres">
      <dgm:prSet presAssocID="{63C90A90-939F-4D6F-BFF2-D9E09121321A}" presName="textNode" presStyleLbl="bgShp" presStyleIdx="2" presStyleCnt="3"/>
      <dgm:spPr/>
      <dgm:t>
        <a:bodyPr/>
        <a:lstStyle/>
        <a:p>
          <a:endParaRPr lang="zh-CN" altLang="en-US"/>
        </a:p>
      </dgm:t>
    </dgm:pt>
    <dgm:pt modelId="{D4C1EECF-B863-4CE6-A76F-1A42B369A18A}" type="pres">
      <dgm:prSet presAssocID="{63C90A90-939F-4D6F-BFF2-D9E09121321A}" presName="compChildNode" presStyleCnt="0"/>
      <dgm:spPr/>
    </dgm:pt>
    <dgm:pt modelId="{19468559-2600-40BD-BC25-C4870CA9D7C0}" type="pres">
      <dgm:prSet presAssocID="{63C90A90-939F-4D6F-BFF2-D9E09121321A}" presName="theInnerList" presStyleCnt="0"/>
      <dgm:spPr/>
    </dgm:pt>
    <dgm:pt modelId="{3226E541-A8E8-4D7A-82D7-E8D324FEDD1A}" type="pres">
      <dgm:prSet presAssocID="{456EC78B-8EDE-47C2-B445-726508F5ED44}" presName="childNode" presStyleLbl="node1" presStyleIdx="3" presStyleCnt="4" custScaleX="57187">
        <dgm:presLayoutVars>
          <dgm:bulletEnabled val="1"/>
        </dgm:presLayoutVars>
      </dgm:prSet>
      <dgm:spPr/>
      <dgm:t>
        <a:bodyPr/>
        <a:lstStyle/>
        <a:p>
          <a:endParaRPr lang="zh-CN" altLang="en-US"/>
        </a:p>
      </dgm:t>
    </dgm:pt>
  </dgm:ptLst>
  <dgm:cxnLst>
    <dgm:cxn modelId="{579F3EFC-B5D8-43C3-833A-87EBC6CA8909}" type="presOf" srcId="{55D8EDB9-1173-489C-B447-3EA01FBD8956}" destId="{1240942A-8F76-4163-9191-B6C171541DD6}" srcOrd="0" destOrd="0" presId="urn:microsoft.com/office/officeart/2005/8/layout/lProcess2"/>
    <dgm:cxn modelId="{91910BA8-9272-4983-A0C4-0D6C3F586E3D}" srcId="{2D8DEABA-3ABE-442C-A9E2-8B7330FDBB2A}" destId="{3DE9328E-DA4D-4798-B54E-338B1D92E021}" srcOrd="1" destOrd="0" parTransId="{624B855E-FCB9-4328-AA71-3BB5C67527C7}" sibTransId="{8AC5E703-13D6-4447-84EE-0451DC9E61A5}"/>
    <dgm:cxn modelId="{CC386C68-D567-43AB-BB48-B7662C53E383}" type="presOf" srcId="{3DE9328E-DA4D-4798-B54E-338B1D92E021}" destId="{85425A6A-66B9-487D-9789-550CF5DF96A4}" srcOrd="0" destOrd="0" presId="urn:microsoft.com/office/officeart/2005/8/layout/lProcess2"/>
    <dgm:cxn modelId="{A21E7DAC-7AC0-4822-AED0-0FCCC908333B}" srcId="{48DF84D5-782B-482D-8DD9-BA6A6879E1F6}" destId="{2D8DEABA-3ABE-442C-A9E2-8B7330FDBB2A}" srcOrd="1" destOrd="0" parTransId="{5603C472-EF96-4CA4-81F1-E4BB97300A5A}" sibTransId="{5ECA0E2F-F039-4720-A3B4-6688B7717042}"/>
    <dgm:cxn modelId="{49FFAF2C-5BDA-4227-94BB-4CDD7E52C506}" type="presOf" srcId="{130FBC69-B8FC-458E-B843-72A39B0B1AA2}" destId="{CEA43114-AA7A-40D1-BE19-86E8FD651B8E}" srcOrd="1" destOrd="0" presId="urn:microsoft.com/office/officeart/2005/8/layout/lProcess2"/>
    <dgm:cxn modelId="{514328B7-8561-4E97-8BF7-9D16AEE1A1A2}" srcId="{48DF84D5-782B-482D-8DD9-BA6A6879E1F6}" destId="{63C90A90-939F-4D6F-BFF2-D9E09121321A}" srcOrd="2" destOrd="0" parTransId="{B761F325-23D8-471F-B39E-A51AEEDD22C8}" sibTransId="{0F963470-A485-45C6-B892-784F9AC6E2E5}"/>
    <dgm:cxn modelId="{B84A5131-0676-4B76-B45E-9B214AD2F645}" type="presOf" srcId="{48DF84D5-782B-482D-8DD9-BA6A6879E1F6}" destId="{F29DC33A-A2C1-41ED-ACF8-0DF22F0B06AB}" srcOrd="0" destOrd="0" presId="urn:microsoft.com/office/officeart/2005/8/layout/lProcess2"/>
    <dgm:cxn modelId="{94F4BA31-4A64-4197-B65E-41BDE690BA33}" type="presOf" srcId="{130FBC69-B8FC-458E-B843-72A39B0B1AA2}" destId="{2EF2AD38-0FF2-4DB8-996F-D92537BD611A}" srcOrd="0" destOrd="0" presId="urn:microsoft.com/office/officeart/2005/8/layout/lProcess2"/>
    <dgm:cxn modelId="{F1FD0D59-812E-49F0-BDF9-A993CB2F57AD}" srcId="{48DF84D5-782B-482D-8DD9-BA6A6879E1F6}" destId="{130FBC69-B8FC-458E-B843-72A39B0B1AA2}" srcOrd="0" destOrd="0" parTransId="{2A07A430-EB7C-4CF2-BE7A-4535A6A8D9DA}" sibTransId="{54B41BF1-1025-47BA-95CA-C41E09EF970B}"/>
    <dgm:cxn modelId="{793DBA5C-2BE1-486D-AF68-1B6D012C0A3F}" type="presOf" srcId="{63C90A90-939F-4D6F-BFF2-D9E09121321A}" destId="{CD60A55D-16C7-4DC7-B8AB-D6E4615F4F10}" srcOrd="1" destOrd="0" presId="urn:microsoft.com/office/officeart/2005/8/layout/lProcess2"/>
    <dgm:cxn modelId="{CCA80F42-387B-47A6-BBA5-CFCB22A4A27D}" type="presOf" srcId="{2D8DEABA-3ABE-442C-A9E2-8B7330FDBB2A}" destId="{A278A91A-6378-4BE4-A9D1-CC441D604D5B}" srcOrd="1" destOrd="0" presId="urn:microsoft.com/office/officeart/2005/8/layout/lProcess2"/>
    <dgm:cxn modelId="{57D8A5BE-E895-4B3B-A288-86594E41123A}" type="presOf" srcId="{456EC78B-8EDE-47C2-B445-726508F5ED44}" destId="{3226E541-A8E8-4D7A-82D7-E8D324FEDD1A}" srcOrd="0" destOrd="0" presId="urn:microsoft.com/office/officeart/2005/8/layout/lProcess2"/>
    <dgm:cxn modelId="{41BED21C-15AE-4E4F-85D0-AC074AC63289}" type="presOf" srcId="{2D8DEABA-3ABE-442C-A9E2-8B7330FDBB2A}" destId="{EE3B09D0-11B1-471D-9193-5C6E3FA0F667}" srcOrd="0" destOrd="0" presId="urn:microsoft.com/office/officeart/2005/8/layout/lProcess2"/>
    <dgm:cxn modelId="{8F1C594D-8844-4736-A22C-44F63A4AB697}" srcId="{2D8DEABA-3ABE-442C-A9E2-8B7330FDBB2A}" destId="{55D8EDB9-1173-489C-B447-3EA01FBD8956}" srcOrd="0" destOrd="0" parTransId="{86CDAB9E-9E41-4222-BFCC-411A49C090AF}" sibTransId="{33B8A4A8-ED30-4D3F-A9F1-3817B3BD7605}"/>
    <dgm:cxn modelId="{902E19D7-A7C4-4484-99A5-94394D79EAEA}" type="presOf" srcId="{63EE735F-0492-44C5-9889-0AE190C5E3B2}" destId="{3870EC13-64ED-4D88-ABE4-C192C68D15B0}" srcOrd="0" destOrd="0" presId="urn:microsoft.com/office/officeart/2005/8/layout/lProcess2"/>
    <dgm:cxn modelId="{61D536D9-908E-4371-B6E0-74EDCF3567AA}" type="presOf" srcId="{63C90A90-939F-4D6F-BFF2-D9E09121321A}" destId="{03961279-05F6-4C81-AFE8-8F1DF44A6E33}" srcOrd="0" destOrd="0" presId="urn:microsoft.com/office/officeart/2005/8/layout/lProcess2"/>
    <dgm:cxn modelId="{7BD27413-5C92-4EE2-9474-AB809695D70C}" srcId="{130FBC69-B8FC-458E-B843-72A39B0B1AA2}" destId="{63EE735F-0492-44C5-9889-0AE190C5E3B2}" srcOrd="0" destOrd="0" parTransId="{46E872CF-97B2-47B9-9BA6-1CD64414C699}" sibTransId="{E078E65E-CAA7-4EA6-90B6-1A1821856259}"/>
    <dgm:cxn modelId="{E34AD0D3-4F89-4318-8931-972FFF9CD1A7}" srcId="{63C90A90-939F-4D6F-BFF2-D9E09121321A}" destId="{456EC78B-8EDE-47C2-B445-726508F5ED44}" srcOrd="0" destOrd="0" parTransId="{6A1248B0-D5FA-4E07-9865-9A62739D688A}" sibTransId="{F44DB360-32A5-412A-A632-E9F7E15593BE}"/>
    <dgm:cxn modelId="{F012040B-9D74-4E85-BDCD-CAFF4542DC1C}" type="presParOf" srcId="{F29DC33A-A2C1-41ED-ACF8-0DF22F0B06AB}" destId="{2D67F791-1DF6-44E2-868A-26E00F8CC228}" srcOrd="0" destOrd="0" presId="urn:microsoft.com/office/officeart/2005/8/layout/lProcess2"/>
    <dgm:cxn modelId="{F5F6A57B-492B-463F-B37D-1F0A2B510DD1}" type="presParOf" srcId="{2D67F791-1DF6-44E2-868A-26E00F8CC228}" destId="{2EF2AD38-0FF2-4DB8-996F-D92537BD611A}" srcOrd="0" destOrd="0" presId="urn:microsoft.com/office/officeart/2005/8/layout/lProcess2"/>
    <dgm:cxn modelId="{860B6482-784D-4456-BE8F-7F7BB8C42A2E}" type="presParOf" srcId="{2D67F791-1DF6-44E2-868A-26E00F8CC228}" destId="{CEA43114-AA7A-40D1-BE19-86E8FD651B8E}" srcOrd="1" destOrd="0" presId="urn:microsoft.com/office/officeart/2005/8/layout/lProcess2"/>
    <dgm:cxn modelId="{C37FCF36-FFBC-4464-848E-A8F723846FE7}" type="presParOf" srcId="{2D67F791-1DF6-44E2-868A-26E00F8CC228}" destId="{BA8D1C93-CA2B-433F-80DA-4658050A5AC7}" srcOrd="2" destOrd="0" presId="urn:microsoft.com/office/officeart/2005/8/layout/lProcess2"/>
    <dgm:cxn modelId="{B5EC5415-E7FE-45CB-9C9C-D009AF59FEA9}" type="presParOf" srcId="{BA8D1C93-CA2B-433F-80DA-4658050A5AC7}" destId="{3F373605-B365-4AC3-A62B-18E6C204D0B1}" srcOrd="0" destOrd="0" presId="urn:microsoft.com/office/officeart/2005/8/layout/lProcess2"/>
    <dgm:cxn modelId="{395E01AB-B23D-4A38-9123-B8E348E97CE1}" type="presParOf" srcId="{3F373605-B365-4AC3-A62B-18E6C204D0B1}" destId="{3870EC13-64ED-4D88-ABE4-C192C68D15B0}" srcOrd="0" destOrd="0" presId="urn:microsoft.com/office/officeart/2005/8/layout/lProcess2"/>
    <dgm:cxn modelId="{A30D8CEE-5872-43C6-89CB-F1A914F065FB}" type="presParOf" srcId="{F29DC33A-A2C1-41ED-ACF8-0DF22F0B06AB}" destId="{0EDBF0C7-1B63-4CE5-8E02-BE9683A4A3BB}" srcOrd="1" destOrd="0" presId="urn:microsoft.com/office/officeart/2005/8/layout/lProcess2"/>
    <dgm:cxn modelId="{8EEA2972-F4E5-48A1-8AEF-32041F7A510A}" type="presParOf" srcId="{F29DC33A-A2C1-41ED-ACF8-0DF22F0B06AB}" destId="{76C42EC3-D3F0-4016-907B-A4CF689300D2}" srcOrd="2" destOrd="0" presId="urn:microsoft.com/office/officeart/2005/8/layout/lProcess2"/>
    <dgm:cxn modelId="{5FA66B5E-6141-4F23-B725-2904BCAB0D2F}" type="presParOf" srcId="{76C42EC3-D3F0-4016-907B-A4CF689300D2}" destId="{EE3B09D0-11B1-471D-9193-5C6E3FA0F667}" srcOrd="0" destOrd="0" presId="urn:microsoft.com/office/officeart/2005/8/layout/lProcess2"/>
    <dgm:cxn modelId="{E0115CFC-8A48-4A94-B61C-4CD7068E08FC}" type="presParOf" srcId="{76C42EC3-D3F0-4016-907B-A4CF689300D2}" destId="{A278A91A-6378-4BE4-A9D1-CC441D604D5B}" srcOrd="1" destOrd="0" presId="urn:microsoft.com/office/officeart/2005/8/layout/lProcess2"/>
    <dgm:cxn modelId="{465ADE87-9022-4DB0-99A4-6E68D6BDC9F3}" type="presParOf" srcId="{76C42EC3-D3F0-4016-907B-A4CF689300D2}" destId="{E04AC172-A08A-4141-A8E5-561137FA60B5}" srcOrd="2" destOrd="0" presId="urn:microsoft.com/office/officeart/2005/8/layout/lProcess2"/>
    <dgm:cxn modelId="{EF09D598-5C49-4F7F-AC9A-87BC4950523F}" type="presParOf" srcId="{E04AC172-A08A-4141-A8E5-561137FA60B5}" destId="{5CF01489-EF4D-43B3-864C-4C2CA28AB747}" srcOrd="0" destOrd="0" presId="urn:microsoft.com/office/officeart/2005/8/layout/lProcess2"/>
    <dgm:cxn modelId="{3A079BB7-14D9-4E26-9075-4F1D3E7BB14C}" type="presParOf" srcId="{5CF01489-EF4D-43B3-864C-4C2CA28AB747}" destId="{1240942A-8F76-4163-9191-B6C171541DD6}" srcOrd="0" destOrd="0" presId="urn:microsoft.com/office/officeart/2005/8/layout/lProcess2"/>
    <dgm:cxn modelId="{9E2B9350-1499-4F99-8F13-A9FC1AF82BC7}" type="presParOf" srcId="{5CF01489-EF4D-43B3-864C-4C2CA28AB747}" destId="{0C127C75-AD6E-4051-8791-8B388964DC28}" srcOrd="1" destOrd="0" presId="urn:microsoft.com/office/officeart/2005/8/layout/lProcess2"/>
    <dgm:cxn modelId="{5CB1EA86-9939-4B49-8DC6-21BBD90C3341}" type="presParOf" srcId="{5CF01489-EF4D-43B3-864C-4C2CA28AB747}" destId="{85425A6A-66B9-487D-9789-550CF5DF96A4}" srcOrd="2" destOrd="0" presId="urn:microsoft.com/office/officeart/2005/8/layout/lProcess2"/>
    <dgm:cxn modelId="{D2AF6323-A9B9-47BF-AC75-BAE8C52AE421}" type="presParOf" srcId="{F29DC33A-A2C1-41ED-ACF8-0DF22F0B06AB}" destId="{C99F559C-1757-4D04-8B8F-2080F5EE7DDA}" srcOrd="3" destOrd="0" presId="urn:microsoft.com/office/officeart/2005/8/layout/lProcess2"/>
    <dgm:cxn modelId="{6E00890E-AD06-4DE5-B892-D937120083AA}" type="presParOf" srcId="{F29DC33A-A2C1-41ED-ACF8-0DF22F0B06AB}" destId="{410276FC-5F12-47F8-AB87-79D8F1F7AA04}" srcOrd="4" destOrd="0" presId="urn:microsoft.com/office/officeart/2005/8/layout/lProcess2"/>
    <dgm:cxn modelId="{A999F420-9B95-40E6-B5E6-0821F5D58DF3}" type="presParOf" srcId="{410276FC-5F12-47F8-AB87-79D8F1F7AA04}" destId="{03961279-05F6-4C81-AFE8-8F1DF44A6E33}" srcOrd="0" destOrd="0" presId="urn:microsoft.com/office/officeart/2005/8/layout/lProcess2"/>
    <dgm:cxn modelId="{165DEB3A-87C4-4104-959C-FE4DB8705C6D}" type="presParOf" srcId="{410276FC-5F12-47F8-AB87-79D8F1F7AA04}" destId="{CD60A55D-16C7-4DC7-B8AB-D6E4615F4F10}" srcOrd="1" destOrd="0" presId="urn:microsoft.com/office/officeart/2005/8/layout/lProcess2"/>
    <dgm:cxn modelId="{00AFA1D0-CD20-4798-87C7-C4ECBF92C633}" type="presParOf" srcId="{410276FC-5F12-47F8-AB87-79D8F1F7AA04}" destId="{D4C1EECF-B863-4CE6-A76F-1A42B369A18A}" srcOrd="2" destOrd="0" presId="urn:microsoft.com/office/officeart/2005/8/layout/lProcess2"/>
    <dgm:cxn modelId="{21DBDCDA-EFDA-4777-8510-FA3BADE127B5}" type="presParOf" srcId="{D4C1EECF-B863-4CE6-A76F-1A42B369A18A}" destId="{19468559-2600-40BD-BC25-C4870CA9D7C0}" srcOrd="0" destOrd="0" presId="urn:microsoft.com/office/officeart/2005/8/layout/lProcess2"/>
    <dgm:cxn modelId="{BE4C3FB9-E49A-4FD6-B8F7-746BE058E3F8}" type="presParOf" srcId="{19468559-2600-40BD-BC25-C4870CA9D7C0}" destId="{3226E541-A8E8-4D7A-82D7-E8D324FEDD1A}" srcOrd="0" destOrd="0" presId="urn:microsoft.com/office/officeart/2005/8/layout/lProcess2"/>
  </dgm:cxnLst>
  <dgm:bg/>
  <dgm:whole/>
</dgm:dataModel>
</file>

<file path=ppt/diagrams/data3.xml><?xml version="1.0" encoding="utf-8"?>
<dgm:dataModel xmlns:dgm="http://schemas.openxmlformats.org/drawingml/2006/diagram" xmlns:a="http://schemas.openxmlformats.org/drawingml/2006/main">
  <dgm:ptLst>
    <dgm:pt modelId="{CC67AFC7-17AB-4DAC-9629-3D5C826F8325}" type="doc">
      <dgm:prSet loTypeId="urn:microsoft.com/office/officeart/2005/8/layout/vList5" loCatId="list" qsTypeId="urn:microsoft.com/office/officeart/2005/8/quickstyle/3d4" qsCatId="3D" csTypeId="urn:microsoft.com/office/officeart/2005/8/colors/colorful5" csCatId="colorful" phldr="1"/>
      <dgm:spPr/>
      <dgm:t>
        <a:bodyPr/>
        <a:lstStyle/>
        <a:p>
          <a:endParaRPr lang="zh-CN" altLang="en-US"/>
        </a:p>
      </dgm:t>
    </dgm:pt>
    <dgm:pt modelId="{08FCCF34-809B-4057-A4D3-D78244E3928E}">
      <dgm:prSet phldrT="[文本]"/>
      <dgm:spPr/>
      <dgm:t>
        <a:bodyPr/>
        <a:lstStyle/>
        <a:p>
          <a:r>
            <a:rPr lang="zh-CN" altLang="en-US" dirty="0" smtClean="0">
              <a:solidFill>
                <a:schemeClr val="tx1"/>
              </a:solidFill>
              <a:effectLst>
                <a:outerShdw blurRad="38100" dist="38100" dir="2700000" algn="tl">
                  <a:srgbClr val="000000">
                    <a:alpha val="43137"/>
                  </a:srgbClr>
                </a:outerShdw>
              </a:effectLst>
              <a:latin typeface="楷体_GB2312" pitchFamily="49" charset="-122"/>
              <a:ea typeface="楷体_GB2312" pitchFamily="49" charset="-122"/>
            </a:rPr>
            <a:t>政府</a:t>
          </a:r>
          <a:endParaRPr lang="zh-CN" altLang="en-US" dirty="0">
            <a:solidFill>
              <a:schemeClr val="tx1"/>
            </a:solidFill>
            <a:effectLst>
              <a:outerShdw blurRad="38100" dist="38100" dir="2700000" algn="tl">
                <a:srgbClr val="000000">
                  <a:alpha val="43137"/>
                </a:srgbClr>
              </a:outerShdw>
            </a:effectLst>
            <a:latin typeface="楷体_GB2312" pitchFamily="49" charset="-122"/>
            <a:ea typeface="楷体_GB2312" pitchFamily="49" charset="-122"/>
          </a:endParaRPr>
        </a:p>
      </dgm:t>
    </dgm:pt>
    <dgm:pt modelId="{A8645D55-8E0E-47F3-845C-6E3B09DB5697}" type="parTrans" cxnId="{4A8E742A-2369-4FCE-AB9D-998834A290EA}">
      <dgm:prSet/>
      <dgm:spPr/>
      <dgm:t>
        <a:bodyPr/>
        <a:lstStyle/>
        <a:p>
          <a:endParaRPr lang="zh-CN" altLang="en-US"/>
        </a:p>
      </dgm:t>
    </dgm:pt>
    <dgm:pt modelId="{AA5C3985-391E-4CE3-AA8B-2E8186A3EDAB}" type="sibTrans" cxnId="{4A8E742A-2369-4FCE-AB9D-998834A290EA}">
      <dgm:prSet/>
      <dgm:spPr/>
      <dgm:t>
        <a:bodyPr/>
        <a:lstStyle/>
        <a:p>
          <a:endParaRPr lang="zh-CN" altLang="en-US"/>
        </a:p>
      </dgm:t>
    </dgm:pt>
    <dgm:pt modelId="{478EC967-34AA-4053-BB8B-1F345049B797}">
      <dgm:prSet phldrT="[文本]" custT="1"/>
      <dgm:spPr/>
      <dgm:t>
        <a:bodyPr/>
        <a:lstStyle/>
        <a:p>
          <a:r>
            <a:rPr lang="zh-CN" altLang="en-US" sz="2000" dirty="0" smtClean="0">
              <a:latin typeface="楷体_GB2312" pitchFamily="49" charset="-122"/>
              <a:ea typeface="楷体_GB2312" pitchFamily="49" charset="-122"/>
            </a:rPr>
            <a:t>市场资源配置的决定者</a:t>
          </a:r>
          <a:endParaRPr lang="zh-CN" altLang="en-US" sz="2000" dirty="0">
            <a:latin typeface="楷体_GB2312" pitchFamily="49" charset="-122"/>
            <a:ea typeface="楷体_GB2312" pitchFamily="49" charset="-122"/>
          </a:endParaRPr>
        </a:p>
      </dgm:t>
    </dgm:pt>
    <dgm:pt modelId="{DF964532-10B3-4BF6-A3FF-8695B321D79E}" type="parTrans" cxnId="{4E6C6892-3EB4-400F-8725-30254DFFB6ED}">
      <dgm:prSet/>
      <dgm:spPr/>
      <dgm:t>
        <a:bodyPr/>
        <a:lstStyle/>
        <a:p>
          <a:endParaRPr lang="zh-CN" altLang="en-US"/>
        </a:p>
      </dgm:t>
    </dgm:pt>
    <dgm:pt modelId="{08086B17-81E7-43A5-B4A6-FD197FEE22DE}" type="sibTrans" cxnId="{4E6C6892-3EB4-400F-8725-30254DFFB6ED}">
      <dgm:prSet/>
      <dgm:spPr/>
      <dgm:t>
        <a:bodyPr/>
        <a:lstStyle/>
        <a:p>
          <a:endParaRPr lang="zh-CN" altLang="en-US"/>
        </a:p>
      </dgm:t>
    </dgm:pt>
    <dgm:pt modelId="{9FFF94F1-75CC-41E5-847D-64A9909CBD3B}">
      <dgm:prSet phldrT="[文本]"/>
      <dgm:spPr/>
      <dgm:t>
        <a:bodyPr/>
        <a:lstStyle/>
        <a:p>
          <a:r>
            <a:rPr lang="zh-CN" altLang="en-US" dirty="0" smtClean="0">
              <a:solidFill>
                <a:schemeClr val="tx1"/>
              </a:solidFill>
              <a:effectLst>
                <a:outerShdw blurRad="38100" dist="38100" dir="2700000" algn="tl">
                  <a:srgbClr val="000000">
                    <a:alpha val="43137"/>
                  </a:srgbClr>
                </a:outerShdw>
              </a:effectLst>
              <a:latin typeface="楷体_GB2312" pitchFamily="49" charset="-122"/>
              <a:ea typeface="楷体_GB2312" pitchFamily="49" charset="-122"/>
            </a:rPr>
            <a:t>企业</a:t>
          </a:r>
          <a:endParaRPr lang="zh-CN" altLang="en-US" dirty="0">
            <a:solidFill>
              <a:schemeClr val="tx1"/>
            </a:solidFill>
            <a:effectLst>
              <a:outerShdw blurRad="38100" dist="38100" dir="2700000" algn="tl">
                <a:srgbClr val="000000">
                  <a:alpha val="43137"/>
                </a:srgbClr>
              </a:outerShdw>
            </a:effectLst>
            <a:latin typeface="楷体_GB2312" pitchFamily="49" charset="-122"/>
            <a:ea typeface="楷体_GB2312" pitchFamily="49" charset="-122"/>
          </a:endParaRPr>
        </a:p>
      </dgm:t>
    </dgm:pt>
    <dgm:pt modelId="{B0299785-B4A1-4721-B933-C8CED8B7B6BC}" type="parTrans" cxnId="{3613255C-F543-4FDA-B3C7-6C8020B18A85}">
      <dgm:prSet/>
      <dgm:spPr/>
      <dgm:t>
        <a:bodyPr/>
        <a:lstStyle/>
        <a:p>
          <a:endParaRPr lang="zh-CN" altLang="en-US"/>
        </a:p>
      </dgm:t>
    </dgm:pt>
    <dgm:pt modelId="{765D8584-6251-4242-B871-5E0DF002CA75}" type="sibTrans" cxnId="{3613255C-F543-4FDA-B3C7-6C8020B18A85}">
      <dgm:prSet/>
      <dgm:spPr/>
      <dgm:t>
        <a:bodyPr/>
        <a:lstStyle/>
        <a:p>
          <a:endParaRPr lang="zh-CN" altLang="en-US"/>
        </a:p>
      </dgm:t>
    </dgm:pt>
    <dgm:pt modelId="{9593B535-74F8-4255-AD2B-E045F5C0AD97}">
      <dgm:prSet phldrT="[文本]" custT="1"/>
      <dgm:spPr/>
      <dgm:t>
        <a:bodyPr/>
        <a:lstStyle/>
        <a:p>
          <a:r>
            <a:rPr lang="zh-CN" altLang="en-US" sz="2000" dirty="0" smtClean="0">
              <a:latin typeface="楷体_GB2312" pitchFamily="49" charset="-122"/>
              <a:ea typeface="楷体_GB2312" pitchFamily="49" charset="-122"/>
            </a:rPr>
            <a:t>尽快摸清家底</a:t>
          </a:r>
          <a:endParaRPr lang="zh-CN" altLang="en-US" sz="2000" dirty="0">
            <a:latin typeface="楷体_GB2312" pitchFamily="49" charset="-122"/>
            <a:ea typeface="楷体_GB2312" pitchFamily="49" charset="-122"/>
          </a:endParaRPr>
        </a:p>
      </dgm:t>
    </dgm:pt>
    <dgm:pt modelId="{2C36472D-4445-43AE-AD7A-6584B7071FF7}" type="parTrans" cxnId="{4F06BF73-6ACD-409A-B420-DE8C67E4E21C}">
      <dgm:prSet/>
      <dgm:spPr/>
      <dgm:t>
        <a:bodyPr/>
        <a:lstStyle/>
        <a:p>
          <a:endParaRPr lang="zh-CN" altLang="en-US"/>
        </a:p>
      </dgm:t>
    </dgm:pt>
    <dgm:pt modelId="{33F5F0F3-EC39-455E-8D0C-86E729705CC8}" type="sibTrans" cxnId="{4F06BF73-6ACD-409A-B420-DE8C67E4E21C}">
      <dgm:prSet/>
      <dgm:spPr/>
      <dgm:t>
        <a:bodyPr/>
        <a:lstStyle/>
        <a:p>
          <a:endParaRPr lang="zh-CN" altLang="en-US"/>
        </a:p>
      </dgm:t>
    </dgm:pt>
    <dgm:pt modelId="{B1AB8331-00CF-431D-AE9F-36A375205F03}">
      <dgm:prSet phldrT="[文本]" custT="1"/>
      <dgm:spPr/>
      <dgm:t>
        <a:bodyPr/>
        <a:lstStyle/>
        <a:p>
          <a:r>
            <a:rPr lang="zh-CN" altLang="en-US" sz="2000" dirty="0" smtClean="0">
              <a:latin typeface="楷体_GB2312" pitchFamily="49" charset="-122"/>
              <a:ea typeface="楷体_GB2312" pitchFamily="49" charset="-122"/>
            </a:rPr>
            <a:t>自身减排措施</a:t>
          </a:r>
          <a:endParaRPr lang="zh-CN" altLang="en-US" sz="2000" dirty="0">
            <a:latin typeface="楷体_GB2312" pitchFamily="49" charset="-122"/>
            <a:ea typeface="楷体_GB2312" pitchFamily="49" charset="-122"/>
          </a:endParaRPr>
        </a:p>
      </dgm:t>
    </dgm:pt>
    <dgm:pt modelId="{3EECB902-9C7D-448C-9E17-D46E60DA0084}" type="parTrans" cxnId="{9C5387A6-BB4D-454A-8140-13F31AE3358B}">
      <dgm:prSet/>
      <dgm:spPr/>
      <dgm:t>
        <a:bodyPr/>
        <a:lstStyle/>
        <a:p>
          <a:endParaRPr lang="zh-CN" altLang="en-US"/>
        </a:p>
      </dgm:t>
    </dgm:pt>
    <dgm:pt modelId="{32AD0584-F949-4805-974A-C632BAC622F3}" type="sibTrans" cxnId="{9C5387A6-BB4D-454A-8140-13F31AE3358B}">
      <dgm:prSet/>
      <dgm:spPr/>
      <dgm:t>
        <a:bodyPr/>
        <a:lstStyle/>
        <a:p>
          <a:endParaRPr lang="zh-CN" altLang="en-US"/>
        </a:p>
      </dgm:t>
    </dgm:pt>
    <dgm:pt modelId="{36D6A505-2EA5-45A0-98B3-8E1116E59B1E}">
      <dgm:prSet phldrT="[文本]" custT="1"/>
      <dgm:spPr/>
      <dgm:t>
        <a:bodyPr/>
        <a:lstStyle/>
        <a:p>
          <a:r>
            <a:rPr lang="zh-CN" altLang="en-US" sz="2800" dirty="0" smtClean="0">
              <a:solidFill>
                <a:schemeClr val="tx1"/>
              </a:solidFill>
              <a:effectLst>
                <a:outerShdw blurRad="38100" dist="38100" dir="2700000" algn="tl">
                  <a:srgbClr val="000000">
                    <a:alpha val="43137"/>
                  </a:srgbClr>
                </a:outerShdw>
              </a:effectLst>
              <a:latin typeface="楷体_GB2312" pitchFamily="49" charset="-122"/>
              <a:ea typeface="楷体_GB2312" pitchFamily="49" charset="-122"/>
            </a:rPr>
            <a:t>第三方机构</a:t>
          </a:r>
          <a:endParaRPr lang="zh-CN" altLang="en-US" sz="2800" dirty="0">
            <a:solidFill>
              <a:schemeClr val="tx1"/>
            </a:solidFill>
            <a:effectLst>
              <a:outerShdw blurRad="38100" dist="38100" dir="2700000" algn="tl">
                <a:srgbClr val="000000">
                  <a:alpha val="43137"/>
                </a:srgbClr>
              </a:outerShdw>
            </a:effectLst>
            <a:latin typeface="楷体_GB2312" pitchFamily="49" charset="-122"/>
            <a:ea typeface="楷体_GB2312" pitchFamily="49" charset="-122"/>
          </a:endParaRPr>
        </a:p>
      </dgm:t>
    </dgm:pt>
    <dgm:pt modelId="{00190D29-055F-4C49-A8B8-B504E04B0FC4}" type="parTrans" cxnId="{9386F65A-FC8C-42EB-9FCB-661FD584EC99}">
      <dgm:prSet/>
      <dgm:spPr/>
      <dgm:t>
        <a:bodyPr/>
        <a:lstStyle/>
        <a:p>
          <a:endParaRPr lang="zh-CN" altLang="en-US"/>
        </a:p>
      </dgm:t>
    </dgm:pt>
    <dgm:pt modelId="{67255442-59D4-4FE5-801D-B0ACAF9BA2A2}" type="sibTrans" cxnId="{9386F65A-FC8C-42EB-9FCB-661FD584EC99}">
      <dgm:prSet/>
      <dgm:spPr/>
      <dgm:t>
        <a:bodyPr/>
        <a:lstStyle/>
        <a:p>
          <a:endParaRPr lang="zh-CN" altLang="en-US"/>
        </a:p>
      </dgm:t>
    </dgm:pt>
    <dgm:pt modelId="{693EBE58-C1C4-4DF7-A367-B678E835C4A6}">
      <dgm:prSet phldrT="[文本]"/>
      <dgm:spPr/>
      <dgm:t>
        <a:bodyPr/>
        <a:lstStyle/>
        <a:p>
          <a:r>
            <a:rPr lang="zh-CN" altLang="en-US" dirty="0" smtClean="0">
              <a:latin typeface="楷体_GB2312" pitchFamily="49" charset="-122"/>
              <a:ea typeface="楷体_GB2312" pitchFamily="49" charset="-122"/>
            </a:rPr>
            <a:t>引入绿色金融概念，充分发挥市场作用，统一对碳资产进行管理</a:t>
          </a:r>
          <a:endParaRPr lang="zh-CN" altLang="en-US" dirty="0">
            <a:latin typeface="楷体_GB2312" pitchFamily="49" charset="-122"/>
            <a:ea typeface="楷体_GB2312" pitchFamily="49" charset="-122"/>
          </a:endParaRPr>
        </a:p>
      </dgm:t>
    </dgm:pt>
    <dgm:pt modelId="{F82F10F6-DEED-4E28-B592-53D49998E7F8}" type="parTrans" cxnId="{35A55369-25B7-4291-BC46-9A77E87A065F}">
      <dgm:prSet/>
      <dgm:spPr/>
      <dgm:t>
        <a:bodyPr/>
        <a:lstStyle/>
        <a:p>
          <a:endParaRPr lang="zh-CN" altLang="en-US"/>
        </a:p>
      </dgm:t>
    </dgm:pt>
    <dgm:pt modelId="{0D05A4C1-C945-40A6-9089-F6C3C28D006F}" type="sibTrans" cxnId="{35A55369-25B7-4291-BC46-9A77E87A065F}">
      <dgm:prSet/>
      <dgm:spPr/>
      <dgm:t>
        <a:bodyPr/>
        <a:lstStyle/>
        <a:p>
          <a:endParaRPr lang="zh-CN" altLang="en-US"/>
        </a:p>
      </dgm:t>
    </dgm:pt>
    <dgm:pt modelId="{51B404C3-E0E3-40E1-8025-4E1057AAFA9A}">
      <dgm:prSet phldrT="[文本]"/>
      <dgm:spPr/>
      <dgm:t>
        <a:bodyPr/>
        <a:lstStyle/>
        <a:p>
          <a:r>
            <a:rPr lang="zh-CN" dirty="0" smtClean="0">
              <a:latin typeface="楷体_GB2312" pitchFamily="49" charset="-122"/>
              <a:ea typeface="楷体_GB2312" pitchFamily="49" charset="-122"/>
            </a:rPr>
            <a:t>以技术和专业优势，发挥</a:t>
          </a:r>
          <a:r>
            <a:rPr lang="zh-CN" altLang="en-US" dirty="0" smtClean="0">
              <a:latin typeface="楷体_GB2312" pitchFamily="49" charset="-122"/>
              <a:ea typeface="楷体_GB2312" pitchFamily="49" charset="-122"/>
            </a:rPr>
            <a:t>核查</a:t>
          </a:r>
          <a:r>
            <a:rPr lang="zh-CN" dirty="0" smtClean="0">
              <a:latin typeface="楷体_GB2312" pitchFamily="49" charset="-122"/>
              <a:ea typeface="楷体_GB2312" pitchFamily="49" charset="-122"/>
            </a:rPr>
            <a:t>监管作用</a:t>
          </a:r>
          <a:endParaRPr lang="zh-CN" altLang="en-US" dirty="0">
            <a:latin typeface="楷体_GB2312" pitchFamily="49" charset="-122"/>
            <a:ea typeface="楷体_GB2312" pitchFamily="49" charset="-122"/>
          </a:endParaRPr>
        </a:p>
      </dgm:t>
    </dgm:pt>
    <dgm:pt modelId="{EA6BB8AC-019C-4DDC-B962-16AF09F9883E}" type="parTrans" cxnId="{CD27FB20-0322-47BE-8424-9BBDD8EF56A0}">
      <dgm:prSet/>
      <dgm:spPr/>
      <dgm:t>
        <a:bodyPr/>
        <a:lstStyle/>
        <a:p>
          <a:endParaRPr lang="zh-CN" altLang="en-US"/>
        </a:p>
      </dgm:t>
    </dgm:pt>
    <dgm:pt modelId="{7FFA13C7-D243-4598-B90B-72F2783AEBE8}" type="sibTrans" cxnId="{CD27FB20-0322-47BE-8424-9BBDD8EF56A0}">
      <dgm:prSet/>
      <dgm:spPr/>
      <dgm:t>
        <a:bodyPr/>
        <a:lstStyle/>
        <a:p>
          <a:endParaRPr lang="zh-CN" altLang="en-US"/>
        </a:p>
      </dgm:t>
    </dgm:pt>
    <dgm:pt modelId="{FCD3A922-B8DA-4E8B-A6C5-39746ADE7202}">
      <dgm:prSet phldrT="[文本]" custT="1"/>
      <dgm:spPr/>
      <dgm:t>
        <a:bodyPr/>
        <a:lstStyle/>
        <a:p>
          <a:r>
            <a:rPr lang="zh-CN" altLang="en-US" sz="2000" dirty="0" smtClean="0">
              <a:latin typeface="楷体_GB2312" pitchFamily="49" charset="-122"/>
              <a:ea typeface="楷体_GB2312" pitchFamily="49" charset="-122"/>
            </a:rPr>
            <a:t>市场交易措施</a:t>
          </a:r>
          <a:endParaRPr lang="zh-CN" altLang="en-US" sz="2000" dirty="0">
            <a:latin typeface="楷体_GB2312" pitchFamily="49" charset="-122"/>
            <a:ea typeface="楷体_GB2312" pitchFamily="49" charset="-122"/>
          </a:endParaRPr>
        </a:p>
      </dgm:t>
    </dgm:pt>
    <dgm:pt modelId="{A85F09AC-968A-4718-A526-82459CBC30C8}" type="parTrans" cxnId="{6C4DC1BD-7452-4FEE-A5CE-5F4DCA149873}">
      <dgm:prSet/>
      <dgm:spPr/>
      <dgm:t>
        <a:bodyPr/>
        <a:lstStyle/>
        <a:p>
          <a:endParaRPr lang="zh-CN" altLang="en-US"/>
        </a:p>
      </dgm:t>
    </dgm:pt>
    <dgm:pt modelId="{DF4BD438-D256-4A58-88B4-CA08E23433E0}" type="sibTrans" cxnId="{6C4DC1BD-7452-4FEE-A5CE-5F4DCA149873}">
      <dgm:prSet/>
      <dgm:spPr/>
      <dgm:t>
        <a:bodyPr/>
        <a:lstStyle/>
        <a:p>
          <a:endParaRPr lang="zh-CN" altLang="en-US"/>
        </a:p>
      </dgm:t>
    </dgm:pt>
    <dgm:pt modelId="{52F16246-20D6-47F1-84D4-9B08D547A619}" type="pres">
      <dgm:prSet presAssocID="{CC67AFC7-17AB-4DAC-9629-3D5C826F8325}" presName="Name0" presStyleCnt="0">
        <dgm:presLayoutVars>
          <dgm:dir/>
          <dgm:animLvl val="lvl"/>
          <dgm:resizeHandles val="exact"/>
        </dgm:presLayoutVars>
      </dgm:prSet>
      <dgm:spPr/>
      <dgm:t>
        <a:bodyPr/>
        <a:lstStyle/>
        <a:p>
          <a:endParaRPr lang="zh-CN" altLang="en-US"/>
        </a:p>
      </dgm:t>
    </dgm:pt>
    <dgm:pt modelId="{C59F73CC-1A6B-4E05-9200-151D5D4E48AE}" type="pres">
      <dgm:prSet presAssocID="{08FCCF34-809B-4057-A4D3-D78244E3928E}" presName="linNode" presStyleCnt="0"/>
      <dgm:spPr/>
    </dgm:pt>
    <dgm:pt modelId="{901D09FE-4ADD-41E7-8CAD-B92B2DA67ABA}" type="pres">
      <dgm:prSet presAssocID="{08FCCF34-809B-4057-A4D3-D78244E3928E}" presName="parentText" presStyleLbl="node1" presStyleIdx="0" presStyleCnt="3">
        <dgm:presLayoutVars>
          <dgm:chMax val="1"/>
          <dgm:bulletEnabled val="1"/>
        </dgm:presLayoutVars>
      </dgm:prSet>
      <dgm:spPr/>
      <dgm:t>
        <a:bodyPr/>
        <a:lstStyle/>
        <a:p>
          <a:endParaRPr lang="zh-CN" altLang="en-US"/>
        </a:p>
      </dgm:t>
    </dgm:pt>
    <dgm:pt modelId="{BDD7A6E2-402F-43E9-B75C-BB380DD40749}" type="pres">
      <dgm:prSet presAssocID="{08FCCF34-809B-4057-A4D3-D78244E3928E}" presName="descendantText" presStyleLbl="alignAccFollowNode1" presStyleIdx="0" presStyleCnt="3">
        <dgm:presLayoutVars>
          <dgm:bulletEnabled val="1"/>
        </dgm:presLayoutVars>
      </dgm:prSet>
      <dgm:spPr/>
      <dgm:t>
        <a:bodyPr/>
        <a:lstStyle/>
        <a:p>
          <a:endParaRPr lang="zh-CN" altLang="en-US"/>
        </a:p>
      </dgm:t>
    </dgm:pt>
    <dgm:pt modelId="{00948F22-1D9E-445E-9A44-1B37F20EDE0B}" type="pres">
      <dgm:prSet presAssocID="{AA5C3985-391E-4CE3-AA8B-2E8186A3EDAB}" presName="sp" presStyleCnt="0"/>
      <dgm:spPr/>
    </dgm:pt>
    <dgm:pt modelId="{F2E8D334-A811-4D46-9A78-D828BACC2B87}" type="pres">
      <dgm:prSet presAssocID="{9FFF94F1-75CC-41E5-847D-64A9909CBD3B}" presName="linNode" presStyleCnt="0"/>
      <dgm:spPr/>
    </dgm:pt>
    <dgm:pt modelId="{AAD1418D-B69B-4DCD-B7FE-746E56587ECF}" type="pres">
      <dgm:prSet presAssocID="{9FFF94F1-75CC-41E5-847D-64A9909CBD3B}" presName="parentText" presStyleLbl="node1" presStyleIdx="1" presStyleCnt="3" custScaleY="114558">
        <dgm:presLayoutVars>
          <dgm:chMax val="1"/>
          <dgm:bulletEnabled val="1"/>
        </dgm:presLayoutVars>
      </dgm:prSet>
      <dgm:spPr/>
      <dgm:t>
        <a:bodyPr/>
        <a:lstStyle/>
        <a:p>
          <a:endParaRPr lang="zh-CN" altLang="en-US"/>
        </a:p>
      </dgm:t>
    </dgm:pt>
    <dgm:pt modelId="{98E8903E-FC70-4ADC-8549-DA4C6256A970}" type="pres">
      <dgm:prSet presAssocID="{9FFF94F1-75CC-41E5-847D-64A9909CBD3B}" presName="descendantText" presStyleLbl="alignAccFollowNode1" presStyleIdx="1" presStyleCnt="3" custScaleY="136752" custLinFactNeighborX="1984">
        <dgm:presLayoutVars>
          <dgm:bulletEnabled val="1"/>
        </dgm:presLayoutVars>
      </dgm:prSet>
      <dgm:spPr/>
      <dgm:t>
        <a:bodyPr/>
        <a:lstStyle/>
        <a:p>
          <a:endParaRPr lang="zh-CN" altLang="en-US"/>
        </a:p>
      </dgm:t>
    </dgm:pt>
    <dgm:pt modelId="{D4AF63E1-F01C-45C4-812C-519A50EAEB0C}" type="pres">
      <dgm:prSet presAssocID="{765D8584-6251-4242-B871-5E0DF002CA75}" presName="sp" presStyleCnt="0"/>
      <dgm:spPr/>
    </dgm:pt>
    <dgm:pt modelId="{E30F26B2-E526-43C3-8569-192FA297DEDC}" type="pres">
      <dgm:prSet presAssocID="{36D6A505-2EA5-45A0-98B3-8E1116E59B1E}" presName="linNode" presStyleCnt="0"/>
      <dgm:spPr/>
    </dgm:pt>
    <dgm:pt modelId="{FE7E9780-A89F-4CCF-8DC9-E130E835A173}" type="pres">
      <dgm:prSet presAssocID="{36D6A505-2EA5-45A0-98B3-8E1116E59B1E}" presName="parentText" presStyleLbl="node1" presStyleIdx="2" presStyleCnt="3" custScaleY="212534">
        <dgm:presLayoutVars>
          <dgm:chMax val="1"/>
          <dgm:bulletEnabled val="1"/>
        </dgm:presLayoutVars>
      </dgm:prSet>
      <dgm:spPr/>
      <dgm:t>
        <a:bodyPr/>
        <a:lstStyle/>
        <a:p>
          <a:endParaRPr lang="zh-CN" altLang="en-US"/>
        </a:p>
      </dgm:t>
    </dgm:pt>
    <dgm:pt modelId="{E0D7E516-EE8F-4374-8E17-200C1167F749}" type="pres">
      <dgm:prSet presAssocID="{36D6A505-2EA5-45A0-98B3-8E1116E59B1E}" presName="descendantText" presStyleLbl="alignAccFollowNode1" presStyleIdx="2" presStyleCnt="3" custScaleY="252320">
        <dgm:presLayoutVars>
          <dgm:bulletEnabled val="1"/>
        </dgm:presLayoutVars>
      </dgm:prSet>
      <dgm:spPr/>
      <dgm:t>
        <a:bodyPr/>
        <a:lstStyle/>
        <a:p>
          <a:endParaRPr lang="zh-CN" altLang="en-US"/>
        </a:p>
      </dgm:t>
    </dgm:pt>
  </dgm:ptLst>
  <dgm:cxnLst>
    <dgm:cxn modelId="{CD27FB20-0322-47BE-8424-9BBDD8EF56A0}" srcId="{36D6A505-2EA5-45A0-98B3-8E1116E59B1E}" destId="{51B404C3-E0E3-40E1-8025-4E1057AAFA9A}" srcOrd="1" destOrd="0" parTransId="{EA6BB8AC-019C-4DDC-B962-16AF09F9883E}" sibTransId="{7FFA13C7-D243-4598-B90B-72F2783AEBE8}"/>
    <dgm:cxn modelId="{0417B4BD-8E92-4F2E-A259-EDCFFAB4FD6C}" type="presOf" srcId="{9593B535-74F8-4255-AD2B-E045F5C0AD97}" destId="{98E8903E-FC70-4ADC-8549-DA4C6256A970}" srcOrd="0" destOrd="0" presId="urn:microsoft.com/office/officeart/2005/8/layout/vList5"/>
    <dgm:cxn modelId="{2E58605A-F44A-409A-A0D2-5297EA5CB803}" type="presOf" srcId="{51B404C3-E0E3-40E1-8025-4E1057AAFA9A}" destId="{E0D7E516-EE8F-4374-8E17-200C1167F749}" srcOrd="0" destOrd="1" presId="urn:microsoft.com/office/officeart/2005/8/layout/vList5"/>
    <dgm:cxn modelId="{43E5FAE5-A38C-4109-8918-72016DC198DA}" type="presOf" srcId="{36D6A505-2EA5-45A0-98B3-8E1116E59B1E}" destId="{FE7E9780-A89F-4CCF-8DC9-E130E835A173}" srcOrd="0" destOrd="0" presId="urn:microsoft.com/office/officeart/2005/8/layout/vList5"/>
    <dgm:cxn modelId="{9C5387A6-BB4D-454A-8140-13F31AE3358B}" srcId="{9FFF94F1-75CC-41E5-847D-64A9909CBD3B}" destId="{B1AB8331-00CF-431D-AE9F-36A375205F03}" srcOrd="1" destOrd="0" parTransId="{3EECB902-9C7D-448C-9E17-D46E60DA0084}" sibTransId="{32AD0584-F949-4805-974A-C632BAC622F3}"/>
    <dgm:cxn modelId="{9386F65A-FC8C-42EB-9FCB-661FD584EC99}" srcId="{CC67AFC7-17AB-4DAC-9629-3D5C826F8325}" destId="{36D6A505-2EA5-45A0-98B3-8E1116E59B1E}" srcOrd="2" destOrd="0" parTransId="{00190D29-055F-4C49-A8B8-B504E04B0FC4}" sibTransId="{67255442-59D4-4FE5-801D-B0ACAF9BA2A2}"/>
    <dgm:cxn modelId="{09C11622-C4F9-4F71-9CCD-A727F6C5F657}" type="presOf" srcId="{478EC967-34AA-4053-BB8B-1F345049B797}" destId="{BDD7A6E2-402F-43E9-B75C-BB380DD40749}" srcOrd="0" destOrd="0" presId="urn:microsoft.com/office/officeart/2005/8/layout/vList5"/>
    <dgm:cxn modelId="{4A8E742A-2369-4FCE-AB9D-998834A290EA}" srcId="{CC67AFC7-17AB-4DAC-9629-3D5C826F8325}" destId="{08FCCF34-809B-4057-A4D3-D78244E3928E}" srcOrd="0" destOrd="0" parTransId="{A8645D55-8E0E-47F3-845C-6E3B09DB5697}" sibTransId="{AA5C3985-391E-4CE3-AA8B-2E8186A3EDAB}"/>
    <dgm:cxn modelId="{7E0835CA-3CF0-47FA-AF81-0D29E2071536}" type="presOf" srcId="{B1AB8331-00CF-431D-AE9F-36A375205F03}" destId="{98E8903E-FC70-4ADC-8549-DA4C6256A970}" srcOrd="0" destOrd="1" presId="urn:microsoft.com/office/officeart/2005/8/layout/vList5"/>
    <dgm:cxn modelId="{985D1FC7-EF47-4B35-9AF5-B6A3DBE38C11}" type="presOf" srcId="{CC67AFC7-17AB-4DAC-9629-3D5C826F8325}" destId="{52F16246-20D6-47F1-84D4-9B08D547A619}" srcOrd="0" destOrd="0" presId="urn:microsoft.com/office/officeart/2005/8/layout/vList5"/>
    <dgm:cxn modelId="{331C5EB7-317C-44AC-8BC5-856D6655BA39}" type="presOf" srcId="{9FFF94F1-75CC-41E5-847D-64A9909CBD3B}" destId="{AAD1418D-B69B-4DCD-B7FE-746E56587ECF}" srcOrd="0" destOrd="0" presId="urn:microsoft.com/office/officeart/2005/8/layout/vList5"/>
    <dgm:cxn modelId="{DA6E3869-EBA3-4A8D-AB04-D1FB66A37AD0}" type="presOf" srcId="{FCD3A922-B8DA-4E8B-A6C5-39746ADE7202}" destId="{98E8903E-FC70-4ADC-8549-DA4C6256A970}" srcOrd="0" destOrd="2" presId="urn:microsoft.com/office/officeart/2005/8/layout/vList5"/>
    <dgm:cxn modelId="{6C4DC1BD-7452-4FEE-A5CE-5F4DCA149873}" srcId="{9FFF94F1-75CC-41E5-847D-64A9909CBD3B}" destId="{FCD3A922-B8DA-4E8B-A6C5-39746ADE7202}" srcOrd="2" destOrd="0" parTransId="{A85F09AC-968A-4718-A526-82459CBC30C8}" sibTransId="{DF4BD438-D256-4A58-88B4-CA08E23433E0}"/>
    <dgm:cxn modelId="{3613255C-F543-4FDA-B3C7-6C8020B18A85}" srcId="{CC67AFC7-17AB-4DAC-9629-3D5C826F8325}" destId="{9FFF94F1-75CC-41E5-847D-64A9909CBD3B}" srcOrd="1" destOrd="0" parTransId="{B0299785-B4A1-4721-B933-C8CED8B7B6BC}" sibTransId="{765D8584-6251-4242-B871-5E0DF002CA75}"/>
    <dgm:cxn modelId="{18C4176E-81E1-440F-9CCC-71AF7215F2D8}" type="presOf" srcId="{693EBE58-C1C4-4DF7-A367-B678E835C4A6}" destId="{E0D7E516-EE8F-4374-8E17-200C1167F749}" srcOrd="0" destOrd="0" presId="urn:microsoft.com/office/officeart/2005/8/layout/vList5"/>
    <dgm:cxn modelId="{4E6C6892-3EB4-400F-8725-30254DFFB6ED}" srcId="{08FCCF34-809B-4057-A4D3-D78244E3928E}" destId="{478EC967-34AA-4053-BB8B-1F345049B797}" srcOrd="0" destOrd="0" parTransId="{DF964532-10B3-4BF6-A3FF-8695B321D79E}" sibTransId="{08086B17-81E7-43A5-B4A6-FD197FEE22DE}"/>
    <dgm:cxn modelId="{4F06BF73-6ACD-409A-B420-DE8C67E4E21C}" srcId="{9FFF94F1-75CC-41E5-847D-64A9909CBD3B}" destId="{9593B535-74F8-4255-AD2B-E045F5C0AD97}" srcOrd="0" destOrd="0" parTransId="{2C36472D-4445-43AE-AD7A-6584B7071FF7}" sibTransId="{33F5F0F3-EC39-455E-8D0C-86E729705CC8}"/>
    <dgm:cxn modelId="{35A55369-25B7-4291-BC46-9A77E87A065F}" srcId="{36D6A505-2EA5-45A0-98B3-8E1116E59B1E}" destId="{693EBE58-C1C4-4DF7-A367-B678E835C4A6}" srcOrd="0" destOrd="0" parTransId="{F82F10F6-DEED-4E28-B592-53D49998E7F8}" sibTransId="{0D05A4C1-C945-40A6-9089-F6C3C28D006F}"/>
    <dgm:cxn modelId="{AB3A50D6-EC93-47F8-936E-9F05258B0C49}" type="presOf" srcId="{08FCCF34-809B-4057-A4D3-D78244E3928E}" destId="{901D09FE-4ADD-41E7-8CAD-B92B2DA67ABA}" srcOrd="0" destOrd="0" presId="urn:microsoft.com/office/officeart/2005/8/layout/vList5"/>
    <dgm:cxn modelId="{59FD8436-A625-40AD-946E-396DB74EAF90}" type="presParOf" srcId="{52F16246-20D6-47F1-84D4-9B08D547A619}" destId="{C59F73CC-1A6B-4E05-9200-151D5D4E48AE}" srcOrd="0" destOrd="0" presId="urn:microsoft.com/office/officeart/2005/8/layout/vList5"/>
    <dgm:cxn modelId="{55F03DE5-FDA9-48F1-B454-3ED9F9DE80CB}" type="presParOf" srcId="{C59F73CC-1A6B-4E05-9200-151D5D4E48AE}" destId="{901D09FE-4ADD-41E7-8CAD-B92B2DA67ABA}" srcOrd="0" destOrd="0" presId="urn:microsoft.com/office/officeart/2005/8/layout/vList5"/>
    <dgm:cxn modelId="{1D2DD040-6529-4BB2-BB40-2DCB1B3E825F}" type="presParOf" srcId="{C59F73CC-1A6B-4E05-9200-151D5D4E48AE}" destId="{BDD7A6E2-402F-43E9-B75C-BB380DD40749}" srcOrd="1" destOrd="0" presId="urn:microsoft.com/office/officeart/2005/8/layout/vList5"/>
    <dgm:cxn modelId="{0AC5173E-CF90-4223-89F0-402C8DE3FCB5}" type="presParOf" srcId="{52F16246-20D6-47F1-84D4-9B08D547A619}" destId="{00948F22-1D9E-445E-9A44-1B37F20EDE0B}" srcOrd="1" destOrd="0" presId="urn:microsoft.com/office/officeart/2005/8/layout/vList5"/>
    <dgm:cxn modelId="{6E716010-922D-4167-B371-0B39F76E9747}" type="presParOf" srcId="{52F16246-20D6-47F1-84D4-9B08D547A619}" destId="{F2E8D334-A811-4D46-9A78-D828BACC2B87}" srcOrd="2" destOrd="0" presId="urn:microsoft.com/office/officeart/2005/8/layout/vList5"/>
    <dgm:cxn modelId="{4ACA74DE-7EA2-4B58-8EAB-375A8E6426DE}" type="presParOf" srcId="{F2E8D334-A811-4D46-9A78-D828BACC2B87}" destId="{AAD1418D-B69B-4DCD-B7FE-746E56587ECF}" srcOrd="0" destOrd="0" presId="urn:microsoft.com/office/officeart/2005/8/layout/vList5"/>
    <dgm:cxn modelId="{AAE5DBB4-B131-4254-B88D-733DDBA76B24}" type="presParOf" srcId="{F2E8D334-A811-4D46-9A78-D828BACC2B87}" destId="{98E8903E-FC70-4ADC-8549-DA4C6256A970}" srcOrd="1" destOrd="0" presId="urn:microsoft.com/office/officeart/2005/8/layout/vList5"/>
    <dgm:cxn modelId="{6E8F1C4B-FD78-4F6B-A1B8-FC3357361C63}" type="presParOf" srcId="{52F16246-20D6-47F1-84D4-9B08D547A619}" destId="{D4AF63E1-F01C-45C4-812C-519A50EAEB0C}" srcOrd="3" destOrd="0" presId="urn:microsoft.com/office/officeart/2005/8/layout/vList5"/>
    <dgm:cxn modelId="{B6CA61E7-362D-4CCB-8229-9385789E7EC6}" type="presParOf" srcId="{52F16246-20D6-47F1-84D4-9B08D547A619}" destId="{E30F26B2-E526-43C3-8569-192FA297DEDC}" srcOrd="4" destOrd="0" presId="urn:microsoft.com/office/officeart/2005/8/layout/vList5"/>
    <dgm:cxn modelId="{BEF4FC7F-85E5-4F5A-AF33-8DAA3B84587F}" type="presParOf" srcId="{E30F26B2-E526-43C3-8569-192FA297DEDC}" destId="{FE7E9780-A89F-4CCF-8DC9-E130E835A173}" srcOrd="0" destOrd="0" presId="urn:microsoft.com/office/officeart/2005/8/layout/vList5"/>
    <dgm:cxn modelId="{E7C7158D-9D53-4B67-828E-0EA7D9D10FA4}" type="presParOf" srcId="{E30F26B2-E526-43C3-8569-192FA297DEDC}" destId="{E0D7E516-EE8F-4374-8E17-200C1167F749}" srcOrd="1" destOrd="0" presId="urn:microsoft.com/office/officeart/2005/8/layout/vList5"/>
  </dgm:cxnLst>
  <dgm:bg/>
  <dgm:whole/>
</dgm:dataModel>
</file>

<file path=ppt/diagrams/data4.xml><?xml version="1.0" encoding="utf-8"?>
<dgm:dataModel xmlns:dgm="http://schemas.openxmlformats.org/drawingml/2006/diagram" xmlns:a="http://schemas.openxmlformats.org/drawingml/2006/main">
  <dgm:ptLst>
    <dgm:pt modelId="{C09F16B0-8B2B-4684-BB4F-64070691846F}" type="doc">
      <dgm:prSet loTypeId="urn:microsoft.com/office/officeart/2005/8/layout/funnel1" loCatId="process" qsTypeId="urn:microsoft.com/office/officeart/2005/8/quickstyle/3d1" qsCatId="3D" csTypeId="urn:microsoft.com/office/officeart/2005/8/colors/colorful5" csCatId="colorful" phldr="1"/>
      <dgm:spPr/>
      <dgm:t>
        <a:bodyPr/>
        <a:lstStyle/>
        <a:p>
          <a:endParaRPr lang="zh-CN" altLang="en-US"/>
        </a:p>
      </dgm:t>
    </dgm:pt>
    <dgm:pt modelId="{A68172FD-19B5-4AAC-9BD7-3C43FD83CA6A}">
      <dgm:prSet phldrT="[文本]"/>
      <dgm:spPr>
        <a:xfrm>
          <a:off x="3375445" y="407820"/>
          <a:ext cx="1406435" cy="1406435"/>
        </a:xfrm>
        <a:prstGeom prst="ellipse">
          <a:avLst/>
        </a:prstGeom>
        <a:gradFill rotWithShape="0">
          <a:gsLst>
            <a:gs pos="0">
              <a:srgbClr val="4BACC6">
                <a:hueOff val="-9933876"/>
                <a:satOff val="39811"/>
                <a:lumOff val="8628"/>
                <a:alphaOff val="0"/>
                <a:shade val="51000"/>
                <a:satMod val="130000"/>
              </a:srgbClr>
            </a:gs>
            <a:gs pos="80000">
              <a:srgbClr val="4BACC6">
                <a:hueOff val="-9933876"/>
                <a:satOff val="39811"/>
                <a:lumOff val="8628"/>
                <a:alphaOff val="0"/>
                <a:shade val="93000"/>
                <a:satMod val="130000"/>
              </a:srgbClr>
            </a:gs>
            <a:gs pos="100000">
              <a:srgbClr val="4BACC6">
                <a:hueOff val="-9933876"/>
                <a:satOff val="39811"/>
                <a:lumOff val="8628"/>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gm:spPr>
      <dgm:t>
        <a:bodyPr/>
        <a:lstStyle/>
        <a:p>
          <a:r>
            <a:rPr lang="zh-CN" altLang="en-US" dirty="0" smtClean="0">
              <a:solidFill>
                <a:sysClr val="window" lastClr="FFFFFF"/>
              </a:solidFill>
              <a:effectLst>
                <a:outerShdw blurRad="38100" dist="38100" dir="2700000" algn="tl">
                  <a:srgbClr val="000000">
                    <a:alpha val="43137"/>
                  </a:srgbClr>
                </a:outerShdw>
              </a:effectLst>
              <a:latin typeface="黑体" pitchFamily="49" charset="-122"/>
              <a:ea typeface="黑体" pitchFamily="49" charset="-122"/>
              <a:cs typeface="+mn-cs"/>
            </a:rPr>
            <a:t>完成履约</a:t>
          </a:r>
          <a:endParaRPr lang="zh-CN" altLang="en-US" dirty="0">
            <a:solidFill>
              <a:sysClr val="window" lastClr="FFFFFF"/>
            </a:solidFill>
            <a:effectLst>
              <a:outerShdw blurRad="38100" dist="38100" dir="2700000" algn="tl">
                <a:srgbClr val="000000">
                  <a:alpha val="43137"/>
                </a:srgbClr>
              </a:outerShdw>
            </a:effectLst>
            <a:latin typeface="黑体" pitchFamily="49" charset="-122"/>
            <a:ea typeface="黑体" pitchFamily="49" charset="-122"/>
            <a:cs typeface="+mn-cs"/>
          </a:endParaRPr>
        </a:p>
      </dgm:t>
    </dgm:pt>
    <dgm:pt modelId="{5C67B64F-1E0D-4C28-82B0-2C7B22D6FB20}" type="parTrans" cxnId="{70DD2667-572C-4D8C-A213-576065C35499}">
      <dgm:prSet/>
      <dgm:spPr/>
      <dgm:t>
        <a:bodyPr/>
        <a:lstStyle/>
        <a:p>
          <a:endParaRPr lang="zh-CN" altLang="en-US"/>
        </a:p>
      </dgm:t>
    </dgm:pt>
    <dgm:pt modelId="{36549DEC-F4D8-48DA-81AB-1412312C3C3C}" type="sibTrans" cxnId="{70DD2667-572C-4D8C-A213-576065C35499}">
      <dgm:prSet/>
      <dgm:spPr/>
      <dgm:t>
        <a:bodyPr/>
        <a:lstStyle/>
        <a:p>
          <a:endParaRPr lang="zh-CN" altLang="en-US"/>
        </a:p>
      </dgm:t>
    </dgm:pt>
    <dgm:pt modelId="{26FF9F5A-3D13-4350-95A6-1076E5CA2DAA}">
      <dgm:prSet phldrT="[文本]"/>
      <dgm:spPr>
        <a:xfrm>
          <a:off x="1937755" y="747865"/>
          <a:ext cx="1406435" cy="1406435"/>
        </a:xfrm>
        <a:prstGeom prst="ellipse">
          <a:avLst/>
        </a:prstGeom>
        <a:gradFill rotWithShape="0">
          <a:gsLst>
            <a:gs pos="0">
              <a:srgbClr val="4BACC6">
                <a:hueOff val="-4966938"/>
                <a:satOff val="19906"/>
                <a:lumOff val="4314"/>
                <a:alphaOff val="0"/>
                <a:shade val="51000"/>
                <a:satMod val="130000"/>
              </a:srgbClr>
            </a:gs>
            <a:gs pos="80000">
              <a:srgbClr val="4BACC6">
                <a:hueOff val="-4966938"/>
                <a:satOff val="19906"/>
                <a:lumOff val="4314"/>
                <a:alphaOff val="0"/>
                <a:shade val="93000"/>
                <a:satMod val="130000"/>
              </a:srgbClr>
            </a:gs>
            <a:gs pos="100000">
              <a:srgbClr val="4BACC6">
                <a:hueOff val="-4966938"/>
                <a:satOff val="19906"/>
                <a:lumOff val="4314"/>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gm:spPr>
      <dgm:t>
        <a:bodyPr/>
        <a:lstStyle/>
        <a:p>
          <a:r>
            <a:rPr lang="zh-CN" altLang="en-US" dirty="0" smtClean="0">
              <a:solidFill>
                <a:sysClr val="window" lastClr="FFFFFF"/>
              </a:solidFill>
              <a:effectLst>
                <a:outerShdw blurRad="38100" dist="38100" dir="2700000" algn="tl">
                  <a:srgbClr val="000000">
                    <a:alpha val="43137"/>
                  </a:srgbClr>
                </a:outerShdw>
              </a:effectLst>
              <a:latin typeface="黑体" pitchFamily="49" charset="-122"/>
              <a:ea typeface="黑体" pitchFamily="49" charset="-122"/>
              <a:cs typeface="+mn-cs"/>
            </a:rPr>
            <a:t>降低成本</a:t>
          </a:r>
          <a:endParaRPr lang="zh-CN" altLang="en-US" dirty="0">
            <a:solidFill>
              <a:sysClr val="window" lastClr="FFFFFF"/>
            </a:solidFill>
            <a:effectLst>
              <a:outerShdw blurRad="38100" dist="38100" dir="2700000" algn="tl">
                <a:srgbClr val="000000">
                  <a:alpha val="43137"/>
                </a:srgbClr>
              </a:outerShdw>
            </a:effectLst>
            <a:latin typeface="黑体" pitchFamily="49" charset="-122"/>
            <a:ea typeface="黑体" pitchFamily="49" charset="-122"/>
            <a:cs typeface="+mn-cs"/>
          </a:endParaRPr>
        </a:p>
      </dgm:t>
    </dgm:pt>
    <dgm:pt modelId="{030B6F51-2A46-4A76-97EB-253DC5D9F487}" type="parTrans" cxnId="{86FBF669-E49F-4E09-85BC-6A19F01C271D}">
      <dgm:prSet/>
      <dgm:spPr/>
      <dgm:t>
        <a:bodyPr/>
        <a:lstStyle/>
        <a:p>
          <a:endParaRPr lang="zh-CN" altLang="en-US"/>
        </a:p>
      </dgm:t>
    </dgm:pt>
    <dgm:pt modelId="{4168B3D0-9C17-4619-8521-CAE229C90B3F}" type="sibTrans" cxnId="{86FBF669-E49F-4E09-85BC-6A19F01C271D}">
      <dgm:prSet/>
      <dgm:spPr/>
      <dgm:t>
        <a:bodyPr/>
        <a:lstStyle/>
        <a:p>
          <a:endParaRPr lang="zh-CN" altLang="en-US"/>
        </a:p>
      </dgm:t>
    </dgm:pt>
    <dgm:pt modelId="{5D04BAB7-1D39-4BFF-8336-9EB233D15834}">
      <dgm:prSet phldrT="[文本]" custT="1">
        <dgm:style>
          <a:lnRef idx="1">
            <a:schemeClr val="accent5"/>
          </a:lnRef>
          <a:fillRef idx="2">
            <a:schemeClr val="accent5"/>
          </a:fillRef>
          <a:effectRef idx="1">
            <a:schemeClr val="accent5"/>
          </a:effectRef>
          <a:fontRef idx="minor">
            <a:schemeClr val="dk1"/>
          </a:fontRef>
        </dgm:style>
      </dgm:prSet>
      <dgm:spPr>
        <a:xfrm>
          <a:off x="785816" y="4306367"/>
          <a:ext cx="5429291" cy="571509"/>
        </a:xfrm>
        <a:prstGeom prst="rect">
          <a:avLst/>
        </a:prstGeom>
        <a:solidFill>
          <a:srgbClr val="4BACC6">
            <a:lumMod val="40000"/>
            <a:lumOff val="60000"/>
          </a:srgbClr>
        </a:solidFill>
        <a:ln w="9525" cap="flat" cmpd="sng" algn="ctr">
          <a:noFill/>
          <a:prstDash val="solid"/>
        </a:ln>
        <a:effectLst>
          <a:softEdge rad="127000"/>
        </a:effectLst>
      </dgm:spPr>
      <dgm:t>
        <a:bodyPr/>
        <a:lstStyle/>
        <a:p>
          <a:r>
            <a:rPr lang="zh-CN" altLang="en-US" sz="2800" dirty="0" smtClean="0">
              <a:solidFill>
                <a:sysClr val="windowText" lastClr="000000">
                  <a:hueOff val="0"/>
                  <a:satOff val="0"/>
                  <a:lumOff val="0"/>
                  <a:alphaOff val="0"/>
                </a:sysClr>
              </a:solidFill>
              <a:latin typeface="微软雅黑" pitchFamily="34" charset="-122"/>
              <a:ea typeface="微软雅黑" pitchFamily="34" charset="-122"/>
              <a:cs typeface="+mn-cs"/>
            </a:rPr>
            <a:t>民航企业需求</a:t>
          </a:r>
          <a:endParaRPr lang="zh-CN" altLang="en-US" sz="2800" dirty="0">
            <a:solidFill>
              <a:sysClr val="windowText" lastClr="000000">
                <a:hueOff val="0"/>
                <a:satOff val="0"/>
                <a:lumOff val="0"/>
                <a:alphaOff val="0"/>
              </a:sysClr>
            </a:solidFill>
            <a:latin typeface="微软雅黑" pitchFamily="34" charset="-122"/>
            <a:ea typeface="微软雅黑" pitchFamily="34" charset="-122"/>
            <a:cs typeface="+mn-cs"/>
          </a:endParaRPr>
        </a:p>
      </dgm:t>
    </dgm:pt>
    <dgm:pt modelId="{394CF325-1F2C-4E7A-83A4-2DF2BA6CC4F1}" type="parTrans" cxnId="{4A1B6374-A208-4B95-BF87-672A1C596D9B}">
      <dgm:prSet/>
      <dgm:spPr/>
      <dgm:t>
        <a:bodyPr/>
        <a:lstStyle/>
        <a:p>
          <a:endParaRPr lang="zh-CN" altLang="en-US"/>
        </a:p>
      </dgm:t>
    </dgm:pt>
    <dgm:pt modelId="{03AD0DB5-61AA-45D1-AFCF-2291B34F299E}" type="sibTrans" cxnId="{4A1B6374-A208-4B95-BF87-672A1C596D9B}">
      <dgm:prSet/>
      <dgm:spPr/>
      <dgm:t>
        <a:bodyPr/>
        <a:lstStyle/>
        <a:p>
          <a:endParaRPr lang="zh-CN" altLang="en-US"/>
        </a:p>
      </dgm:t>
    </dgm:pt>
    <dgm:pt modelId="{6D7671E0-F61A-4188-A1F3-B373E3D48DE4}">
      <dgm:prSet phldrT="[文本]"/>
      <dgm:spPr>
        <a:xfrm>
          <a:off x="2944138" y="1803004"/>
          <a:ext cx="1406435" cy="1406435"/>
        </a:xfrm>
        <a:prstGeom prst="ellipse">
          <a:avLst/>
        </a:prstGeom>
        <a:gradFill rotWithShape="0">
          <a:gsLst>
            <a:gs pos="0">
              <a:srgbClr val="4BACC6">
                <a:hueOff val="0"/>
                <a:satOff val="0"/>
                <a:lumOff val="0"/>
                <a:alphaOff val="0"/>
                <a:shade val="51000"/>
                <a:satMod val="130000"/>
              </a:srgbClr>
            </a:gs>
            <a:gs pos="80000">
              <a:srgbClr val="4BACC6">
                <a:hueOff val="0"/>
                <a:satOff val="0"/>
                <a:lumOff val="0"/>
                <a:alphaOff val="0"/>
                <a:shade val="93000"/>
                <a:satMod val="130000"/>
              </a:srgbClr>
            </a:gs>
            <a:gs pos="100000">
              <a:srgbClr val="4BACC6">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gm:spPr>
      <dgm:t>
        <a:bodyPr/>
        <a:lstStyle/>
        <a:p>
          <a:r>
            <a:rPr lang="zh-CN" altLang="en-US" dirty="0" smtClean="0">
              <a:solidFill>
                <a:sysClr val="window" lastClr="FFFFFF"/>
              </a:solidFill>
              <a:effectLst>
                <a:outerShdw blurRad="38100" dist="38100" dir="2700000" algn="tl">
                  <a:srgbClr val="000000">
                    <a:alpha val="43137"/>
                  </a:srgbClr>
                </a:outerShdw>
              </a:effectLst>
              <a:latin typeface="黑体" pitchFamily="49" charset="-122"/>
              <a:ea typeface="黑体" pitchFamily="49" charset="-122"/>
              <a:cs typeface="+mn-cs"/>
            </a:rPr>
            <a:t>树立绿色形象</a:t>
          </a:r>
          <a:endParaRPr lang="zh-CN" altLang="en-US" dirty="0">
            <a:solidFill>
              <a:sysClr val="window" lastClr="FFFFFF"/>
            </a:solidFill>
            <a:effectLst>
              <a:outerShdw blurRad="38100" dist="38100" dir="2700000" algn="tl">
                <a:srgbClr val="000000">
                  <a:alpha val="43137"/>
                </a:srgbClr>
              </a:outerShdw>
            </a:effectLst>
            <a:latin typeface="黑体" pitchFamily="49" charset="-122"/>
            <a:ea typeface="黑体" pitchFamily="49" charset="-122"/>
            <a:cs typeface="+mn-cs"/>
          </a:endParaRPr>
        </a:p>
      </dgm:t>
    </dgm:pt>
    <dgm:pt modelId="{A7CCCD34-6989-4D7B-8D4E-E99ED86C0836}" type="sibTrans" cxnId="{3051D417-A729-494A-A23D-358FA8E13663}">
      <dgm:prSet/>
      <dgm:spPr/>
      <dgm:t>
        <a:bodyPr/>
        <a:lstStyle/>
        <a:p>
          <a:endParaRPr lang="zh-CN" altLang="en-US"/>
        </a:p>
      </dgm:t>
    </dgm:pt>
    <dgm:pt modelId="{3E2C2C46-366B-4E8A-A382-6C32519DE553}" type="parTrans" cxnId="{3051D417-A729-494A-A23D-358FA8E13663}">
      <dgm:prSet/>
      <dgm:spPr/>
      <dgm:t>
        <a:bodyPr/>
        <a:lstStyle/>
        <a:p>
          <a:endParaRPr lang="zh-CN" altLang="en-US"/>
        </a:p>
      </dgm:t>
    </dgm:pt>
    <dgm:pt modelId="{9D54835C-5552-4E85-835C-A4DFB7769387}" type="pres">
      <dgm:prSet presAssocID="{C09F16B0-8B2B-4684-BB4F-64070691846F}" presName="Name0" presStyleCnt="0">
        <dgm:presLayoutVars>
          <dgm:chMax val="4"/>
          <dgm:resizeHandles val="exact"/>
        </dgm:presLayoutVars>
      </dgm:prSet>
      <dgm:spPr/>
      <dgm:t>
        <a:bodyPr/>
        <a:lstStyle/>
        <a:p>
          <a:endParaRPr lang="zh-CN" altLang="en-US"/>
        </a:p>
      </dgm:t>
    </dgm:pt>
    <dgm:pt modelId="{7008FA2B-4B43-4B49-A472-4B7DD696248E}" type="pres">
      <dgm:prSet presAssocID="{C09F16B0-8B2B-4684-BB4F-64070691846F}" presName="ellipse" presStyleLbl="trBgShp" presStyleIdx="0" presStyleCnt="1"/>
      <dgm:spPr>
        <a:xfrm>
          <a:off x="1478320" y="294680"/>
          <a:ext cx="4031782" cy="1400184"/>
        </a:xfrm>
        <a:prstGeom prst="ellipse">
          <a:avLst/>
        </a:prstGeom>
        <a:solidFill>
          <a:srgbClr val="4BACC6">
            <a:tint val="50000"/>
            <a:alpha val="40000"/>
            <a:hueOff val="0"/>
            <a:satOff val="0"/>
            <a:lumOff val="0"/>
            <a:alphaOff val="0"/>
          </a:srgbClr>
        </a:solidFill>
        <a:ln>
          <a:noFill/>
        </a:ln>
        <a:effectLst/>
        <a:scene3d>
          <a:camera prst="orthographicFront"/>
          <a:lightRig rig="flat" dir="t"/>
        </a:scene3d>
        <a:sp3d z="-190500" extrusionH="12700" prstMaterial="matte"/>
      </dgm:spPr>
      <dgm:t>
        <a:bodyPr/>
        <a:lstStyle/>
        <a:p>
          <a:endParaRPr lang="zh-CN" altLang="en-US"/>
        </a:p>
      </dgm:t>
    </dgm:pt>
    <dgm:pt modelId="{75708F6C-2984-4D10-9CC6-4002226EF09A}" type="pres">
      <dgm:prSet presAssocID="{C09F16B0-8B2B-4684-BB4F-64070691846F}" presName="arrow1" presStyleLbl="fgShp" presStyleIdx="0" presStyleCnt="1"/>
      <dgm:spPr>
        <a:xfrm>
          <a:off x="3109785" y="3723257"/>
          <a:ext cx="781353" cy="500066"/>
        </a:xfrm>
        <a:prstGeom prst="downArrow">
          <a:avLst/>
        </a:prstGeom>
        <a:solidFill>
          <a:srgbClr val="4BACC6">
            <a:tint val="40000"/>
            <a:hueOff val="0"/>
            <a:satOff val="0"/>
            <a:lumOff val="0"/>
            <a:alphaOff val="0"/>
          </a:srgbClr>
        </a:solidFill>
        <a:ln>
          <a:noFill/>
        </a:ln>
        <a:effectLst>
          <a:outerShdw blurRad="40000" dist="23000" dir="5400000" rotWithShape="0">
            <a:srgbClr val="000000">
              <a:alpha val="35000"/>
            </a:srgbClr>
          </a:outerShdw>
        </a:effectLst>
        <a:scene3d>
          <a:camera prst="orthographicFront"/>
          <a:lightRig rig="flat" dir="t"/>
        </a:scene3d>
        <a:sp3d z="190500" prstMaterial="plastic">
          <a:bevelT w="120900" h="88900"/>
          <a:bevelB w="88900" h="31750" prst="angle"/>
        </a:sp3d>
      </dgm:spPr>
      <dgm:t>
        <a:bodyPr/>
        <a:lstStyle/>
        <a:p>
          <a:endParaRPr lang="zh-CN" altLang="en-US"/>
        </a:p>
      </dgm:t>
    </dgm:pt>
    <dgm:pt modelId="{A2BFCAAD-91C0-42AA-B4D8-315B5630D2BE}" type="pres">
      <dgm:prSet presAssocID="{C09F16B0-8B2B-4684-BB4F-64070691846F}" presName="rectangle" presStyleLbl="revTx" presStyleIdx="0" presStyleCnt="1" custScaleX="95262" custScaleY="60953">
        <dgm:presLayoutVars>
          <dgm:bulletEnabled val="1"/>
        </dgm:presLayoutVars>
      </dgm:prSet>
      <dgm:spPr/>
      <dgm:t>
        <a:bodyPr/>
        <a:lstStyle/>
        <a:p>
          <a:endParaRPr lang="zh-CN" altLang="en-US"/>
        </a:p>
      </dgm:t>
    </dgm:pt>
    <dgm:pt modelId="{A6FD6F1C-204C-4CC2-95C5-6E5C46800296}" type="pres">
      <dgm:prSet presAssocID="{26FF9F5A-3D13-4350-95A6-1076E5CA2DAA}" presName="item1" presStyleLbl="node1" presStyleIdx="0" presStyleCnt="3">
        <dgm:presLayoutVars>
          <dgm:bulletEnabled val="1"/>
        </dgm:presLayoutVars>
      </dgm:prSet>
      <dgm:spPr/>
      <dgm:t>
        <a:bodyPr/>
        <a:lstStyle/>
        <a:p>
          <a:endParaRPr lang="zh-CN" altLang="en-US"/>
        </a:p>
      </dgm:t>
    </dgm:pt>
    <dgm:pt modelId="{4895E93F-658D-499E-935C-CA212E6104F0}" type="pres">
      <dgm:prSet presAssocID="{6D7671E0-F61A-4188-A1F3-B373E3D48DE4}" presName="item2" presStyleLbl="node1" presStyleIdx="1" presStyleCnt="3">
        <dgm:presLayoutVars>
          <dgm:bulletEnabled val="1"/>
        </dgm:presLayoutVars>
      </dgm:prSet>
      <dgm:spPr/>
      <dgm:t>
        <a:bodyPr/>
        <a:lstStyle/>
        <a:p>
          <a:endParaRPr lang="zh-CN" altLang="en-US"/>
        </a:p>
      </dgm:t>
    </dgm:pt>
    <dgm:pt modelId="{9DEE5D67-F7EC-4935-B21D-C6DDC2097316}" type="pres">
      <dgm:prSet presAssocID="{5D04BAB7-1D39-4BFF-8336-9EB233D15834}" presName="item3" presStyleLbl="node1" presStyleIdx="2" presStyleCnt="3">
        <dgm:presLayoutVars>
          <dgm:bulletEnabled val="1"/>
        </dgm:presLayoutVars>
      </dgm:prSet>
      <dgm:spPr/>
      <dgm:t>
        <a:bodyPr/>
        <a:lstStyle/>
        <a:p>
          <a:endParaRPr lang="zh-CN" altLang="en-US"/>
        </a:p>
      </dgm:t>
    </dgm:pt>
    <dgm:pt modelId="{CEAEE826-DA67-4E8F-B4F4-E11D180436D3}" type="pres">
      <dgm:prSet presAssocID="{C09F16B0-8B2B-4684-BB4F-64070691846F}" presName="funnel" presStyleLbl="trAlignAcc1" presStyleIdx="0" presStyleCnt="1"/>
      <dgm:spPr>
        <a:xfrm>
          <a:off x="1312673" y="122782"/>
          <a:ext cx="4375577" cy="3500462"/>
        </a:xfrm>
        <a:prstGeom prst="funnel">
          <a:avLst/>
        </a:prstGeom>
        <a:solidFill>
          <a:sysClr val="window" lastClr="FFFFFF">
            <a:alpha val="40000"/>
            <a:hueOff val="0"/>
            <a:satOff val="0"/>
            <a:lumOff val="0"/>
            <a:alphaOff val="0"/>
          </a:sysClr>
        </a:solidFill>
        <a:ln w="9525" cap="flat" cmpd="sng" algn="ctr">
          <a:solidFill>
            <a:srgbClr val="4BACC6">
              <a:hueOff val="0"/>
              <a:satOff val="0"/>
              <a:lumOff val="0"/>
              <a:alphaOff val="0"/>
            </a:srgb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gm:spPr>
      <dgm:t>
        <a:bodyPr/>
        <a:lstStyle/>
        <a:p>
          <a:endParaRPr lang="zh-CN" altLang="en-US"/>
        </a:p>
      </dgm:t>
    </dgm:pt>
  </dgm:ptLst>
  <dgm:cxnLst>
    <dgm:cxn modelId="{86FBF669-E49F-4E09-85BC-6A19F01C271D}" srcId="{C09F16B0-8B2B-4684-BB4F-64070691846F}" destId="{26FF9F5A-3D13-4350-95A6-1076E5CA2DAA}" srcOrd="1" destOrd="0" parTransId="{030B6F51-2A46-4A76-97EB-253DC5D9F487}" sibTransId="{4168B3D0-9C17-4619-8521-CAE229C90B3F}"/>
    <dgm:cxn modelId="{661076CC-17B8-4656-9DD6-00190BF03E21}" type="presOf" srcId="{5D04BAB7-1D39-4BFF-8336-9EB233D15834}" destId="{A2BFCAAD-91C0-42AA-B4D8-315B5630D2BE}" srcOrd="0" destOrd="0" presId="urn:microsoft.com/office/officeart/2005/8/layout/funnel1"/>
    <dgm:cxn modelId="{4A1B6374-A208-4B95-BF87-672A1C596D9B}" srcId="{C09F16B0-8B2B-4684-BB4F-64070691846F}" destId="{5D04BAB7-1D39-4BFF-8336-9EB233D15834}" srcOrd="3" destOrd="0" parTransId="{394CF325-1F2C-4E7A-83A4-2DF2BA6CC4F1}" sibTransId="{03AD0DB5-61AA-45D1-AFCF-2291B34F299E}"/>
    <dgm:cxn modelId="{70DD2667-572C-4D8C-A213-576065C35499}" srcId="{C09F16B0-8B2B-4684-BB4F-64070691846F}" destId="{A68172FD-19B5-4AAC-9BD7-3C43FD83CA6A}" srcOrd="0" destOrd="0" parTransId="{5C67B64F-1E0D-4C28-82B0-2C7B22D6FB20}" sibTransId="{36549DEC-F4D8-48DA-81AB-1412312C3C3C}"/>
    <dgm:cxn modelId="{54D18C41-CDC2-42BD-A376-8A18DA935164}" type="presOf" srcId="{26FF9F5A-3D13-4350-95A6-1076E5CA2DAA}" destId="{4895E93F-658D-499E-935C-CA212E6104F0}" srcOrd="0" destOrd="0" presId="urn:microsoft.com/office/officeart/2005/8/layout/funnel1"/>
    <dgm:cxn modelId="{D02182F0-361C-4A5F-BAF7-0B3C60751A18}" type="presOf" srcId="{6D7671E0-F61A-4188-A1F3-B373E3D48DE4}" destId="{A6FD6F1C-204C-4CC2-95C5-6E5C46800296}" srcOrd="0" destOrd="0" presId="urn:microsoft.com/office/officeart/2005/8/layout/funnel1"/>
    <dgm:cxn modelId="{76A7EA49-373E-4881-81D0-0C75A882A66B}" type="presOf" srcId="{C09F16B0-8B2B-4684-BB4F-64070691846F}" destId="{9D54835C-5552-4E85-835C-A4DFB7769387}" srcOrd="0" destOrd="0" presId="urn:microsoft.com/office/officeart/2005/8/layout/funnel1"/>
    <dgm:cxn modelId="{3051D417-A729-494A-A23D-358FA8E13663}" srcId="{C09F16B0-8B2B-4684-BB4F-64070691846F}" destId="{6D7671E0-F61A-4188-A1F3-B373E3D48DE4}" srcOrd="2" destOrd="0" parTransId="{3E2C2C46-366B-4E8A-A382-6C32519DE553}" sibTransId="{A7CCCD34-6989-4D7B-8D4E-E99ED86C0836}"/>
    <dgm:cxn modelId="{B966CEB7-B3D7-4BC2-97F3-3009E1087DF9}" type="presOf" srcId="{A68172FD-19B5-4AAC-9BD7-3C43FD83CA6A}" destId="{9DEE5D67-F7EC-4935-B21D-C6DDC2097316}" srcOrd="0" destOrd="0" presId="urn:microsoft.com/office/officeart/2005/8/layout/funnel1"/>
    <dgm:cxn modelId="{A5089023-2BEC-4834-BC0B-CCF1F402CE8D}" type="presParOf" srcId="{9D54835C-5552-4E85-835C-A4DFB7769387}" destId="{7008FA2B-4B43-4B49-A472-4B7DD696248E}" srcOrd="0" destOrd="0" presId="urn:microsoft.com/office/officeart/2005/8/layout/funnel1"/>
    <dgm:cxn modelId="{5671EB18-E3ED-4CEB-AEE4-83D254B35538}" type="presParOf" srcId="{9D54835C-5552-4E85-835C-A4DFB7769387}" destId="{75708F6C-2984-4D10-9CC6-4002226EF09A}" srcOrd="1" destOrd="0" presId="urn:microsoft.com/office/officeart/2005/8/layout/funnel1"/>
    <dgm:cxn modelId="{7E0DF235-909B-485D-9B32-D7F47C07DB59}" type="presParOf" srcId="{9D54835C-5552-4E85-835C-A4DFB7769387}" destId="{A2BFCAAD-91C0-42AA-B4D8-315B5630D2BE}" srcOrd="2" destOrd="0" presId="urn:microsoft.com/office/officeart/2005/8/layout/funnel1"/>
    <dgm:cxn modelId="{73858108-26B3-419D-9BD9-9B3F01AAD209}" type="presParOf" srcId="{9D54835C-5552-4E85-835C-A4DFB7769387}" destId="{A6FD6F1C-204C-4CC2-95C5-6E5C46800296}" srcOrd="3" destOrd="0" presId="urn:microsoft.com/office/officeart/2005/8/layout/funnel1"/>
    <dgm:cxn modelId="{A769D907-BCFF-4DA4-B749-C51B4075BD00}" type="presParOf" srcId="{9D54835C-5552-4E85-835C-A4DFB7769387}" destId="{4895E93F-658D-499E-935C-CA212E6104F0}" srcOrd="4" destOrd="0" presId="urn:microsoft.com/office/officeart/2005/8/layout/funnel1"/>
    <dgm:cxn modelId="{4BFEA588-9D30-4C88-A93C-8D8894A3E36F}" type="presParOf" srcId="{9D54835C-5552-4E85-835C-A4DFB7769387}" destId="{9DEE5D67-F7EC-4935-B21D-C6DDC2097316}" srcOrd="5" destOrd="0" presId="urn:microsoft.com/office/officeart/2005/8/layout/funnel1"/>
    <dgm:cxn modelId="{9603AB1B-0D47-4ADB-BE1F-58C134197E3A}" type="presParOf" srcId="{9D54835C-5552-4E85-835C-A4DFB7769387}" destId="{CEAEE826-DA67-4E8F-B4F4-E11D180436D3}" srcOrd="6" destOrd="0" presId="urn:microsoft.com/office/officeart/2005/8/layout/funnel1"/>
  </dgm:cxnLst>
  <dgm:bg/>
  <dgm:whole/>
</dgm:dataModel>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宋体" pitchFamily="2" charset="-122"/>
              </a:defRPr>
            </a:lvl1pPr>
          </a:lstStyle>
          <a:p>
            <a:pPr>
              <a:defRPr/>
            </a:pPr>
            <a:endParaRPr lang="en-US" altLang="zh-CN"/>
          </a:p>
        </p:txBody>
      </p:sp>
      <p:sp>
        <p:nvSpPr>
          <p:cNvPr id="225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宋体" pitchFamily="2" charset="-122"/>
              </a:defRPr>
            </a:lvl1pPr>
          </a:lstStyle>
          <a:p>
            <a:pPr>
              <a:defRPr/>
            </a:pPr>
            <a:endParaRPr lang="en-US" altLang="zh-CN"/>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25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225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宋体" pitchFamily="2" charset="-122"/>
              </a:defRPr>
            </a:lvl1pPr>
          </a:lstStyle>
          <a:p>
            <a:pPr>
              <a:defRPr/>
            </a:pPr>
            <a:endParaRPr lang="en-US" altLang="zh-CN"/>
          </a:p>
        </p:txBody>
      </p:sp>
      <p:sp>
        <p:nvSpPr>
          <p:cNvPr id="225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ea typeface="宋体" pitchFamily="2" charset="-122"/>
              </a:defRPr>
            </a:lvl1pPr>
          </a:lstStyle>
          <a:p>
            <a:pPr>
              <a:defRPr/>
            </a:pPr>
            <a:fld id="{8BA3FCB0-1DCE-434A-8D0B-F1463F8068B7}"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Arial"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Arial"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Arial"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Arial"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BE55D4E0-B475-4EA5-9E9C-9ECFFCC68B9F}" type="slidenum">
              <a:rPr lang="en-US" altLang="zh-CN" smtClean="0">
                <a:ea typeface="宋体" charset="-122"/>
              </a:rPr>
              <a:pPr/>
              <a:t>1</a:t>
            </a:fld>
            <a:endParaRPr lang="en-US" altLang="zh-CN" smtClean="0">
              <a:ea typeface="宋体" charset="-122"/>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幻灯片图像占位符 1"/>
          <p:cNvSpPr>
            <a:spLocks noGrp="1" noRot="1" noChangeAspect="1" noTextEdit="1"/>
          </p:cNvSpPr>
          <p:nvPr>
            <p:ph type="sldImg"/>
          </p:nvPr>
        </p:nvSpPr>
        <p:spPr>
          <a:ln/>
        </p:spPr>
      </p:sp>
      <p:sp>
        <p:nvSpPr>
          <p:cNvPr id="24579" name="备注占位符 2"/>
          <p:cNvSpPr>
            <a:spLocks noGrp="1"/>
          </p:cNvSpPr>
          <p:nvPr>
            <p:ph type="body" idx="1"/>
          </p:nvPr>
        </p:nvSpPr>
        <p:spPr>
          <a:noFill/>
          <a:ln/>
        </p:spPr>
        <p:txBody>
          <a:bodyPr/>
          <a:lstStyle/>
          <a:p>
            <a:endParaRPr lang="zh-CN" altLang="en-US" smtClean="0">
              <a:ea typeface="宋体" charset="-122"/>
            </a:endParaRPr>
          </a:p>
        </p:txBody>
      </p:sp>
      <p:sp>
        <p:nvSpPr>
          <p:cNvPr id="24580" name="灯片编号占位符 3"/>
          <p:cNvSpPr>
            <a:spLocks noGrp="1"/>
          </p:cNvSpPr>
          <p:nvPr>
            <p:ph type="sldNum" sz="quarter" idx="5"/>
          </p:nvPr>
        </p:nvSpPr>
        <p:spPr>
          <a:noFill/>
        </p:spPr>
        <p:txBody>
          <a:bodyPr/>
          <a:lstStyle/>
          <a:p>
            <a:fld id="{2C745CE2-F4FE-4E55-B4F2-DA24E2FA88DC}" type="slidenum">
              <a:rPr lang="en-US" altLang="zh-CN" smtClean="0">
                <a:ea typeface="宋体" charset="-122"/>
              </a:rPr>
              <a:pPr/>
              <a:t>4</a:t>
            </a:fld>
            <a:endParaRPr lang="en-US" altLang="zh-CN" smtClean="0">
              <a:ea typeface="宋体"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幻灯片图像占位符 1"/>
          <p:cNvSpPr>
            <a:spLocks noGrp="1" noRot="1" noChangeAspect="1" noTextEdit="1"/>
          </p:cNvSpPr>
          <p:nvPr>
            <p:ph type="sldImg"/>
          </p:nvPr>
        </p:nvSpPr>
        <p:spPr>
          <a:ln/>
        </p:spPr>
      </p:sp>
      <p:sp>
        <p:nvSpPr>
          <p:cNvPr id="25603" name="备注占位符 2"/>
          <p:cNvSpPr>
            <a:spLocks noGrp="1"/>
          </p:cNvSpPr>
          <p:nvPr>
            <p:ph type="body" idx="1"/>
          </p:nvPr>
        </p:nvSpPr>
        <p:spPr>
          <a:noFill/>
          <a:ln/>
        </p:spPr>
        <p:txBody>
          <a:bodyPr/>
          <a:lstStyle/>
          <a:p>
            <a:endParaRPr lang="zh-CN" altLang="en-US" smtClean="0">
              <a:ea typeface="宋体" charset="-122"/>
            </a:endParaRPr>
          </a:p>
        </p:txBody>
      </p:sp>
      <p:sp>
        <p:nvSpPr>
          <p:cNvPr id="25604" name="灯片编号占位符 3"/>
          <p:cNvSpPr>
            <a:spLocks noGrp="1"/>
          </p:cNvSpPr>
          <p:nvPr>
            <p:ph type="sldNum" sz="quarter" idx="5"/>
          </p:nvPr>
        </p:nvSpPr>
        <p:spPr>
          <a:noFill/>
        </p:spPr>
        <p:txBody>
          <a:bodyPr/>
          <a:lstStyle/>
          <a:p>
            <a:fld id="{CE85B5AB-3C72-4949-B178-6CBAD986B543}" type="slidenum">
              <a:rPr lang="en-US" altLang="zh-CN" smtClean="0">
                <a:ea typeface="宋体" charset="-122"/>
              </a:rPr>
              <a:pPr/>
              <a:t>5</a:t>
            </a:fld>
            <a:endParaRPr lang="en-US" altLang="zh-CN" smtClean="0">
              <a:ea typeface="宋体"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幻灯片图像占位符 1"/>
          <p:cNvSpPr>
            <a:spLocks noGrp="1" noRot="1" noChangeAspect="1" noTextEdit="1"/>
          </p:cNvSpPr>
          <p:nvPr>
            <p:ph type="sldImg"/>
          </p:nvPr>
        </p:nvSpPr>
        <p:spPr>
          <a:ln/>
        </p:spPr>
      </p:sp>
      <p:sp>
        <p:nvSpPr>
          <p:cNvPr id="27651" name="备注占位符 2"/>
          <p:cNvSpPr>
            <a:spLocks noGrp="1"/>
          </p:cNvSpPr>
          <p:nvPr>
            <p:ph type="body" idx="1"/>
          </p:nvPr>
        </p:nvSpPr>
        <p:spPr>
          <a:noFill/>
          <a:ln/>
        </p:spPr>
        <p:txBody>
          <a:bodyPr/>
          <a:lstStyle/>
          <a:p>
            <a:endParaRPr lang="zh-CN" altLang="en-US" smtClean="0">
              <a:ea typeface="宋体" charset="-122"/>
            </a:endParaRPr>
          </a:p>
        </p:txBody>
      </p:sp>
      <p:sp>
        <p:nvSpPr>
          <p:cNvPr id="27652" name="灯片编号占位符 3"/>
          <p:cNvSpPr>
            <a:spLocks noGrp="1"/>
          </p:cNvSpPr>
          <p:nvPr>
            <p:ph type="sldNum" sz="quarter" idx="5"/>
          </p:nvPr>
        </p:nvSpPr>
        <p:spPr>
          <a:noFill/>
        </p:spPr>
        <p:txBody>
          <a:bodyPr/>
          <a:lstStyle/>
          <a:p>
            <a:fld id="{D98BB67B-6139-4CD5-BD7C-F0900D886A86}" type="slidenum">
              <a:rPr lang="en-US" altLang="zh-CN" smtClean="0">
                <a:ea typeface="宋体" charset="-122"/>
              </a:rPr>
              <a:pPr/>
              <a:t>6</a:t>
            </a:fld>
            <a:endParaRPr lang="en-US" altLang="zh-CN" smtClean="0">
              <a:ea typeface="宋体"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幻灯片图像占位符 1"/>
          <p:cNvSpPr>
            <a:spLocks noGrp="1" noRot="1" noChangeAspect="1" noTextEdit="1"/>
          </p:cNvSpPr>
          <p:nvPr>
            <p:ph type="sldImg"/>
          </p:nvPr>
        </p:nvSpPr>
        <p:spPr>
          <a:ln/>
        </p:spPr>
      </p:sp>
      <p:sp>
        <p:nvSpPr>
          <p:cNvPr id="27651" name="备注占位符 2"/>
          <p:cNvSpPr>
            <a:spLocks noGrp="1"/>
          </p:cNvSpPr>
          <p:nvPr>
            <p:ph type="body" idx="1"/>
          </p:nvPr>
        </p:nvSpPr>
        <p:spPr>
          <a:noFill/>
          <a:ln/>
        </p:spPr>
        <p:txBody>
          <a:bodyPr/>
          <a:lstStyle/>
          <a:p>
            <a:endParaRPr lang="zh-CN" altLang="en-US" smtClean="0">
              <a:ea typeface="宋体" charset="-122"/>
            </a:endParaRPr>
          </a:p>
        </p:txBody>
      </p:sp>
      <p:sp>
        <p:nvSpPr>
          <p:cNvPr id="27652" name="灯片编号占位符 3"/>
          <p:cNvSpPr>
            <a:spLocks noGrp="1"/>
          </p:cNvSpPr>
          <p:nvPr>
            <p:ph type="sldNum" sz="quarter" idx="5"/>
          </p:nvPr>
        </p:nvSpPr>
        <p:spPr>
          <a:noFill/>
        </p:spPr>
        <p:txBody>
          <a:bodyPr/>
          <a:lstStyle/>
          <a:p>
            <a:fld id="{D98BB67B-6139-4CD5-BD7C-F0900D886A86}" type="slidenum">
              <a:rPr lang="en-US" altLang="zh-CN" smtClean="0">
                <a:ea typeface="宋体" charset="-122"/>
              </a:rPr>
              <a:pPr/>
              <a:t>7</a:t>
            </a:fld>
            <a:endParaRPr lang="en-US" altLang="zh-CN" smtClean="0">
              <a:ea typeface="宋体"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幻灯片图像占位符 1"/>
          <p:cNvSpPr>
            <a:spLocks noGrp="1" noRot="1" noChangeAspect="1" noTextEdit="1"/>
          </p:cNvSpPr>
          <p:nvPr>
            <p:ph type="sldImg"/>
          </p:nvPr>
        </p:nvSpPr>
        <p:spPr>
          <a:ln/>
        </p:spPr>
      </p:sp>
      <p:sp>
        <p:nvSpPr>
          <p:cNvPr id="27651" name="备注占位符 2"/>
          <p:cNvSpPr>
            <a:spLocks noGrp="1"/>
          </p:cNvSpPr>
          <p:nvPr>
            <p:ph type="body" idx="1"/>
          </p:nvPr>
        </p:nvSpPr>
        <p:spPr>
          <a:noFill/>
          <a:ln/>
        </p:spPr>
        <p:txBody>
          <a:bodyPr/>
          <a:lstStyle/>
          <a:p>
            <a:endParaRPr lang="zh-CN" altLang="en-US" smtClean="0">
              <a:ea typeface="宋体" charset="-122"/>
            </a:endParaRPr>
          </a:p>
        </p:txBody>
      </p:sp>
      <p:sp>
        <p:nvSpPr>
          <p:cNvPr id="27652" name="灯片编号占位符 3"/>
          <p:cNvSpPr>
            <a:spLocks noGrp="1"/>
          </p:cNvSpPr>
          <p:nvPr>
            <p:ph type="sldNum" sz="quarter" idx="5"/>
          </p:nvPr>
        </p:nvSpPr>
        <p:spPr>
          <a:noFill/>
        </p:spPr>
        <p:txBody>
          <a:bodyPr/>
          <a:lstStyle/>
          <a:p>
            <a:fld id="{D98BB67B-6139-4CD5-BD7C-F0900D886A86}" type="slidenum">
              <a:rPr lang="en-US" altLang="zh-CN" smtClean="0">
                <a:ea typeface="宋体" charset="-122"/>
              </a:rPr>
              <a:pPr/>
              <a:t>8</a:t>
            </a:fld>
            <a:endParaRPr lang="en-US" altLang="zh-CN" smtClean="0">
              <a:ea typeface="宋体"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FB516952-2845-4D2E-AC09-4F84E3097E30}" type="slidenum">
              <a:rPr lang="en-US" altLang="zh-CN" smtClean="0">
                <a:ea typeface="宋体" charset="-122"/>
              </a:rPr>
              <a:pPr/>
              <a:t>9</a:t>
            </a:fld>
            <a:endParaRPr lang="en-US" altLang="zh-CN" smtClean="0">
              <a:ea typeface="宋体" charset="-122"/>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a:prstGeom prst="rect">
            <a:avLst/>
          </a:prstGeo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a:xfrm>
            <a:off x="457200" y="6356350"/>
            <a:ext cx="2133600" cy="365125"/>
          </a:xfrm>
          <a:prstGeom prst="rect">
            <a:avLst/>
          </a:prstGeom>
        </p:spPr>
        <p:txBody>
          <a:bodyPr/>
          <a:lstStyle>
            <a:lvl1pPr>
              <a:defRPr>
                <a:latin typeface="Arial" pitchFamily="34" charset="0"/>
                <a:ea typeface="宋体" pitchFamily="2" charset="-122"/>
              </a:defRPr>
            </a:lvl1pPr>
          </a:lstStyle>
          <a:p>
            <a:pPr>
              <a:defRPr/>
            </a:pPr>
            <a:fld id="{8474F9DF-549F-45AF-9483-D0E1E3DD7EB9}" type="datetimeFigureOut">
              <a:rPr lang="zh-CN" altLang="en-US"/>
              <a:pPr>
                <a:defRPr/>
              </a:pPr>
              <a:t>2017/6/21</a:t>
            </a:fld>
            <a:endParaRPr lang="zh-CN" altLang="en-US"/>
          </a:p>
        </p:txBody>
      </p:sp>
      <p:sp>
        <p:nvSpPr>
          <p:cNvPr id="5" name="页脚占位符 4"/>
          <p:cNvSpPr>
            <a:spLocks noGrp="1"/>
          </p:cNvSpPr>
          <p:nvPr>
            <p:ph type="ftr" sz="quarter" idx="11"/>
          </p:nvPr>
        </p:nvSpPr>
        <p:spPr>
          <a:xfrm>
            <a:off x="3124200" y="6356350"/>
            <a:ext cx="2895600" cy="365125"/>
          </a:xfrm>
          <a:prstGeom prst="rect">
            <a:avLst/>
          </a:prstGeom>
        </p:spPr>
        <p:txBody>
          <a:bodyPr/>
          <a:lstStyle>
            <a:lvl1pPr>
              <a:defRPr>
                <a:latin typeface="Arial" pitchFamily="34" charset="0"/>
                <a:ea typeface="宋体" pitchFamily="2" charset="-122"/>
              </a:defRPr>
            </a:lvl1pPr>
          </a:lstStyle>
          <a:p>
            <a:pPr>
              <a:defRPr/>
            </a:pPr>
            <a:endParaRPr lang="zh-CN" altLang="en-US"/>
          </a:p>
        </p:txBody>
      </p:sp>
      <p:sp>
        <p:nvSpPr>
          <p:cNvPr id="6" name="灯片编号占位符 5"/>
          <p:cNvSpPr>
            <a:spLocks noGrp="1"/>
          </p:cNvSpPr>
          <p:nvPr>
            <p:ph type="sldNum" sz="quarter" idx="12"/>
          </p:nvPr>
        </p:nvSpPr>
        <p:spPr>
          <a:xfrm>
            <a:off x="6553200" y="6356350"/>
            <a:ext cx="2133600" cy="365125"/>
          </a:xfrm>
          <a:prstGeom prst="rect">
            <a:avLst/>
          </a:prstGeom>
        </p:spPr>
        <p:txBody>
          <a:bodyPr/>
          <a:lstStyle>
            <a:lvl1pPr>
              <a:defRPr>
                <a:latin typeface="Arial" pitchFamily="34" charset="0"/>
                <a:ea typeface="宋体" pitchFamily="2" charset="-122"/>
              </a:defRPr>
            </a:lvl1pPr>
          </a:lstStyle>
          <a:p>
            <a:pPr>
              <a:defRPr/>
            </a:pPr>
            <a:fld id="{8208B769-6B7F-49C1-A3F7-A0A9F33BA96F}" type="slidenum">
              <a:rPr lang="zh-CN" altLang="en-US"/>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Only">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457200" y="274639"/>
            <a:ext cx="8229600" cy="5851525"/>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457200" y="1600200"/>
            <a:ext cx="8229600" cy="4525963"/>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a:xfrm>
            <a:off x="457200" y="6356350"/>
            <a:ext cx="2133600" cy="365125"/>
          </a:xfrm>
          <a:prstGeom prst="rect">
            <a:avLst/>
          </a:prstGeom>
        </p:spPr>
        <p:txBody>
          <a:bodyPr/>
          <a:lstStyle>
            <a:lvl1pPr>
              <a:defRPr>
                <a:latin typeface="Arial" pitchFamily="34" charset="0"/>
                <a:ea typeface="宋体" pitchFamily="2" charset="-122"/>
              </a:defRPr>
            </a:lvl1pPr>
          </a:lstStyle>
          <a:p>
            <a:pPr>
              <a:defRPr/>
            </a:pPr>
            <a:fld id="{38465A7A-DB24-4E74-B970-8C8214C7EBC4}" type="datetimeFigureOut">
              <a:rPr lang="zh-CN" altLang="en-US"/>
              <a:pPr>
                <a:defRPr/>
              </a:pPr>
              <a:t>2017/6/21</a:t>
            </a:fld>
            <a:endParaRPr lang="zh-CN" altLang="en-US"/>
          </a:p>
        </p:txBody>
      </p:sp>
      <p:sp>
        <p:nvSpPr>
          <p:cNvPr id="5" name="页脚占位符 4"/>
          <p:cNvSpPr>
            <a:spLocks noGrp="1"/>
          </p:cNvSpPr>
          <p:nvPr>
            <p:ph type="ftr" sz="quarter" idx="11"/>
          </p:nvPr>
        </p:nvSpPr>
        <p:spPr>
          <a:xfrm>
            <a:off x="3124200" y="6356350"/>
            <a:ext cx="2895600" cy="365125"/>
          </a:xfrm>
          <a:prstGeom prst="rect">
            <a:avLst/>
          </a:prstGeom>
        </p:spPr>
        <p:txBody>
          <a:bodyPr/>
          <a:lstStyle>
            <a:lvl1pPr>
              <a:defRPr>
                <a:latin typeface="Arial" pitchFamily="34" charset="0"/>
                <a:ea typeface="宋体" pitchFamily="2" charset="-122"/>
              </a:defRPr>
            </a:lvl1pPr>
          </a:lstStyle>
          <a:p>
            <a:pPr>
              <a:defRPr/>
            </a:pPr>
            <a:endParaRPr lang="zh-CN" altLang="en-US"/>
          </a:p>
        </p:txBody>
      </p:sp>
      <p:sp>
        <p:nvSpPr>
          <p:cNvPr id="6" name="灯片编号占位符 5"/>
          <p:cNvSpPr>
            <a:spLocks noGrp="1"/>
          </p:cNvSpPr>
          <p:nvPr>
            <p:ph type="sldNum" sz="quarter" idx="12"/>
          </p:nvPr>
        </p:nvSpPr>
        <p:spPr>
          <a:xfrm>
            <a:off x="6553200" y="6356350"/>
            <a:ext cx="2133600" cy="365125"/>
          </a:xfrm>
          <a:prstGeom prst="rect">
            <a:avLst/>
          </a:prstGeom>
        </p:spPr>
        <p:txBody>
          <a:bodyPr/>
          <a:lstStyle>
            <a:lvl1pPr>
              <a:defRPr>
                <a:latin typeface="Arial" pitchFamily="34" charset="0"/>
                <a:ea typeface="宋体" pitchFamily="2" charset="-122"/>
              </a:defRPr>
            </a:lvl1pPr>
          </a:lstStyle>
          <a:p>
            <a:pPr>
              <a:defRPr/>
            </a:pPr>
            <a:fld id="{88E761DD-5EF0-40DA-9784-6244E49BC19A}"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7" descr="2008-6-23修改-1-qian"/>
          <p:cNvPicPr>
            <a:picLocks noChangeAspect="1" noChangeArrowheads="1"/>
          </p:cNvPicPr>
          <p:nvPr userDrawn="1"/>
        </p:nvPicPr>
        <p:blipFill>
          <a:blip r:embed="rId5"/>
          <a:srcRect/>
          <a:stretch>
            <a:fillRect/>
          </a:stretch>
        </p:blipFill>
        <p:spPr bwMode="auto">
          <a:xfrm>
            <a:off x="3175" y="3175"/>
            <a:ext cx="9137650" cy="6851650"/>
          </a:xfrm>
          <a:prstGeom prst="rect">
            <a:avLst/>
          </a:prstGeom>
          <a:noFill/>
          <a:ln w="9525">
            <a:noFill/>
            <a:miter lim="800000"/>
            <a:headEnd/>
            <a:tailEnd/>
          </a:ln>
        </p:spPr>
      </p:pic>
      <p:sp>
        <p:nvSpPr>
          <p:cNvPr id="3080" name="Rectangle 8"/>
          <p:cNvSpPr>
            <a:spLocks noChangeArrowheads="1"/>
          </p:cNvSpPr>
          <p:nvPr userDrawn="1"/>
        </p:nvSpPr>
        <p:spPr bwMode="auto">
          <a:xfrm>
            <a:off x="1258888" y="0"/>
            <a:ext cx="7885112" cy="260350"/>
          </a:xfrm>
          <a:prstGeom prst="rect">
            <a:avLst/>
          </a:prstGeom>
          <a:solidFill>
            <a:srgbClr val="808080"/>
          </a:solidFill>
          <a:ln w="9525">
            <a:noFill/>
            <a:miter lim="800000"/>
            <a:headEnd/>
            <a:tailEnd/>
          </a:ln>
          <a:effectLst/>
        </p:spPr>
        <p:txBody>
          <a:bodyPr wrap="none" anchor="ctr"/>
          <a:lstStyle/>
          <a:p>
            <a:pPr>
              <a:defRPr/>
            </a:pPr>
            <a:endParaRPr lang="zh-CN" altLang="en-US">
              <a:ea typeface="宋体" pitchFamily="2" charset="-122"/>
            </a:endParaRPr>
          </a:p>
        </p:txBody>
      </p:sp>
      <p:sp>
        <p:nvSpPr>
          <p:cNvPr id="3081" name="Rectangle 9"/>
          <p:cNvSpPr>
            <a:spLocks noChangeArrowheads="1"/>
          </p:cNvSpPr>
          <p:nvPr userDrawn="1"/>
        </p:nvSpPr>
        <p:spPr bwMode="auto">
          <a:xfrm>
            <a:off x="0" y="0"/>
            <a:ext cx="1335088" cy="260350"/>
          </a:xfrm>
          <a:prstGeom prst="rect">
            <a:avLst/>
          </a:prstGeom>
          <a:solidFill>
            <a:srgbClr val="FF3300"/>
          </a:solidFill>
          <a:ln w="9525">
            <a:noFill/>
            <a:miter lim="800000"/>
            <a:headEnd/>
            <a:tailEnd/>
          </a:ln>
          <a:effectLst/>
        </p:spPr>
        <p:txBody>
          <a:bodyPr wrap="none" anchor="ctr"/>
          <a:lstStyle/>
          <a:p>
            <a:pPr>
              <a:defRPr/>
            </a:pPr>
            <a:endParaRPr lang="zh-CN" altLang="en-US">
              <a:ea typeface="宋体" pitchFamily="2" charset="-122"/>
            </a:endParaRPr>
          </a:p>
        </p:txBody>
      </p:sp>
      <p:sp>
        <p:nvSpPr>
          <p:cNvPr id="7" name="TextBox 6"/>
          <p:cNvSpPr txBox="1"/>
          <p:nvPr userDrawn="1"/>
        </p:nvSpPr>
        <p:spPr>
          <a:xfrm>
            <a:off x="6183313" y="-58738"/>
            <a:ext cx="2960687" cy="369888"/>
          </a:xfrm>
          <a:prstGeom prst="rect">
            <a:avLst/>
          </a:prstGeom>
          <a:noFill/>
        </p:spPr>
        <p:txBody>
          <a:bodyPr>
            <a:spAutoFit/>
          </a:bodyPr>
          <a:lstStyle/>
          <a:p>
            <a:pPr>
              <a:defRPr/>
            </a:pPr>
            <a:r>
              <a:rPr lang="zh-CN" altLang="en-US" dirty="0">
                <a:solidFill>
                  <a:schemeClr val="bg2">
                    <a:lumMod val="20000"/>
                    <a:lumOff val="80000"/>
                  </a:schemeClr>
                </a:solidFill>
                <a:latin typeface="隶书" pitchFamily="49" charset="-122"/>
                <a:ea typeface="隶书" pitchFamily="49" charset="-122"/>
              </a:rPr>
              <a:t>航联咨询（北京）有限公司</a:t>
            </a:r>
          </a:p>
        </p:txBody>
      </p:sp>
      <p:pic>
        <p:nvPicPr>
          <p:cNvPr id="1030" name="图片 8" descr="logo1.png"/>
          <p:cNvPicPr>
            <a:picLocks noChangeAspect="1"/>
          </p:cNvPicPr>
          <p:nvPr userDrawn="1"/>
        </p:nvPicPr>
        <p:blipFill>
          <a:blip r:embed="rId6"/>
          <a:srcRect/>
          <a:stretch>
            <a:fillRect/>
          </a:stretch>
        </p:blipFill>
        <p:spPr bwMode="auto">
          <a:xfrm>
            <a:off x="3759200" y="6021388"/>
            <a:ext cx="2444750" cy="65563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53" r:id="rId1"/>
    <p:sldLayoutId id="2147483752" r:id="rId2"/>
    <p:sldLayoutId id="2147483754" r:id="rId3"/>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宋体" pitchFamily="2" charset="-122"/>
        </a:defRPr>
      </a:lvl2pPr>
      <a:lvl3pPr algn="ctr" rtl="0" eaLnBrk="0" fontAlgn="base" hangingPunct="0">
        <a:spcBef>
          <a:spcPct val="0"/>
        </a:spcBef>
        <a:spcAft>
          <a:spcPct val="0"/>
        </a:spcAft>
        <a:defRPr sz="4400">
          <a:solidFill>
            <a:schemeClr val="tx2"/>
          </a:solidFill>
          <a:latin typeface="Arial" charset="0"/>
          <a:ea typeface="宋体" pitchFamily="2" charset="-122"/>
        </a:defRPr>
      </a:lvl3pPr>
      <a:lvl4pPr algn="ctr" rtl="0" eaLnBrk="0" fontAlgn="base" hangingPunct="0">
        <a:spcBef>
          <a:spcPct val="0"/>
        </a:spcBef>
        <a:spcAft>
          <a:spcPct val="0"/>
        </a:spcAft>
        <a:defRPr sz="4400">
          <a:solidFill>
            <a:schemeClr val="tx2"/>
          </a:solidFill>
          <a:latin typeface="Arial" charset="0"/>
          <a:ea typeface="宋体" pitchFamily="2" charset="-122"/>
        </a:defRPr>
      </a:lvl4pPr>
      <a:lvl5pPr algn="ctr" rtl="0" eaLnBrk="0" fontAlgn="base" hangingPunct="0">
        <a:spcBef>
          <a:spcPct val="0"/>
        </a:spcBef>
        <a:spcAft>
          <a:spcPct val="0"/>
        </a:spcAft>
        <a:defRPr sz="4400">
          <a:solidFill>
            <a:schemeClr val="tx2"/>
          </a:solidFill>
          <a:latin typeface="Arial" charset="0"/>
          <a:ea typeface="宋体" pitchFamily="2" charset="-122"/>
        </a:defRPr>
      </a:lvl5pPr>
      <a:lvl6pPr marL="457200" algn="ctr" rtl="0" fontAlgn="base">
        <a:spcBef>
          <a:spcPct val="0"/>
        </a:spcBef>
        <a:spcAft>
          <a:spcPct val="0"/>
        </a:spcAft>
        <a:defRPr sz="4400">
          <a:solidFill>
            <a:schemeClr val="tx2"/>
          </a:solidFill>
          <a:latin typeface="Arial" charset="0"/>
          <a:ea typeface="宋体" pitchFamily="2" charset="-122"/>
        </a:defRPr>
      </a:lvl6pPr>
      <a:lvl7pPr marL="914400" algn="ctr" rtl="0" fontAlgn="base">
        <a:spcBef>
          <a:spcPct val="0"/>
        </a:spcBef>
        <a:spcAft>
          <a:spcPct val="0"/>
        </a:spcAft>
        <a:defRPr sz="4400">
          <a:solidFill>
            <a:schemeClr val="tx2"/>
          </a:solidFill>
          <a:latin typeface="Arial" charset="0"/>
          <a:ea typeface="宋体" pitchFamily="2" charset="-122"/>
        </a:defRPr>
      </a:lvl7pPr>
      <a:lvl8pPr marL="1371600" algn="ctr" rtl="0" fontAlgn="base">
        <a:spcBef>
          <a:spcPct val="0"/>
        </a:spcBef>
        <a:spcAft>
          <a:spcPct val="0"/>
        </a:spcAft>
        <a:defRPr sz="4400">
          <a:solidFill>
            <a:schemeClr val="tx2"/>
          </a:solidFill>
          <a:latin typeface="Arial" charset="0"/>
          <a:ea typeface="宋体" pitchFamily="2" charset="-122"/>
        </a:defRPr>
      </a:lvl8pPr>
      <a:lvl9pPr marL="1828800" algn="ctr" rtl="0" fontAlgn="base">
        <a:spcBef>
          <a:spcPct val="0"/>
        </a:spcBef>
        <a:spcAft>
          <a:spcPct val="0"/>
        </a:spcAft>
        <a:defRPr sz="4400">
          <a:solidFill>
            <a:schemeClr val="tx2"/>
          </a:solidFill>
          <a:latin typeface="Arial" charset="0"/>
          <a:ea typeface="宋体" pitchFamily="2"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6"/>
          <p:cNvSpPr txBox="1">
            <a:spLocks noChangeArrowheads="1"/>
          </p:cNvSpPr>
          <p:nvPr/>
        </p:nvSpPr>
        <p:spPr bwMode="auto">
          <a:xfrm>
            <a:off x="404813" y="5486400"/>
            <a:ext cx="7853362" cy="366713"/>
          </a:xfrm>
          <a:prstGeom prst="rect">
            <a:avLst/>
          </a:prstGeom>
          <a:noFill/>
          <a:ln w="9525">
            <a:noFill/>
            <a:miter lim="800000"/>
            <a:headEnd/>
            <a:tailEnd/>
          </a:ln>
        </p:spPr>
        <p:txBody>
          <a:bodyPr>
            <a:spAutoFit/>
          </a:bodyPr>
          <a:lstStyle/>
          <a:p>
            <a:pPr>
              <a:spcBef>
                <a:spcPct val="50000"/>
              </a:spcBef>
            </a:pPr>
            <a:endParaRPr lang="zh-CN" altLang="en-US"/>
          </a:p>
        </p:txBody>
      </p:sp>
      <p:sp>
        <p:nvSpPr>
          <p:cNvPr id="4099" name="Text Box 7"/>
          <p:cNvSpPr txBox="1">
            <a:spLocks noChangeArrowheads="1"/>
          </p:cNvSpPr>
          <p:nvPr/>
        </p:nvSpPr>
        <p:spPr bwMode="auto">
          <a:xfrm>
            <a:off x="8002588" y="5486400"/>
            <a:ext cx="458787" cy="392113"/>
          </a:xfrm>
          <a:prstGeom prst="rect">
            <a:avLst/>
          </a:prstGeom>
          <a:noFill/>
          <a:ln w="9525">
            <a:noFill/>
            <a:miter lim="800000"/>
            <a:headEnd/>
            <a:tailEnd/>
          </a:ln>
        </p:spPr>
        <p:txBody>
          <a:bodyPr vert="eaVert">
            <a:spAutoFit/>
          </a:bodyPr>
          <a:lstStyle/>
          <a:p>
            <a:pPr>
              <a:spcBef>
                <a:spcPct val="50000"/>
              </a:spcBef>
            </a:pPr>
            <a:endParaRPr lang="zh-CN" altLang="en-US"/>
          </a:p>
        </p:txBody>
      </p:sp>
      <p:sp>
        <p:nvSpPr>
          <p:cNvPr id="4100" name="Text Box 10"/>
          <p:cNvSpPr txBox="1">
            <a:spLocks noChangeArrowheads="1"/>
          </p:cNvSpPr>
          <p:nvPr/>
        </p:nvSpPr>
        <p:spPr bwMode="auto">
          <a:xfrm>
            <a:off x="3595688" y="1368425"/>
            <a:ext cx="7518400" cy="366713"/>
          </a:xfrm>
          <a:prstGeom prst="rect">
            <a:avLst/>
          </a:prstGeom>
          <a:noFill/>
          <a:ln w="9525">
            <a:noFill/>
            <a:miter lim="800000"/>
            <a:headEnd/>
            <a:tailEnd/>
          </a:ln>
        </p:spPr>
        <p:txBody>
          <a:bodyPr>
            <a:spAutoFit/>
          </a:bodyPr>
          <a:lstStyle/>
          <a:p>
            <a:pPr>
              <a:lnSpc>
                <a:spcPct val="130000"/>
              </a:lnSpc>
              <a:spcBef>
                <a:spcPct val="50000"/>
              </a:spcBef>
            </a:pPr>
            <a:r>
              <a:rPr lang="en-US" altLang="zh-CN" sz="1600" b="1">
                <a:latin typeface="宋体" charset="-122"/>
              </a:rPr>
              <a:t> </a:t>
            </a:r>
            <a:endParaRPr lang="zh-CN" altLang="en-US" sz="1600">
              <a:latin typeface="宋体" charset="-122"/>
            </a:endParaRPr>
          </a:p>
        </p:txBody>
      </p:sp>
      <p:sp>
        <p:nvSpPr>
          <p:cNvPr id="4101" name="Line 11"/>
          <p:cNvSpPr>
            <a:spLocks noChangeShapeType="1"/>
          </p:cNvSpPr>
          <p:nvPr/>
        </p:nvSpPr>
        <p:spPr bwMode="auto">
          <a:xfrm>
            <a:off x="0" y="241300"/>
            <a:ext cx="9144000" cy="1588"/>
          </a:xfrm>
          <a:prstGeom prst="line">
            <a:avLst/>
          </a:prstGeom>
          <a:noFill/>
          <a:ln w="12700">
            <a:solidFill>
              <a:srgbClr val="C0C0C0"/>
            </a:solidFill>
            <a:round/>
            <a:headEnd/>
            <a:tailEnd/>
          </a:ln>
        </p:spPr>
        <p:txBody>
          <a:bodyPr wrap="none" anchor="ctr"/>
          <a:lstStyle/>
          <a:p>
            <a:endParaRPr lang="zh-CN" altLang="en-US"/>
          </a:p>
        </p:txBody>
      </p:sp>
      <p:sp>
        <p:nvSpPr>
          <p:cNvPr id="4102" name="Rectangle 12"/>
          <p:cNvSpPr>
            <a:spLocks noChangeArrowheads="1"/>
          </p:cNvSpPr>
          <p:nvPr/>
        </p:nvSpPr>
        <p:spPr bwMode="auto">
          <a:xfrm>
            <a:off x="166688" y="512763"/>
            <a:ext cx="269875" cy="461962"/>
          </a:xfrm>
          <a:prstGeom prst="rect">
            <a:avLst/>
          </a:prstGeom>
          <a:noFill/>
          <a:ln w="9525">
            <a:noFill/>
            <a:miter lim="800000"/>
            <a:headEnd/>
            <a:tailEnd/>
          </a:ln>
        </p:spPr>
        <p:txBody>
          <a:bodyPr wrap="none">
            <a:spAutoFit/>
          </a:bodyPr>
          <a:lstStyle/>
          <a:p>
            <a:r>
              <a:rPr lang="zh-CN" altLang="en-US" sz="2400" b="1">
                <a:ea typeface="黑体" pitchFamily="49" charset="-122"/>
              </a:rPr>
              <a:t> </a:t>
            </a:r>
          </a:p>
        </p:txBody>
      </p:sp>
      <p:sp>
        <p:nvSpPr>
          <p:cNvPr id="4103" name="Rectangle 7"/>
          <p:cNvSpPr>
            <a:spLocks noChangeArrowheads="1"/>
          </p:cNvSpPr>
          <p:nvPr/>
        </p:nvSpPr>
        <p:spPr bwMode="auto">
          <a:xfrm>
            <a:off x="1059316" y="1176111"/>
            <a:ext cx="7083425" cy="4801314"/>
          </a:xfrm>
          <a:prstGeom prst="rect">
            <a:avLst/>
          </a:prstGeom>
          <a:noFill/>
          <a:ln w="9525">
            <a:noFill/>
            <a:miter lim="800000"/>
            <a:headEnd/>
            <a:tailEnd/>
          </a:ln>
        </p:spPr>
        <p:txBody>
          <a:bodyPr anchor="ctr">
            <a:spAutoFit/>
          </a:bodyPr>
          <a:lstStyle/>
          <a:p>
            <a:pPr algn="ctr" eaLnBrk="0" hangingPunct="0"/>
            <a:r>
              <a:rPr lang="zh-CN" altLang="en-US" sz="6000" b="1" dirty="0">
                <a:effectLst>
                  <a:outerShdw blurRad="38100" dist="38100" dir="2700000" algn="tl">
                    <a:srgbClr val="000000">
                      <a:alpha val="43137"/>
                    </a:srgbClr>
                  </a:outerShdw>
                </a:effectLst>
                <a:latin typeface="微软雅黑" pitchFamily="34" charset="-122"/>
                <a:ea typeface="微软雅黑" pitchFamily="34" charset="-122"/>
              </a:rPr>
              <a:t>民航碳市场建设构想</a:t>
            </a:r>
          </a:p>
          <a:p>
            <a:pPr algn="ctr" eaLnBrk="0" hangingPunct="0"/>
            <a:endParaRPr lang="en-US" altLang="zh-CN" sz="2400" b="1" dirty="0">
              <a:latin typeface="Calibri" pitchFamily="34" charset="0"/>
              <a:cs typeface="Times New Roman" pitchFamily="18" charset="0"/>
            </a:endParaRPr>
          </a:p>
          <a:p>
            <a:pPr algn="ctr" eaLnBrk="0" hangingPunct="0"/>
            <a:endParaRPr lang="zh-CN" sz="2400" b="1" dirty="0"/>
          </a:p>
          <a:p>
            <a:pPr algn="ctr" eaLnBrk="0" hangingPunct="0"/>
            <a:endParaRPr lang="en-US" altLang="zh-CN" sz="2400" b="1" dirty="0">
              <a:latin typeface="Calibri" pitchFamily="34" charset="0"/>
              <a:cs typeface="Times New Roman" pitchFamily="18" charset="0"/>
            </a:endParaRPr>
          </a:p>
          <a:p>
            <a:pPr algn="ctr" eaLnBrk="0" hangingPunct="0"/>
            <a:endParaRPr lang="en-US" altLang="zh-CN" b="1" dirty="0">
              <a:latin typeface="Calibri" pitchFamily="34" charset="0"/>
              <a:cs typeface="Times New Roman" pitchFamily="18" charset="0"/>
            </a:endParaRPr>
          </a:p>
          <a:p>
            <a:pPr algn="ctr" eaLnBrk="0" hangingPunct="0"/>
            <a:endParaRPr lang="en-US" altLang="zh-CN" b="1" dirty="0">
              <a:latin typeface="Calibri" pitchFamily="34" charset="0"/>
              <a:cs typeface="Times New Roman" pitchFamily="18" charset="0"/>
            </a:endParaRPr>
          </a:p>
          <a:p>
            <a:pPr algn="ctr" eaLnBrk="0" hangingPunct="0"/>
            <a:endParaRPr lang="en-US" altLang="zh-CN" b="1" dirty="0">
              <a:latin typeface="Calibri" pitchFamily="34" charset="0"/>
              <a:cs typeface="Times New Roman" pitchFamily="18" charset="0"/>
            </a:endParaRPr>
          </a:p>
          <a:p>
            <a:pPr algn="ctr" eaLnBrk="0" hangingPunct="0"/>
            <a:endParaRPr lang="en-US" altLang="zh-CN" b="1" dirty="0">
              <a:latin typeface="Calibri" pitchFamily="34" charset="0"/>
              <a:cs typeface="Times New Roman" pitchFamily="18" charset="0"/>
            </a:endParaRPr>
          </a:p>
          <a:p>
            <a:pPr algn="ctr" eaLnBrk="0" hangingPunct="0"/>
            <a:endParaRPr lang="en-US" altLang="zh-CN" b="1" dirty="0">
              <a:latin typeface="Calibri" pitchFamily="34" charset="0"/>
              <a:cs typeface="Times New Roman" pitchFamily="18" charset="0"/>
            </a:endParaRPr>
          </a:p>
          <a:p>
            <a:pPr algn="ctr" eaLnBrk="0" hangingPunct="0"/>
            <a:endParaRPr lang="en-US" altLang="zh-CN" b="1" dirty="0">
              <a:latin typeface="Calibri" pitchFamily="34" charset="0"/>
              <a:cs typeface="Times New Roman" pitchFamily="18" charset="0"/>
            </a:endParaRPr>
          </a:p>
          <a:p>
            <a:pPr algn="ctr" eaLnBrk="0" hangingPunct="0"/>
            <a:r>
              <a:rPr lang="zh-CN" altLang="en-US" sz="2400" b="1" dirty="0" smtClean="0">
                <a:latin typeface="Calibri" pitchFamily="34" charset="0"/>
                <a:cs typeface="Times New Roman" pitchFamily="18" charset="0"/>
              </a:rPr>
              <a:t>航</a:t>
            </a:r>
            <a:r>
              <a:rPr lang="zh-CN" altLang="en-US" sz="2400" b="1" dirty="0">
                <a:latin typeface="Calibri" pitchFamily="34" charset="0"/>
                <a:cs typeface="Times New Roman" pitchFamily="18" charset="0"/>
              </a:rPr>
              <a:t>联咨询（北京）</a:t>
            </a:r>
            <a:r>
              <a:rPr lang="zh-CN" altLang="en-US" sz="2400" b="1" dirty="0" smtClean="0">
                <a:latin typeface="Calibri" pitchFamily="34" charset="0"/>
                <a:cs typeface="Times New Roman" pitchFamily="18" charset="0"/>
              </a:rPr>
              <a:t>有限公司</a:t>
            </a:r>
            <a:endParaRPr lang="en-US" altLang="zh-CN" sz="2400" b="1" dirty="0" smtClean="0">
              <a:latin typeface="Calibri" pitchFamily="34" charset="0"/>
              <a:cs typeface="Times New Roman" pitchFamily="18" charset="0"/>
            </a:endParaRPr>
          </a:p>
          <a:p>
            <a:pPr algn="ctr" eaLnBrk="0" hangingPunct="0"/>
            <a:r>
              <a:rPr lang="en-US" altLang="zh-CN" sz="2400" b="1" dirty="0" smtClean="0">
                <a:latin typeface="Calibri" pitchFamily="34" charset="0"/>
                <a:cs typeface="Times New Roman" pitchFamily="18" charset="0"/>
              </a:rPr>
              <a:t>2017</a:t>
            </a:r>
            <a:r>
              <a:rPr lang="zh-CN" altLang="en-US" sz="2400" b="1" dirty="0" smtClean="0">
                <a:latin typeface="Calibri" pitchFamily="34" charset="0"/>
                <a:cs typeface="Times New Roman" pitchFamily="18" charset="0"/>
              </a:rPr>
              <a:t>年</a:t>
            </a:r>
            <a:r>
              <a:rPr lang="en-US" altLang="zh-CN" sz="2400" b="1" dirty="0" smtClean="0">
                <a:latin typeface="Calibri" pitchFamily="34" charset="0"/>
                <a:cs typeface="Times New Roman" pitchFamily="18" charset="0"/>
              </a:rPr>
              <a:t>6</a:t>
            </a:r>
            <a:r>
              <a:rPr lang="zh-CN" altLang="en-US" sz="2400" b="1" dirty="0" smtClean="0">
                <a:latin typeface="Calibri" pitchFamily="34" charset="0"/>
                <a:cs typeface="Times New Roman" pitchFamily="18" charset="0"/>
              </a:rPr>
              <a:t>月</a:t>
            </a:r>
            <a:r>
              <a:rPr lang="en-US" altLang="zh-CN" sz="2400" b="1" dirty="0" smtClean="0">
                <a:latin typeface="Calibri" pitchFamily="34" charset="0"/>
                <a:cs typeface="Times New Roman" pitchFamily="18" charset="0"/>
              </a:rPr>
              <a:t>23</a:t>
            </a:r>
            <a:r>
              <a:rPr lang="zh-CN" altLang="en-US" sz="2400" b="1" dirty="0" smtClean="0">
                <a:latin typeface="Calibri" pitchFamily="34" charset="0"/>
                <a:cs typeface="Times New Roman" pitchFamily="18" charset="0"/>
              </a:rPr>
              <a:t>日</a:t>
            </a:r>
            <a:endParaRPr lang="en-US" altLang="zh-CN" sz="2400" b="1" dirty="0" smtClean="0">
              <a:latin typeface="Calibri" pitchFamily="34" charset="0"/>
              <a:cs typeface="Times New Roman" pitchFamily="18" charset="0"/>
            </a:endParaRPr>
          </a:p>
          <a:p>
            <a:pPr algn="ctr" eaLnBrk="0" hangingPunct="0"/>
            <a:endParaRPr lang="zh-CN" altLang="en-U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Line 4"/>
          <p:cNvSpPr>
            <a:spLocks noChangeShapeType="1"/>
          </p:cNvSpPr>
          <p:nvPr/>
        </p:nvSpPr>
        <p:spPr bwMode="auto">
          <a:xfrm>
            <a:off x="0" y="1219200"/>
            <a:ext cx="9144000" cy="1588"/>
          </a:xfrm>
          <a:prstGeom prst="line">
            <a:avLst/>
          </a:prstGeom>
          <a:noFill/>
          <a:ln w="12700">
            <a:solidFill>
              <a:srgbClr val="C0C0C0"/>
            </a:solidFill>
            <a:round/>
            <a:headEnd/>
            <a:tailEnd/>
          </a:ln>
        </p:spPr>
        <p:txBody>
          <a:bodyPr wrap="none" anchor="ctr"/>
          <a:lstStyle/>
          <a:p>
            <a:endParaRPr lang="zh-CN" altLang="en-US"/>
          </a:p>
        </p:txBody>
      </p:sp>
      <p:sp>
        <p:nvSpPr>
          <p:cNvPr id="8" name="Rectangle 5"/>
          <p:cNvSpPr>
            <a:spLocks noChangeArrowheads="1"/>
          </p:cNvSpPr>
          <p:nvPr/>
        </p:nvSpPr>
        <p:spPr bwMode="auto">
          <a:xfrm>
            <a:off x="177800" y="593725"/>
            <a:ext cx="7385050" cy="630238"/>
          </a:xfrm>
          <a:prstGeom prst="rect">
            <a:avLst/>
          </a:prstGeom>
          <a:noFill/>
          <a:ln w="9525" algn="ctr">
            <a:noFill/>
            <a:miter lim="800000"/>
            <a:headEnd/>
            <a:tailEnd/>
          </a:ln>
        </p:spPr>
        <p:txBody>
          <a:bodyPr anchor="ctr"/>
          <a:lstStyle/>
          <a:p>
            <a:r>
              <a:rPr lang="zh-CN" altLang="en-US" sz="2400" b="1" dirty="0" smtClean="0">
                <a:effectLst>
                  <a:outerShdw blurRad="38100" dist="38100" dir="2700000" algn="tl">
                    <a:srgbClr val="000000">
                      <a:alpha val="43137"/>
                    </a:srgbClr>
                  </a:outerShdw>
                </a:effectLst>
                <a:latin typeface="微软雅黑" pitchFamily="34" charset="-122"/>
                <a:ea typeface="微软雅黑" pitchFamily="34" charset="-122"/>
              </a:rPr>
              <a:t>民航碳市场建设构想</a:t>
            </a:r>
            <a:endParaRPr lang="zh-CN" altLang="en-GB" sz="2400" b="1" dirty="0">
              <a:effectLst>
                <a:outerShdw blurRad="38100" dist="38100" dir="2700000" algn="tl">
                  <a:srgbClr val="000000">
                    <a:alpha val="43137"/>
                  </a:srgbClr>
                </a:outerShdw>
              </a:effectLst>
              <a:latin typeface="微软雅黑" pitchFamily="34" charset="-122"/>
              <a:ea typeface="微软雅黑" pitchFamily="34" charset="-122"/>
            </a:endParaRPr>
          </a:p>
        </p:txBody>
      </p:sp>
      <p:graphicFrame>
        <p:nvGraphicFramePr>
          <p:cNvPr id="7" name="图示 6"/>
          <p:cNvGraphicFramePr/>
          <p:nvPr/>
        </p:nvGraphicFramePr>
        <p:xfrm>
          <a:off x="285499" y="1626047"/>
          <a:ext cx="7566729" cy="33378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126" name="Picture 6" descr="http://www.cnooc.com.cn/picture/-1/1701130932540405323.jpg"/>
          <p:cNvPicPr>
            <a:picLocks noChangeAspect="1" noChangeArrowheads="1"/>
          </p:cNvPicPr>
          <p:nvPr/>
        </p:nvPicPr>
        <p:blipFill>
          <a:blip r:embed="rId6"/>
          <a:srcRect/>
          <a:stretch>
            <a:fillRect/>
          </a:stretch>
        </p:blipFill>
        <p:spPr bwMode="auto">
          <a:xfrm>
            <a:off x="6701518" y="5082249"/>
            <a:ext cx="2442482" cy="1775751"/>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Line 4"/>
          <p:cNvSpPr>
            <a:spLocks noChangeShapeType="1"/>
          </p:cNvSpPr>
          <p:nvPr/>
        </p:nvSpPr>
        <p:spPr bwMode="auto">
          <a:xfrm>
            <a:off x="0" y="1219200"/>
            <a:ext cx="9144000" cy="1588"/>
          </a:xfrm>
          <a:prstGeom prst="line">
            <a:avLst/>
          </a:prstGeom>
          <a:noFill/>
          <a:ln w="12700">
            <a:solidFill>
              <a:srgbClr val="C0C0C0"/>
            </a:solidFill>
            <a:round/>
            <a:headEnd/>
            <a:tailEnd/>
          </a:ln>
        </p:spPr>
        <p:txBody>
          <a:bodyPr wrap="none" anchor="ctr"/>
          <a:lstStyle/>
          <a:p>
            <a:endParaRPr lang="zh-CN" altLang="en-US"/>
          </a:p>
        </p:txBody>
      </p:sp>
      <p:sp>
        <p:nvSpPr>
          <p:cNvPr id="8" name="Rectangle 5"/>
          <p:cNvSpPr>
            <a:spLocks noChangeArrowheads="1"/>
          </p:cNvSpPr>
          <p:nvPr/>
        </p:nvSpPr>
        <p:spPr bwMode="auto">
          <a:xfrm>
            <a:off x="177800" y="593725"/>
            <a:ext cx="7385050" cy="630238"/>
          </a:xfrm>
          <a:prstGeom prst="rect">
            <a:avLst/>
          </a:prstGeom>
          <a:noFill/>
          <a:ln w="9525" algn="ctr">
            <a:noFill/>
            <a:miter lim="800000"/>
            <a:headEnd/>
            <a:tailEnd/>
          </a:ln>
        </p:spPr>
        <p:txBody>
          <a:bodyPr anchor="ctr"/>
          <a:lstStyle/>
          <a:p>
            <a:pPr lvl="0"/>
            <a:r>
              <a:rPr lang="zh-CN" altLang="en-US" sz="2400" b="1" cap="none" spc="0" dirty="0" smtClean="0">
                <a:ln w="11430"/>
                <a:effectLst>
                  <a:outerShdw blurRad="50800" dist="39000" dir="5460000" algn="tl">
                    <a:srgbClr val="000000">
                      <a:alpha val="38000"/>
                    </a:srgbClr>
                  </a:outerShdw>
                </a:effectLst>
                <a:latin typeface="微软雅黑" pitchFamily="34" charset="-122"/>
                <a:ea typeface="微软雅黑" pitchFamily="34" charset="-122"/>
              </a:rPr>
              <a:t>碳市场架构</a:t>
            </a:r>
            <a:endParaRPr lang="zh-CN" altLang="en-US" sz="2400" b="1" cap="none" spc="0" dirty="0">
              <a:ln w="11430"/>
              <a:effectLst>
                <a:outerShdw blurRad="50800" dist="39000" dir="5460000" algn="tl">
                  <a:srgbClr val="000000">
                    <a:alpha val="38000"/>
                  </a:srgbClr>
                </a:outerShdw>
              </a:effectLst>
              <a:latin typeface="微软雅黑" pitchFamily="34" charset="-122"/>
              <a:ea typeface="微软雅黑" pitchFamily="34" charset="-122"/>
            </a:endParaRPr>
          </a:p>
        </p:txBody>
      </p:sp>
      <p:graphicFrame>
        <p:nvGraphicFramePr>
          <p:cNvPr id="5" name="图示 4"/>
          <p:cNvGraphicFramePr/>
          <p:nvPr/>
        </p:nvGraphicFramePr>
        <p:xfrm>
          <a:off x="914401" y="1309914"/>
          <a:ext cx="7692570" cy="42780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右箭头 6"/>
          <p:cNvSpPr/>
          <p:nvPr/>
        </p:nvSpPr>
        <p:spPr>
          <a:xfrm>
            <a:off x="3106058" y="1320800"/>
            <a:ext cx="3280228" cy="484632"/>
          </a:xfrm>
          <a:prstGeom prst="rightArrow">
            <a:avLst/>
          </a:prstGeom>
          <a:effectLst>
            <a:outerShdw blurRad="40000" dist="23000" dir="5400000" rotWithShape="0">
              <a:srgbClr val="000000">
                <a:alpha val="35000"/>
              </a:srgbClr>
            </a:outerShdw>
            <a:softEdge rad="635000"/>
          </a:effectLst>
        </p:spPr>
        <p:style>
          <a:lnRef idx="0">
            <a:schemeClr val="accent1"/>
          </a:lnRef>
          <a:fillRef idx="3">
            <a:schemeClr val="accent1"/>
          </a:fillRef>
          <a:effectRef idx="3">
            <a:schemeClr val="accent1"/>
          </a:effectRef>
          <a:fontRef idx="minor">
            <a:schemeClr val="lt1"/>
          </a:fontRef>
        </p:style>
        <p:txBody>
          <a:bodyPr rtlCol="0" anchor="ctr"/>
          <a:lstStyle/>
          <a:p>
            <a:pPr algn="ctr"/>
            <a:r>
              <a:rPr lang="zh-CN" altLang="en-US" sz="1400" dirty="0" smtClean="0">
                <a:solidFill>
                  <a:schemeClr val="tx1"/>
                </a:solidFill>
              </a:rPr>
              <a:t>配额发放</a:t>
            </a:r>
            <a:endParaRPr lang="zh-CN" altLang="en-US" sz="1400" dirty="0">
              <a:solidFill>
                <a:schemeClr val="tx1"/>
              </a:solidFill>
            </a:endParaRPr>
          </a:p>
        </p:txBody>
      </p:sp>
      <p:sp>
        <p:nvSpPr>
          <p:cNvPr id="9" name="左右箭头 8"/>
          <p:cNvSpPr/>
          <p:nvPr/>
        </p:nvSpPr>
        <p:spPr>
          <a:xfrm>
            <a:off x="5384801" y="2830288"/>
            <a:ext cx="1654628" cy="899885"/>
          </a:xfrm>
          <a:prstGeom prst="lef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zh-CN" altLang="en-US" sz="1400" dirty="0" smtClean="0"/>
              <a:t>碳资产管理</a:t>
            </a:r>
            <a:endParaRPr lang="zh-CN" altLang="en-US" sz="1400" dirty="0"/>
          </a:p>
        </p:txBody>
      </p:sp>
      <p:sp>
        <p:nvSpPr>
          <p:cNvPr id="13" name="左箭头 12"/>
          <p:cNvSpPr/>
          <p:nvPr/>
        </p:nvSpPr>
        <p:spPr>
          <a:xfrm>
            <a:off x="5399315" y="4122057"/>
            <a:ext cx="1494971" cy="914400"/>
          </a:xfrm>
          <a:prstGeom prst="lef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1400" dirty="0" smtClean="0"/>
              <a:t>核查排放报告</a:t>
            </a:r>
            <a:endParaRPr lang="zh-CN" altLang="en-US" sz="1400" dirty="0"/>
          </a:p>
        </p:txBody>
      </p:sp>
      <p:sp>
        <p:nvSpPr>
          <p:cNvPr id="14" name="左箭头 13"/>
          <p:cNvSpPr/>
          <p:nvPr/>
        </p:nvSpPr>
        <p:spPr>
          <a:xfrm>
            <a:off x="2590800" y="4158343"/>
            <a:ext cx="1487714" cy="914400"/>
          </a:xfrm>
          <a:prstGeom prst="leftArrow">
            <a:avLst/>
          </a:prstGeom>
          <a:solidFill>
            <a:srgbClr val="99CCFF"/>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zh-CN" altLang="en-US" sz="1400" dirty="0" smtClean="0"/>
              <a:t>提交核查报告</a:t>
            </a:r>
            <a:endParaRPr lang="zh-CN" altLang="en-US" sz="1400" dirty="0"/>
          </a:p>
        </p:txBody>
      </p:sp>
      <p:sp>
        <p:nvSpPr>
          <p:cNvPr id="16" name="左箭头 15"/>
          <p:cNvSpPr/>
          <p:nvPr/>
        </p:nvSpPr>
        <p:spPr>
          <a:xfrm>
            <a:off x="2931885" y="5457372"/>
            <a:ext cx="3570515" cy="493485"/>
          </a:xfrm>
          <a:prstGeom prst="lef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zh-CN" altLang="en-US" sz="1400" dirty="0" smtClean="0"/>
              <a:t>履约</a:t>
            </a:r>
            <a:endParaRPr lang="zh-CN" altLang="en-US"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Line 4"/>
          <p:cNvSpPr>
            <a:spLocks noChangeShapeType="1"/>
          </p:cNvSpPr>
          <p:nvPr/>
        </p:nvSpPr>
        <p:spPr bwMode="auto">
          <a:xfrm>
            <a:off x="0" y="1219200"/>
            <a:ext cx="9144000" cy="1588"/>
          </a:xfrm>
          <a:prstGeom prst="line">
            <a:avLst/>
          </a:prstGeom>
          <a:noFill/>
          <a:ln w="12700">
            <a:solidFill>
              <a:srgbClr val="C0C0C0"/>
            </a:solidFill>
            <a:round/>
            <a:headEnd/>
            <a:tailEnd/>
          </a:ln>
        </p:spPr>
        <p:txBody>
          <a:bodyPr wrap="none" anchor="ctr"/>
          <a:lstStyle/>
          <a:p>
            <a:endParaRPr lang="zh-CN" altLang="en-US"/>
          </a:p>
        </p:txBody>
      </p:sp>
      <p:sp>
        <p:nvSpPr>
          <p:cNvPr id="8" name="Rectangle 5"/>
          <p:cNvSpPr>
            <a:spLocks noChangeArrowheads="1"/>
          </p:cNvSpPr>
          <p:nvPr/>
        </p:nvSpPr>
        <p:spPr bwMode="auto">
          <a:xfrm>
            <a:off x="177800" y="593725"/>
            <a:ext cx="7385050" cy="630238"/>
          </a:xfrm>
          <a:prstGeom prst="rect">
            <a:avLst/>
          </a:prstGeom>
          <a:noFill/>
          <a:ln w="9525" algn="ctr">
            <a:noFill/>
            <a:miter lim="800000"/>
            <a:headEnd/>
            <a:tailEnd/>
          </a:ln>
        </p:spPr>
        <p:txBody>
          <a:bodyPr anchor="ctr"/>
          <a:lstStyle/>
          <a:p>
            <a:r>
              <a:rPr lang="zh-CN" altLang="en-US" sz="2400" b="1" dirty="0">
                <a:effectLst>
                  <a:outerShdw blurRad="38100" dist="38100" dir="2700000" algn="tl">
                    <a:srgbClr val="000000">
                      <a:alpha val="43137"/>
                    </a:srgbClr>
                  </a:outerShdw>
                </a:effectLst>
                <a:latin typeface="微软雅黑" pitchFamily="34" charset="-122"/>
                <a:ea typeface="微软雅黑" pitchFamily="34" charset="-122"/>
              </a:rPr>
              <a:t>碳</a:t>
            </a:r>
            <a:r>
              <a:rPr lang="zh-CN" altLang="en-US" sz="2400" b="1" dirty="0" smtClean="0">
                <a:effectLst>
                  <a:outerShdw blurRad="38100" dist="38100" dir="2700000" algn="tl">
                    <a:srgbClr val="000000">
                      <a:alpha val="43137"/>
                    </a:srgbClr>
                  </a:outerShdw>
                </a:effectLst>
                <a:latin typeface="微软雅黑" pitchFamily="34" charset="-122"/>
                <a:ea typeface="微软雅黑" pitchFamily="34" charset="-122"/>
              </a:rPr>
              <a:t>市场架构</a:t>
            </a:r>
            <a:endParaRPr lang="zh-CN" altLang="en-GB" sz="2400" b="1" dirty="0">
              <a:effectLst>
                <a:outerShdw blurRad="38100" dist="38100" dir="2700000" algn="tl">
                  <a:srgbClr val="000000">
                    <a:alpha val="43137"/>
                  </a:srgbClr>
                </a:outerShdw>
              </a:effectLst>
              <a:latin typeface="微软雅黑" pitchFamily="34" charset="-122"/>
              <a:ea typeface="微软雅黑" pitchFamily="34" charset="-122"/>
            </a:endParaRPr>
          </a:p>
        </p:txBody>
      </p:sp>
      <p:graphicFrame>
        <p:nvGraphicFramePr>
          <p:cNvPr id="5" name="图示 4"/>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Line 4"/>
          <p:cNvSpPr>
            <a:spLocks noChangeShapeType="1"/>
          </p:cNvSpPr>
          <p:nvPr/>
        </p:nvSpPr>
        <p:spPr bwMode="auto">
          <a:xfrm>
            <a:off x="0" y="1219200"/>
            <a:ext cx="9144000" cy="1588"/>
          </a:xfrm>
          <a:prstGeom prst="line">
            <a:avLst/>
          </a:prstGeom>
          <a:noFill/>
          <a:ln w="12700">
            <a:solidFill>
              <a:srgbClr val="C0C0C0"/>
            </a:solidFill>
            <a:round/>
            <a:headEnd/>
            <a:tailEnd/>
          </a:ln>
        </p:spPr>
        <p:txBody>
          <a:bodyPr wrap="none" anchor="ctr"/>
          <a:lstStyle/>
          <a:p>
            <a:endParaRPr lang="zh-CN" altLang="en-US"/>
          </a:p>
        </p:txBody>
      </p:sp>
      <p:sp>
        <p:nvSpPr>
          <p:cNvPr id="8" name="Rectangle 5"/>
          <p:cNvSpPr>
            <a:spLocks noChangeArrowheads="1"/>
          </p:cNvSpPr>
          <p:nvPr/>
        </p:nvSpPr>
        <p:spPr bwMode="auto">
          <a:xfrm>
            <a:off x="177800" y="593725"/>
            <a:ext cx="7385050" cy="630238"/>
          </a:xfrm>
          <a:prstGeom prst="rect">
            <a:avLst/>
          </a:prstGeom>
          <a:noFill/>
          <a:ln w="9525" algn="ctr">
            <a:noFill/>
            <a:miter lim="800000"/>
            <a:headEnd/>
            <a:tailEnd/>
          </a:ln>
        </p:spPr>
        <p:txBody>
          <a:bodyPr anchor="ctr"/>
          <a:lstStyle/>
          <a:p>
            <a:pPr lvl="0"/>
            <a:r>
              <a:rPr lang="zh-CN" altLang="en-US" sz="2400" b="1" dirty="0" smtClean="0">
                <a:ln w="11430"/>
                <a:effectLst>
                  <a:outerShdw blurRad="50800" dist="39000" dir="5460000" algn="tl">
                    <a:srgbClr val="000000">
                      <a:alpha val="38000"/>
                    </a:srgbClr>
                  </a:outerShdw>
                </a:effectLst>
                <a:latin typeface="微软雅黑" pitchFamily="34" charset="-122"/>
                <a:ea typeface="微软雅黑" pitchFamily="34" charset="-122"/>
              </a:rPr>
              <a:t>碳市场与民航的关系</a:t>
            </a:r>
            <a:r>
              <a:rPr lang="en-US" altLang="zh-CN" sz="2400" b="1" dirty="0" smtClean="0">
                <a:ln w="11430"/>
                <a:effectLst>
                  <a:outerShdw blurRad="50800" dist="39000" dir="5460000" algn="tl">
                    <a:srgbClr val="000000">
                      <a:alpha val="38000"/>
                    </a:srgbClr>
                  </a:outerShdw>
                </a:effectLst>
                <a:latin typeface="微软雅黑" pitchFamily="34" charset="-122"/>
                <a:ea typeface="微软雅黑" pitchFamily="34" charset="-122"/>
              </a:rPr>
              <a:t>——</a:t>
            </a:r>
            <a:r>
              <a:rPr lang="zh-CN" altLang="en-US" sz="2400" b="1" dirty="0" smtClean="0">
                <a:ln w="11430"/>
                <a:effectLst>
                  <a:outerShdw blurRad="50800" dist="39000" dir="5460000" algn="tl">
                    <a:srgbClr val="000000">
                      <a:alpha val="38000"/>
                    </a:srgbClr>
                  </a:outerShdw>
                </a:effectLst>
                <a:latin typeface="微软雅黑" pitchFamily="34" charset="-122"/>
                <a:ea typeface="微软雅黑" pitchFamily="34" charset="-122"/>
              </a:rPr>
              <a:t>民航企业需求</a:t>
            </a:r>
            <a:endParaRPr lang="zh-CN" altLang="en-US" sz="2400" b="1" dirty="0">
              <a:ln w="11430"/>
              <a:effectLst>
                <a:outerShdw blurRad="50800" dist="39000" dir="5460000" algn="tl">
                  <a:srgbClr val="000000">
                    <a:alpha val="38000"/>
                  </a:srgbClr>
                </a:outerShdw>
              </a:effectLst>
              <a:latin typeface="微软雅黑" pitchFamily="34" charset="-122"/>
              <a:ea typeface="微软雅黑" pitchFamily="34" charset="-122"/>
            </a:endParaRPr>
          </a:p>
        </p:txBody>
      </p:sp>
      <p:graphicFrame>
        <p:nvGraphicFramePr>
          <p:cNvPr id="7" name="图示 6"/>
          <p:cNvGraphicFramePr/>
          <p:nvPr/>
        </p:nvGraphicFramePr>
        <p:xfrm>
          <a:off x="1142976" y="1714488"/>
          <a:ext cx="7000924" cy="50006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Line 4"/>
          <p:cNvSpPr>
            <a:spLocks noChangeShapeType="1"/>
          </p:cNvSpPr>
          <p:nvPr/>
        </p:nvSpPr>
        <p:spPr bwMode="auto">
          <a:xfrm>
            <a:off x="0" y="1219200"/>
            <a:ext cx="9144000" cy="1588"/>
          </a:xfrm>
          <a:prstGeom prst="line">
            <a:avLst/>
          </a:prstGeom>
          <a:noFill/>
          <a:ln w="12700">
            <a:solidFill>
              <a:srgbClr val="C0C0C0"/>
            </a:solidFill>
            <a:round/>
            <a:headEnd/>
            <a:tailEnd/>
          </a:ln>
        </p:spPr>
        <p:txBody>
          <a:bodyPr wrap="none" anchor="ctr"/>
          <a:lstStyle/>
          <a:p>
            <a:endParaRPr lang="zh-CN" altLang="en-US"/>
          </a:p>
        </p:txBody>
      </p:sp>
      <p:sp>
        <p:nvSpPr>
          <p:cNvPr id="8" name="Rectangle 5"/>
          <p:cNvSpPr>
            <a:spLocks noChangeArrowheads="1"/>
          </p:cNvSpPr>
          <p:nvPr/>
        </p:nvSpPr>
        <p:spPr bwMode="auto">
          <a:xfrm>
            <a:off x="177800" y="593725"/>
            <a:ext cx="7385050" cy="630238"/>
          </a:xfrm>
          <a:prstGeom prst="rect">
            <a:avLst/>
          </a:prstGeom>
          <a:noFill/>
          <a:ln w="9525" algn="ctr">
            <a:noFill/>
            <a:miter lim="800000"/>
            <a:headEnd/>
            <a:tailEnd/>
          </a:ln>
        </p:spPr>
        <p:txBody>
          <a:bodyPr anchor="ctr"/>
          <a:lstStyle/>
          <a:p>
            <a:r>
              <a:rPr lang="zh-CN" altLang="en-US" sz="2400" b="1" dirty="0" smtClean="0">
                <a:effectLst>
                  <a:outerShdw blurRad="38100" dist="38100" dir="2700000" algn="tl">
                    <a:srgbClr val="000000">
                      <a:alpha val="43137"/>
                    </a:srgbClr>
                  </a:outerShdw>
                </a:effectLst>
                <a:latin typeface="微软雅黑" pitchFamily="34" charset="-122"/>
                <a:ea typeface="微软雅黑" pitchFamily="34" charset="-122"/>
              </a:rPr>
              <a:t>航联角色定位</a:t>
            </a:r>
            <a:r>
              <a:rPr lang="en-US" altLang="zh-CN" sz="2400" b="1" dirty="0" smtClean="0">
                <a:effectLst>
                  <a:outerShdw blurRad="38100" dist="38100" dir="2700000" algn="tl">
                    <a:srgbClr val="000000">
                      <a:alpha val="43137"/>
                    </a:srgbClr>
                  </a:outerShdw>
                </a:effectLst>
                <a:latin typeface="微软雅黑" pitchFamily="34" charset="-122"/>
                <a:ea typeface="微软雅黑" pitchFamily="34" charset="-122"/>
              </a:rPr>
              <a:t>——</a:t>
            </a:r>
            <a:r>
              <a:rPr lang="zh-CN" altLang="en-US" sz="2400" b="1" dirty="0" smtClean="0">
                <a:effectLst>
                  <a:outerShdw blurRad="38100" dist="38100" dir="2700000" algn="tl">
                    <a:srgbClr val="000000">
                      <a:alpha val="43137"/>
                    </a:srgbClr>
                  </a:outerShdw>
                </a:effectLst>
                <a:latin typeface="微软雅黑" pitchFamily="34" charset="-122"/>
                <a:ea typeface="微软雅黑" pitchFamily="34" charset="-122"/>
              </a:rPr>
              <a:t>专业机构的</a:t>
            </a:r>
            <a:r>
              <a:rPr lang="zh-CN" altLang="en-US" sz="2400" b="1" dirty="0">
                <a:effectLst>
                  <a:outerShdw blurRad="38100" dist="38100" dir="2700000" algn="tl">
                    <a:srgbClr val="000000">
                      <a:alpha val="43137"/>
                    </a:srgbClr>
                  </a:outerShdw>
                </a:effectLst>
                <a:latin typeface="微软雅黑" pitchFamily="34" charset="-122"/>
                <a:ea typeface="微软雅黑" pitchFamily="34" charset="-122"/>
              </a:rPr>
              <a:t>目标</a:t>
            </a:r>
            <a:endParaRPr lang="zh-CN" altLang="en-GB" sz="2400" b="1" dirty="0">
              <a:effectLst>
                <a:outerShdw blurRad="38100" dist="38100" dir="2700000" algn="tl">
                  <a:srgbClr val="000000">
                    <a:alpha val="43137"/>
                  </a:srgbClr>
                </a:outerShdw>
              </a:effectLst>
              <a:latin typeface="微软雅黑" pitchFamily="34" charset="-122"/>
              <a:ea typeface="微软雅黑" pitchFamily="34" charset="-122"/>
            </a:endParaRPr>
          </a:p>
        </p:txBody>
      </p:sp>
      <p:sp>
        <p:nvSpPr>
          <p:cNvPr id="4" name="矩形 3"/>
          <p:cNvSpPr/>
          <p:nvPr/>
        </p:nvSpPr>
        <p:spPr bwMode="auto">
          <a:xfrm>
            <a:off x="1971204" y="4167875"/>
            <a:ext cx="2528225" cy="2087782"/>
          </a:xfrm>
          <a:prstGeom prst="rect">
            <a:avLst/>
          </a:prstGeom>
          <a:solidFill>
            <a:schemeClr val="bg1">
              <a:alpha val="60000"/>
            </a:schemeClr>
          </a:solidFill>
          <a:ln w="25400">
            <a:noFill/>
          </a:ln>
          <a:effectLst>
            <a:outerShdw blurRad="225425" dist="38100" dir="5220000" algn="ctr">
              <a:srgbClr val="000000">
                <a:alpha val="33000"/>
              </a:srgbClr>
            </a:outerShdw>
          </a:effectLst>
          <a:scene3d>
            <a:camera prst="orthographicFront"/>
            <a:lightRig rig="flat" dir="t"/>
          </a:scene3d>
          <a:sp3d contourW="19050">
            <a:bevelT w="101600" prst="artDeco"/>
            <a:bevelB w="0" h="0"/>
            <a:contourClr>
              <a:schemeClr val="bg1"/>
            </a:contourClr>
          </a:sp3d>
        </p:spPr>
        <p:style>
          <a:lnRef idx="1">
            <a:schemeClr val="accent2"/>
          </a:lnRef>
          <a:fillRef idx="3">
            <a:schemeClr val="accent2"/>
          </a:fillRef>
          <a:effectRef idx="2">
            <a:schemeClr val="accent2"/>
          </a:effectRef>
          <a:fontRef idx="minor">
            <a:schemeClr val="lt1"/>
          </a:fontRef>
        </p:style>
        <p:txBody>
          <a:bodyPr anchor="ctr">
            <a:sp3d/>
          </a:bodyPr>
          <a:lstStyle/>
          <a:p>
            <a:pPr marL="0" lvl="2" algn="ctr" eaLnBrk="0" fontAlgn="ctr" hangingPunct="0">
              <a:spcBef>
                <a:spcPts val="0"/>
              </a:spcBef>
              <a:spcAft>
                <a:spcPts val="0"/>
              </a:spcAft>
              <a:buClr>
                <a:srgbClr val="FF0000"/>
              </a:buClr>
              <a:buSzPct val="70000"/>
              <a:buFont typeface="Wingdings" pitchFamily="2" charset="2"/>
              <a:buChar char="u"/>
              <a:tabLst>
                <a:tab pos="136525" algn="l"/>
              </a:tabLst>
              <a:defRPr/>
            </a:pPr>
            <a:endParaRPr lang="zh-CN" altLang="en-US" sz="1400" dirty="0">
              <a:solidFill>
                <a:schemeClr val="tx1"/>
              </a:solidFill>
              <a:latin typeface="微软雅黑" pitchFamily="34" charset="-122"/>
              <a:ea typeface="微软雅黑" pitchFamily="34" charset="-122"/>
            </a:endParaRPr>
          </a:p>
        </p:txBody>
      </p:sp>
      <p:sp>
        <p:nvSpPr>
          <p:cNvPr id="5" name="矩形 4"/>
          <p:cNvSpPr/>
          <p:nvPr/>
        </p:nvSpPr>
        <p:spPr bwMode="auto">
          <a:xfrm>
            <a:off x="6286512" y="4429132"/>
            <a:ext cx="2571768" cy="1714512"/>
          </a:xfrm>
          <a:prstGeom prst="rect">
            <a:avLst/>
          </a:prstGeom>
          <a:solidFill>
            <a:schemeClr val="bg1">
              <a:alpha val="60000"/>
            </a:schemeClr>
          </a:solidFill>
          <a:ln w="25400">
            <a:noFill/>
          </a:ln>
          <a:effectLst>
            <a:outerShdw blurRad="225425" dist="38100" dir="5220000" algn="ctr">
              <a:srgbClr val="000000">
                <a:alpha val="33000"/>
              </a:srgbClr>
            </a:outerShdw>
          </a:effectLst>
          <a:scene3d>
            <a:camera prst="orthographicFront"/>
            <a:lightRig rig="flat" dir="t"/>
          </a:scene3d>
          <a:sp3d contourW="19050">
            <a:bevelT w="101600" prst="artDeco"/>
            <a:bevelB w="0" h="0"/>
            <a:contourClr>
              <a:schemeClr val="bg1"/>
            </a:contourClr>
          </a:sp3d>
        </p:spPr>
        <p:style>
          <a:lnRef idx="1">
            <a:schemeClr val="accent2"/>
          </a:lnRef>
          <a:fillRef idx="3">
            <a:schemeClr val="accent2"/>
          </a:fillRef>
          <a:effectRef idx="2">
            <a:schemeClr val="accent2"/>
          </a:effectRef>
          <a:fontRef idx="minor">
            <a:schemeClr val="lt1"/>
          </a:fontRef>
        </p:style>
        <p:txBody>
          <a:bodyPr anchor="ctr">
            <a:sp3d/>
          </a:bodyPr>
          <a:lstStyle/>
          <a:p>
            <a:pPr marL="0" lvl="2" algn="ctr" eaLnBrk="0" fontAlgn="ctr" hangingPunct="0">
              <a:spcBef>
                <a:spcPts val="0"/>
              </a:spcBef>
              <a:spcAft>
                <a:spcPts val="0"/>
              </a:spcAft>
              <a:buClr>
                <a:srgbClr val="FF0000"/>
              </a:buClr>
              <a:buSzPct val="70000"/>
              <a:buFont typeface="Wingdings" pitchFamily="2" charset="2"/>
              <a:buChar char="u"/>
              <a:tabLst>
                <a:tab pos="136525" algn="l"/>
              </a:tabLst>
              <a:defRPr/>
            </a:pPr>
            <a:endParaRPr lang="zh-CN" altLang="en-US" sz="1400" dirty="0">
              <a:solidFill>
                <a:schemeClr val="tx1"/>
              </a:solidFill>
              <a:latin typeface="微软雅黑" pitchFamily="34" charset="-122"/>
              <a:ea typeface="微软雅黑" pitchFamily="34" charset="-122"/>
            </a:endParaRPr>
          </a:p>
        </p:txBody>
      </p:sp>
      <p:sp>
        <p:nvSpPr>
          <p:cNvPr id="6" name="矩形 5"/>
          <p:cNvSpPr/>
          <p:nvPr/>
        </p:nvSpPr>
        <p:spPr bwMode="auto">
          <a:xfrm>
            <a:off x="6143636" y="2000240"/>
            <a:ext cx="2714644" cy="1714512"/>
          </a:xfrm>
          <a:prstGeom prst="rect">
            <a:avLst/>
          </a:prstGeom>
          <a:solidFill>
            <a:schemeClr val="bg1">
              <a:alpha val="60000"/>
            </a:schemeClr>
          </a:solidFill>
          <a:ln w="25400">
            <a:noFill/>
          </a:ln>
          <a:effectLst>
            <a:outerShdw blurRad="225425" dist="38100" dir="5220000" algn="ctr">
              <a:srgbClr val="000000">
                <a:alpha val="33000"/>
              </a:srgbClr>
            </a:outerShdw>
          </a:effectLst>
          <a:scene3d>
            <a:camera prst="orthographicFront"/>
            <a:lightRig rig="flat" dir="t"/>
          </a:scene3d>
          <a:sp3d contourW="19050">
            <a:bevelT w="101600" prst="artDeco"/>
            <a:bevelB w="0" h="0"/>
            <a:contourClr>
              <a:schemeClr val="bg1"/>
            </a:contourClr>
          </a:sp3d>
        </p:spPr>
        <p:style>
          <a:lnRef idx="1">
            <a:schemeClr val="accent2"/>
          </a:lnRef>
          <a:fillRef idx="3">
            <a:schemeClr val="accent2"/>
          </a:fillRef>
          <a:effectRef idx="2">
            <a:schemeClr val="accent2"/>
          </a:effectRef>
          <a:fontRef idx="minor">
            <a:schemeClr val="lt1"/>
          </a:fontRef>
        </p:style>
        <p:txBody>
          <a:bodyPr anchor="ctr">
            <a:sp3d/>
          </a:bodyPr>
          <a:lstStyle/>
          <a:p>
            <a:pPr marL="0" lvl="2" algn="ctr" eaLnBrk="0" fontAlgn="ctr" hangingPunct="0">
              <a:spcBef>
                <a:spcPts val="0"/>
              </a:spcBef>
              <a:spcAft>
                <a:spcPts val="0"/>
              </a:spcAft>
              <a:buClr>
                <a:srgbClr val="FF0000"/>
              </a:buClr>
              <a:buSzPct val="70000"/>
              <a:buFont typeface="Wingdings" pitchFamily="2" charset="2"/>
              <a:buChar char="u"/>
              <a:tabLst>
                <a:tab pos="136525" algn="l"/>
              </a:tabLst>
              <a:defRPr/>
            </a:pPr>
            <a:endParaRPr lang="zh-CN" altLang="en-US" sz="1400" dirty="0">
              <a:solidFill>
                <a:schemeClr val="tx1"/>
              </a:solidFill>
              <a:latin typeface="微软雅黑" pitchFamily="34" charset="-122"/>
              <a:ea typeface="微软雅黑" pitchFamily="34" charset="-122"/>
            </a:endParaRPr>
          </a:p>
        </p:txBody>
      </p:sp>
      <p:sp>
        <p:nvSpPr>
          <p:cNvPr id="7" name="椭圆 6"/>
          <p:cNvSpPr/>
          <p:nvPr/>
        </p:nvSpPr>
        <p:spPr bwMode="auto">
          <a:xfrm>
            <a:off x="357158" y="1714488"/>
            <a:ext cx="1500198" cy="1999244"/>
          </a:xfrm>
          <a:prstGeom prst="ellipse">
            <a:avLst/>
          </a:prstGeom>
          <a:gradFill flip="none" rotWithShape="1">
            <a:gsLst>
              <a:gs pos="0">
                <a:srgbClr val="6EFF01"/>
              </a:gs>
              <a:gs pos="90000">
                <a:srgbClr val="0F5000"/>
              </a:gs>
            </a:gsLst>
            <a:lin ang="2700000" scaled="1"/>
            <a:tileRect/>
          </a:gradFill>
          <a:ln w="0">
            <a:noFill/>
          </a:ln>
          <a:effectLst>
            <a:outerShdw blurRad="225425" dist="38100" dir="5220000" algn="ctr">
              <a:srgbClr val="000000">
                <a:alpha val="33000"/>
              </a:srgbClr>
            </a:outerShdw>
          </a:effectLst>
          <a:scene3d>
            <a:camera prst="orthographicFront">
              <a:rot lat="17399997" lon="0" rev="0"/>
            </a:camera>
            <a:lightRig rig="flat" dir="t"/>
          </a:scene3d>
          <a:sp3d extrusionH="127000">
            <a:bevelT w="254000" h="254000" prst="artDeco"/>
            <a:extrusionClr>
              <a:schemeClr val="bg1">
                <a:lumMod val="85000"/>
              </a:schemeClr>
            </a:extrusionClr>
            <a:contourClr>
              <a:srgbClr val="89FF8C"/>
            </a:contourClr>
          </a:sp3d>
        </p:spPr>
        <p:style>
          <a:lnRef idx="1">
            <a:schemeClr val="accent2"/>
          </a:lnRef>
          <a:fillRef idx="3">
            <a:schemeClr val="accent2"/>
          </a:fillRef>
          <a:effectRef idx="2">
            <a:schemeClr val="accent2"/>
          </a:effectRef>
          <a:fontRef idx="minor">
            <a:schemeClr val="lt1"/>
          </a:fontRef>
        </p:style>
        <p:txBody>
          <a:bodyPr anchor="ctr">
            <a:sp3d/>
          </a:bodyPr>
          <a:lstStyle/>
          <a:p>
            <a:pPr marL="0" lvl="2" algn="ctr" eaLnBrk="0" fontAlgn="ctr" hangingPunct="0">
              <a:spcBef>
                <a:spcPts val="0"/>
              </a:spcBef>
              <a:spcAft>
                <a:spcPts val="0"/>
              </a:spcAft>
              <a:buClr>
                <a:srgbClr val="FF0000"/>
              </a:buClr>
              <a:buSzPct val="70000"/>
              <a:buFont typeface="Wingdings" pitchFamily="2" charset="2"/>
              <a:buChar char="u"/>
              <a:tabLst>
                <a:tab pos="136525" algn="l"/>
              </a:tabLst>
              <a:defRPr/>
            </a:pPr>
            <a:endParaRPr lang="zh-CN" altLang="en-US" sz="1500" b="1" dirty="0">
              <a:solidFill>
                <a:schemeClr val="bg1"/>
              </a:solidFill>
              <a:latin typeface="微软雅黑" pitchFamily="34" charset="-122"/>
              <a:ea typeface="微软雅黑" pitchFamily="34" charset="-122"/>
            </a:endParaRPr>
          </a:p>
        </p:txBody>
      </p:sp>
      <p:sp>
        <p:nvSpPr>
          <p:cNvPr id="9" name="椭圆 8"/>
          <p:cNvSpPr/>
          <p:nvPr/>
        </p:nvSpPr>
        <p:spPr bwMode="auto">
          <a:xfrm>
            <a:off x="4786314" y="1643050"/>
            <a:ext cx="1357322" cy="1999244"/>
          </a:xfrm>
          <a:prstGeom prst="ellipse">
            <a:avLst/>
          </a:prstGeom>
          <a:gradFill flip="none" rotWithShape="1">
            <a:gsLst>
              <a:gs pos="0">
                <a:srgbClr val="00DFF6"/>
              </a:gs>
              <a:gs pos="90000">
                <a:srgbClr val="002774"/>
              </a:gs>
            </a:gsLst>
            <a:lin ang="2700000" scaled="1"/>
            <a:tileRect/>
          </a:gradFill>
          <a:ln w="0">
            <a:noFill/>
          </a:ln>
          <a:effectLst>
            <a:outerShdw blurRad="225425" dist="38100" dir="5220000" algn="ctr">
              <a:srgbClr val="000000">
                <a:alpha val="33000"/>
              </a:srgbClr>
            </a:outerShdw>
          </a:effectLst>
          <a:scene3d>
            <a:camera prst="orthographicFront">
              <a:rot lat="17399997" lon="0" rev="0"/>
            </a:camera>
            <a:lightRig rig="flat" dir="t"/>
          </a:scene3d>
          <a:sp3d extrusionH="127000">
            <a:bevelT w="254000" h="254000" prst="artDeco"/>
            <a:extrusionClr>
              <a:schemeClr val="bg1">
                <a:lumMod val="85000"/>
              </a:schemeClr>
            </a:extrusionClr>
            <a:contourClr>
              <a:srgbClr val="AFEAFF"/>
            </a:contourClr>
          </a:sp3d>
        </p:spPr>
        <p:style>
          <a:lnRef idx="1">
            <a:schemeClr val="accent2"/>
          </a:lnRef>
          <a:fillRef idx="3">
            <a:schemeClr val="accent2"/>
          </a:fillRef>
          <a:effectRef idx="2">
            <a:schemeClr val="accent2"/>
          </a:effectRef>
          <a:fontRef idx="minor">
            <a:schemeClr val="lt1"/>
          </a:fontRef>
        </p:style>
        <p:txBody>
          <a:bodyPr anchor="ctr">
            <a:sp3d/>
          </a:bodyPr>
          <a:lstStyle/>
          <a:p>
            <a:pPr marL="0" lvl="2" algn="ctr" eaLnBrk="0" fontAlgn="ctr" hangingPunct="0">
              <a:spcBef>
                <a:spcPts val="0"/>
              </a:spcBef>
              <a:spcAft>
                <a:spcPts val="0"/>
              </a:spcAft>
              <a:buClr>
                <a:srgbClr val="FF0000"/>
              </a:buClr>
              <a:buSzPct val="70000"/>
              <a:buFont typeface="Wingdings" pitchFamily="2" charset="2"/>
              <a:buChar char="u"/>
              <a:tabLst>
                <a:tab pos="136525" algn="l"/>
              </a:tabLst>
              <a:defRPr/>
            </a:pPr>
            <a:endParaRPr lang="zh-CN" altLang="en-US" sz="1500" b="1" dirty="0">
              <a:solidFill>
                <a:schemeClr val="bg1"/>
              </a:solidFill>
              <a:latin typeface="微软雅黑" pitchFamily="34" charset="-122"/>
              <a:ea typeface="微软雅黑" pitchFamily="34" charset="-122"/>
            </a:endParaRPr>
          </a:p>
        </p:txBody>
      </p:sp>
      <p:sp>
        <p:nvSpPr>
          <p:cNvPr id="10" name="椭圆 9"/>
          <p:cNvSpPr/>
          <p:nvPr/>
        </p:nvSpPr>
        <p:spPr bwMode="auto">
          <a:xfrm>
            <a:off x="357158" y="3900033"/>
            <a:ext cx="1643074" cy="1999244"/>
          </a:xfrm>
          <a:prstGeom prst="ellipse">
            <a:avLst/>
          </a:prstGeom>
          <a:gradFill flip="none" rotWithShape="1">
            <a:gsLst>
              <a:gs pos="0">
                <a:srgbClr val="FFCF01"/>
              </a:gs>
              <a:gs pos="90000">
                <a:srgbClr val="E22000"/>
              </a:gs>
            </a:gsLst>
            <a:lin ang="2700000" scaled="1"/>
            <a:tileRect/>
          </a:gradFill>
          <a:ln w="0">
            <a:noFill/>
          </a:ln>
          <a:effectLst>
            <a:outerShdw blurRad="225425" dist="38100" dir="5220000" algn="ctr">
              <a:srgbClr val="000000">
                <a:alpha val="33000"/>
              </a:srgbClr>
            </a:outerShdw>
          </a:effectLst>
          <a:scene3d>
            <a:camera prst="orthographicFront">
              <a:rot lat="17399997" lon="0" rev="0"/>
            </a:camera>
            <a:lightRig rig="flat" dir="t"/>
          </a:scene3d>
          <a:sp3d extrusionH="127000">
            <a:bevelT w="254000" h="254000" prst="artDeco"/>
            <a:extrusionClr>
              <a:schemeClr val="bg1">
                <a:lumMod val="85000"/>
              </a:schemeClr>
            </a:extrusionClr>
            <a:contourClr>
              <a:srgbClr val="FFE593"/>
            </a:contourClr>
          </a:sp3d>
        </p:spPr>
        <p:style>
          <a:lnRef idx="1">
            <a:schemeClr val="accent2"/>
          </a:lnRef>
          <a:fillRef idx="3">
            <a:schemeClr val="accent2"/>
          </a:fillRef>
          <a:effectRef idx="2">
            <a:schemeClr val="accent2"/>
          </a:effectRef>
          <a:fontRef idx="minor">
            <a:schemeClr val="lt1"/>
          </a:fontRef>
        </p:style>
        <p:txBody>
          <a:bodyPr anchor="ctr">
            <a:sp3d/>
          </a:bodyPr>
          <a:lstStyle/>
          <a:p>
            <a:pPr marL="0" lvl="2" algn="ctr" eaLnBrk="0" fontAlgn="ctr" hangingPunct="0">
              <a:spcBef>
                <a:spcPts val="0"/>
              </a:spcBef>
              <a:spcAft>
                <a:spcPts val="0"/>
              </a:spcAft>
              <a:buClr>
                <a:srgbClr val="FF0000"/>
              </a:buClr>
              <a:buSzPct val="70000"/>
              <a:tabLst>
                <a:tab pos="136525" algn="l"/>
              </a:tabLst>
              <a:defRPr/>
            </a:pPr>
            <a:endParaRPr lang="zh-CN" altLang="en-US" sz="1500" b="1" dirty="0">
              <a:solidFill>
                <a:schemeClr val="bg1"/>
              </a:solidFill>
              <a:latin typeface="微软雅黑" pitchFamily="34" charset="-122"/>
              <a:ea typeface="微软雅黑" pitchFamily="34" charset="-122"/>
            </a:endParaRPr>
          </a:p>
        </p:txBody>
      </p:sp>
      <p:sp>
        <p:nvSpPr>
          <p:cNvPr id="11" name="矩形 10"/>
          <p:cNvSpPr/>
          <p:nvPr/>
        </p:nvSpPr>
        <p:spPr bwMode="auto">
          <a:xfrm>
            <a:off x="2000232" y="1928802"/>
            <a:ext cx="2571768" cy="1757827"/>
          </a:xfrm>
          <a:prstGeom prst="rect">
            <a:avLst/>
          </a:prstGeom>
          <a:solidFill>
            <a:schemeClr val="bg1">
              <a:alpha val="60000"/>
            </a:schemeClr>
          </a:solidFill>
          <a:ln w="25400">
            <a:noFill/>
          </a:ln>
          <a:effectLst>
            <a:outerShdw blurRad="225425" dist="38100" dir="5220000" algn="ctr">
              <a:srgbClr val="000000">
                <a:alpha val="33000"/>
              </a:srgbClr>
            </a:outerShdw>
          </a:effectLst>
          <a:scene3d>
            <a:camera prst="orthographicFront"/>
            <a:lightRig rig="flat" dir="t"/>
          </a:scene3d>
          <a:sp3d contourW="19050">
            <a:bevelT w="101600" prst="artDeco"/>
            <a:bevelB w="0" h="0"/>
            <a:contourClr>
              <a:schemeClr val="bg1"/>
            </a:contourClr>
          </a:sp3d>
        </p:spPr>
        <p:style>
          <a:lnRef idx="1">
            <a:schemeClr val="accent2"/>
          </a:lnRef>
          <a:fillRef idx="3">
            <a:schemeClr val="accent2"/>
          </a:fillRef>
          <a:effectRef idx="2">
            <a:schemeClr val="accent2"/>
          </a:effectRef>
          <a:fontRef idx="minor">
            <a:schemeClr val="lt1"/>
          </a:fontRef>
        </p:style>
        <p:txBody>
          <a:bodyPr anchor="ctr">
            <a:sp3d/>
          </a:bodyPr>
          <a:lstStyle/>
          <a:p>
            <a:pPr marL="0" lvl="2" eaLnBrk="0" fontAlgn="ctr" hangingPunct="0">
              <a:spcBef>
                <a:spcPts val="0"/>
              </a:spcBef>
              <a:spcAft>
                <a:spcPts val="0"/>
              </a:spcAft>
              <a:buClr>
                <a:srgbClr val="FF0000"/>
              </a:buClr>
              <a:buSzPct val="70000"/>
              <a:tabLst>
                <a:tab pos="136525" algn="l"/>
              </a:tabLst>
              <a:defRPr/>
            </a:pPr>
            <a:r>
              <a:rPr lang="en-US" altLang="zh-CN" sz="2000" dirty="0" smtClean="0">
                <a:solidFill>
                  <a:schemeClr val="tx1"/>
                </a:solidFill>
                <a:latin typeface="微软雅黑" pitchFamily="34" charset="-122"/>
                <a:ea typeface="微软雅黑" pitchFamily="34" charset="-122"/>
              </a:rPr>
              <a:t>1</a:t>
            </a:r>
            <a:r>
              <a:rPr lang="zh-CN" altLang="en-US" sz="2000" dirty="0" smtClean="0">
                <a:solidFill>
                  <a:schemeClr val="tx1"/>
                </a:solidFill>
                <a:latin typeface="微软雅黑" pitchFamily="34" charset="-122"/>
                <a:ea typeface="微软雅黑" pitchFamily="34" charset="-122"/>
              </a:rPr>
              <a:t>、整合</a:t>
            </a:r>
            <a:r>
              <a:rPr lang="zh-CN" altLang="en-US" sz="2000" dirty="0">
                <a:solidFill>
                  <a:schemeClr val="tx1"/>
                </a:solidFill>
                <a:latin typeface="微软雅黑" pitchFamily="34" charset="-122"/>
                <a:ea typeface="微软雅黑" pitchFamily="34" charset="-122"/>
              </a:rPr>
              <a:t>技术</a:t>
            </a:r>
            <a:r>
              <a:rPr lang="zh-CN" altLang="en-US" sz="2000" dirty="0" smtClean="0">
                <a:solidFill>
                  <a:schemeClr val="tx1"/>
                </a:solidFill>
                <a:latin typeface="微软雅黑" pitchFamily="34" charset="-122"/>
                <a:ea typeface="微软雅黑" pitchFamily="34" charset="-122"/>
              </a:rPr>
              <a:t>资源</a:t>
            </a:r>
            <a:endParaRPr lang="en-US" altLang="zh-CN" sz="2000" dirty="0" smtClean="0">
              <a:solidFill>
                <a:schemeClr val="tx1"/>
              </a:solidFill>
              <a:latin typeface="微软雅黑" pitchFamily="34" charset="-122"/>
              <a:ea typeface="微软雅黑" pitchFamily="34" charset="-122"/>
            </a:endParaRPr>
          </a:p>
          <a:p>
            <a:pPr marL="0" lvl="2" eaLnBrk="0" fontAlgn="ctr" hangingPunct="0">
              <a:spcBef>
                <a:spcPts val="0"/>
              </a:spcBef>
              <a:spcAft>
                <a:spcPts val="0"/>
              </a:spcAft>
              <a:buClr>
                <a:srgbClr val="FF0000"/>
              </a:buClr>
              <a:buSzPct val="70000"/>
              <a:tabLst>
                <a:tab pos="136525" algn="l"/>
              </a:tabLst>
              <a:defRPr/>
            </a:pPr>
            <a:r>
              <a:rPr lang="zh-CN" altLang="en-US" dirty="0">
                <a:solidFill>
                  <a:schemeClr val="tx1"/>
                </a:solidFill>
              </a:rPr>
              <a:t>在民航碳排放领域打造出一流的专家队伍和一流的专业</a:t>
            </a:r>
            <a:r>
              <a:rPr lang="zh-CN" altLang="en-US" dirty="0" smtClean="0">
                <a:solidFill>
                  <a:schemeClr val="tx1"/>
                </a:solidFill>
              </a:rPr>
              <a:t>机构，奠定坚实的技术实力</a:t>
            </a:r>
            <a:endParaRPr lang="en-US" altLang="zh-CN" sz="1400" dirty="0" smtClean="0">
              <a:solidFill>
                <a:schemeClr val="tx1"/>
              </a:solidFill>
              <a:latin typeface="微软雅黑" pitchFamily="34" charset="-122"/>
              <a:ea typeface="微软雅黑" pitchFamily="34" charset="-122"/>
            </a:endParaRPr>
          </a:p>
          <a:p>
            <a:pPr marL="0" lvl="2" algn="ctr" eaLnBrk="0" fontAlgn="ctr" hangingPunct="0">
              <a:spcBef>
                <a:spcPts val="0"/>
              </a:spcBef>
              <a:spcAft>
                <a:spcPts val="0"/>
              </a:spcAft>
              <a:buClr>
                <a:srgbClr val="FF0000"/>
              </a:buClr>
              <a:buSzPct val="70000"/>
              <a:tabLst>
                <a:tab pos="136525" algn="l"/>
              </a:tabLst>
              <a:defRPr/>
            </a:pPr>
            <a:endParaRPr lang="zh-CN" altLang="en-US" sz="1400" dirty="0">
              <a:solidFill>
                <a:schemeClr val="tx1"/>
              </a:solidFill>
              <a:latin typeface="微软雅黑" pitchFamily="34" charset="-122"/>
              <a:ea typeface="微软雅黑" pitchFamily="34" charset="-122"/>
            </a:endParaRPr>
          </a:p>
        </p:txBody>
      </p:sp>
      <p:sp>
        <p:nvSpPr>
          <p:cNvPr id="13" name="矩形 12"/>
          <p:cNvSpPr/>
          <p:nvPr/>
        </p:nvSpPr>
        <p:spPr>
          <a:xfrm>
            <a:off x="1928794" y="4310751"/>
            <a:ext cx="2714644" cy="2246769"/>
          </a:xfrm>
          <a:prstGeom prst="rect">
            <a:avLst/>
          </a:prstGeom>
        </p:spPr>
        <p:txBody>
          <a:bodyPr wrap="square">
            <a:spAutoFit/>
          </a:bodyPr>
          <a:lstStyle/>
          <a:p>
            <a:pPr algn="ctr" eaLnBrk="0" hangingPunct="0">
              <a:defRPr/>
            </a:pPr>
            <a:r>
              <a:rPr lang="en-US" altLang="zh-CN" sz="2000" kern="0" dirty="0" smtClean="0">
                <a:solidFill>
                  <a:srgbClr val="000000"/>
                </a:solidFill>
                <a:latin typeface="微软雅黑" pitchFamily="34" charset="-122"/>
                <a:ea typeface="微软雅黑" pitchFamily="34" charset="-122"/>
              </a:rPr>
              <a:t>2</a:t>
            </a:r>
            <a:r>
              <a:rPr lang="zh-CN" altLang="en-US" sz="2000" kern="0" dirty="0" smtClean="0">
                <a:solidFill>
                  <a:srgbClr val="000000"/>
                </a:solidFill>
                <a:latin typeface="微软雅黑" pitchFamily="34" charset="-122"/>
                <a:ea typeface="微软雅黑" pitchFamily="34" charset="-122"/>
              </a:rPr>
              <a:t>、</a:t>
            </a:r>
            <a:r>
              <a:rPr lang="zh-CN" altLang="en-US" sz="2000" kern="0" dirty="0">
                <a:solidFill>
                  <a:srgbClr val="000000"/>
                </a:solidFill>
                <a:latin typeface="微软雅黑" pitchFamily="34" charset="-122"/>
                <a:ea typeface="微软雅黑" pitchFamily="34" charset="-122"/>
              </a:rPr>
              <a:t>碳资产管理服务</a:t>
            </a:r>
            <a:endParaRPr lang="en-US" altLang="zh-CN" sz="2000" kern="0" dirty="0">
              <a:solidFill>
                <a:srgbClr val="000000"/>
              </a:solidFill>
              <a:latin typeface="微软雅黑" pitchFamily="34" charset="-122"/>
              <a:ea typeface="微软雅黑" pitchFamily="34" charset="-122"/>
            </a:endParaRPr>
          </a:p>
          <a:p>
            <a:pPr eaLnBrk="0" hangingPunct="0">
              <a:defRPr/>
            </a:pPr>
            <a:r>
              <a:rPr lang="zh-CN" altLang="en-US" sz="2000" dirty="0"/>
              <a:t>充分发挥市场对资源配置的整合作用和行业管理优势，对民航企业的碳资产进行统一管理</a:t>
            </a:r>
            <a:endParaRPr lang="en-US" altLang="zh-CN" sz="2000" kern="0" dirty="0" smtClean="0">
              <a:solidFill>
                <a:srgbClr val="000000"/>
              </a:solidFill>
              <a:latin typeface="微软雅黑" pitchFamily="34" charset="-122"/>
              <a:ea typeface="微软雅黑" pitchFamily="34" charset="-122"/>
            </a:endParaRPr>
          </a:p>
          <a:p>
            <a:pPr eaLnBrk="0" hangingPunct="0">
              <a:defRPr/>
            </a:pPr>
            <a:endParaRPr lang="en-US" altLang="ko-KR" sz="2000" kern="0" dirty="0">
              <a:solidFill>
                <a:srgbClr val="000000"/>
              </a:solidFill>
              <a:latin typeface="微软雅黑" pitchFamily="34" charset="-122"/>
              <a:ea typeface="微软雅黑" pitchFamily="34" charset="-122"/>
            </a:endParaRPr>
          </a:p>
        </p:txBody>
      </p:sp>
      <p:sp>
        <p:nvSpPr>
          <p:cNvPr id="14" name="矩形 13"/>
          <p:cNvSpPr/>
          <p:nvPr/>
        </p:nvSpPr>
        <p:spPr>
          <a:xfrm>
            <a:off x="6143636" y="2000240"/>
            <a:ext cx="2786082" cy="1785104"/>
          </a:xfrm>
          <a:prstGeom prst="rect">
            <a:avLst/>
          </a:prstGeom>
        </p:spPr>
        <p:txBody>
          <a:bodyPr wrap="square">
            <a:spAutoFit/>
          </a:bodyPr>
          <a:lstStyle/>
          <a:p>
            <a:pPr eaLnBrk="0" hangingPunct="0">
              <a:defRPr/>
            </a:pPr>
            <a:r>
              <a:rPr lang="en-US" altLang="ko-KR" sz="2000" kern="0" dirty="0" smtClean="0">
                <a:solidFill>
                  <a:srgbClr val="000000"/>
                </a:solidFill>
                <a:latin typeface="微软雅黑" pitchFamily="34" charset="-122"/>
                <a:ea typeface="微软雅黑" pitchFamily="34" charset="-122"/>
              </a:rPr>
              <a:t>3</a:t>
            </a:r>
            <a:r>
              <a:rPr lang="zh-CN" altLang="en-US" sz="2000" kern="0" dirty="0" smtClean="0">
                <a:solidFill>
                  <a:srgbClr val="000000"/>
                </a:solidFill>
                <a:latin typeface="微软雅黑" pitchFamily="34" charset="-122"/>
                <a:ea typeface="微软雅黑" pitchFamily="34" charset="-122"/>
              </a:rPr>
              <a:t>、培训服务</a:t>
            </a:r>
            <a:endParaRPr lang="en-US" altLang="zh-CN" sz="2000" kern="0" dirty="0" smtClean="0">
              <a:solidFill>
                <a:srgbClr val="000000"/>
              </a:solidFill>
              <a:latin typeface="微软雅黑" pitchFamily="34" charset="-122"/>
              <a:ea typeface="微软雅黑" pitchFamily="34" charset="-122"/>
            </a:endParaRPr>
          </a:p>
          <a:p>
            <a:pPr eaLnBrk="0" hangingPunct="0">
              <a:defRPr/>
            </a:pPr>
            <a:r>
              <a:rPr lang="zh-CN" altLang="en-US" dirty="0"/>
              <a:t>协助民航局组织民航重点排放单位参加全国碳排放交易市场顶层设计、运行管理、市场监管等方面能力培训</a:t>
            </a:r>
            <a:endParaRPr lang="en-US" altLang="ko-KR" kern="0" dirty="0">
              <a:solidFill>
                <a:srgbClr val="000000"/>
              </a:solidFill>
              <a:latin typeface="微软雅黑" pitchFamily="34" charset="-122"/>
              <a:ea typeface="微软雅黑" pitchFamily="34" charset="-122"/>
            </a:endParaRPr>
          </a:p>
        </p:txBody>
      </p:sp>
      <p:sp>
        <p:nvSpPr>
          <p:cNvPr id="15" name="矩形 14"/>
          <p:cNvSpPr/>
          <p:nvPr/>
        </p:nvSpPr>
        <p:spPr>
          <a:xfrm>
            <a:off x="6244103" y="4587656"/>
            <a:ext cx="2464469" cy="1846659"/>
          </a:xfrm>
          <a:prstGeom prst="rect">
            <a:avLst/>
          </a:prstGeom>
        </p:spPr>
        <p:txBody>
          <a:bodyPr wrap="square">
            <a:spAutoFit/>
          </a:bodyPr>
          <a:lstStyle/>
          <a:p>
            <a:pPr algn="ctr" eaLnBrk="0" hangingPunct="0">
              <a:defRPr/>
            </a:pPr>
            <a:r>
              <a:rPr lang="en-US" altLang="ko-KR" sz="2000" kern="0" dirty="0" smtClean="0">
                <a:solidFill>
                  <a:srgbClr val="000000"/>
                </a:solidFill>
                <a:latin typeface="微软雅黑" pitchFamily="34" charset="-122"/>
                <a:ea typeface="微软雅黑" pitchFamily="34" charset="-122"/>
              </a:rPr>
              <a:t>4</a:t>
            </a:r>
            <a:r>
              <a:rPr lang="zh-CN" altLang="en-US" sz="2000" kern="0" dirty="0" smtClean="0">
                <a:solidFill>
                  <a:srgbClr val="000000"/>
                </a:solidFill>
                <a:latin typeface="微软雅黑" pitchFamily="34" charset="-122"/>
                <a:ea typeface="微软雅黑" pitchFamily="34" charset="-122"/>
              </a:rPr>
              <a:t>、咨询、核查</a:t>
            </a:r>
            <a:endParaRPr lang="en-US" altLang="zh-CN" sz="2000" kern="0" dirty="0" smtClean="0">
              <a:solidFill>
                <a:srgbClr val="000000"/>
              </a:solidFill>
              <a:latin typeface="微软雅黑" pitchFamily="34" charset="-122"/>
              <a:ea typeface="微软雅黑" pitchFamily="34" charset="-122"/>
            </a:endParaRPr>
          </a:p>
          <a:p>
            <a:pPr algn="ctr" eaLnBrk="0" hangingPunct="0">
              <a:defRPr/>
            </a:pPr>
            <a:r>
              <a:rPr lang="zh-CN" altLang="en-US" dirty="0"/>
              <a:t>为民航单位提供碳交易相关咨询工作及行业内的碳核查</a:t>
            </a:r>
            <a:r>
              <a:rPr lang="zh-CN" altLang="en-US" dirty="0" smtClean="0"/>
              <a:t>工作</a:t>
            </a:r>
            <a:endParaRPr lang="en-US" altLang="zh-CN" kern="0" dirty="0" smtClean="0">
              <a:solidFill>
                <a:srgbClr val="000000"/>
              </a:solidFill>
              <a:latin typeface="微软雅黑" pitchFamily="34" charset="-122"/>
              <a:ea typeface="微软雅黑" pitchFamily="34" charset="-122"/>
            </a:endParaRPr>
          </a:p>
          <a:p>
            <a:pPr algn="ctr" eaLnBrk="0" hangingPunct="0">
              <a:defRPr/>
            </a:pPr>
            <a:endParaRPr lang="en-US" altLang="ko-KR" sz="2000" kern="0" dirty="0" smtClean="0">
              <a:solidFill>
                <a:srgbClr val="000000"/>
              </a:solidFill>
              <a:latin typeface="微软雅黑" pitchFamily="34" charset="-122"/>
              <a:ea typeface="微软雅黑" pitchFamily="34" charset="-122"/>
            </a:endParaRPr>
          </a:p>
          <a:p>
            <a:pPr algn="ctr" eaLnBrk="0" hangingPunct="0">
              <a:defRPr/>
            </a:pPr>
            <a:endParaRPr lang="en-US" altLang="ko-KR" sz="2000" kern="0" dirty="0">
              <a:solidFill>
                <a:srgbClr val="000000"/>
              </a:solidFill>
              <a:latin typeface="微软雅黑" pitchFamily="34" charset="-122"/>
              <a:ea typeface="微软雅黑" pitchFamily="34" charset="-122"/>
            </a:endParaRPr>
          </a:p>
        </p:txBody>
      </p:sp>
      <p:sp>
        <p:nvSpPr>
          <p:cNvPr id="16" name="椭圆 15"/>
          <p:cNvSpPr/>
          <p:nvPr/>
        </p:nvSpPr>
        <p:spPr bwMode="auto">
          <a:xfrm>
            <a:off x="4643438" y="3857628"/>
            <a:ext cx="1624191" cy="1999244"/>
          </a:xfrm>
          <a:prstGeom prst="ellipse">
            <a:avLst/>
          </a:prstGeom>
          <a:ln w="0">
            <a:noFill/>
          </a:ln>
          <a:effectLst>
            <a:outerShdw blurRad="225425" dist="38100" dir="5220000" algn="ctr">
              <a:srgbClr val="000000">
                <a:alpha val="33000"/>
              </a:srgbClr>
            </a:outerShdw>
          </a:effectLst>
          <a:scene3d>
            <a:camera prst="orthographicFront">
              <a:rot lat="17399997" lon="0" rev="0"/>
            </a:camera>
            <a:lightRig rig="flat" dir="t"/>
          </a:scene3d>
          <a:sp3d extrusionH="127000">
            <a:bevelT w="254000" h="254000" prst="artDeco"/>
            <a:extrusionClr>
              <a:schemeClr val="bg1">
                <a:lumMod val="85000"/>
              </a:schemeClr>
            </a:extrusionClr>
            <a:contourClr>
              <a:srgbClr val="FFE593"/>
            </a:contourClr>
          </a:sp3d>
        </p:spPr>
        <p:style>
          <a:lnRef idx="1">
            <a:schemeClr val="accent2"/>
          </a:lnRef>
          <a:fillRef idx="1003">
            <a:schemeClr val="dk1"/>
          </a:fillRef>
          <a:effectRef idx="2">
            <a:schemeClr val="accent2"/>
          </a:effectRef>
          <a:fontRef idx="minor">
            <a:schemeClr val="lt1"/>
          </a:fontRef>
        </p:style>
        <p:txBody>
          <a:bodyPr anchor="ctr">
            <a:sp3d/>
          </a:bodyPr>
          <a:lstStyle/>
          <a:p>
            <a:pPr marL="0" lvl="2" algn="ctr" eaLnBrk="0" fontAlgn="ctr" hangingPunct="0">
              <a:spcBef>
                <a:spcPts val="0"/>
              </a:spcBef>
              <a:spcAft>
                <a:spcPts val="0"/>
              </a:spcAft>
              <a:buClr>
                <a:srgbClr val="FF0000"/>
              </a:buClr>
              <a:buSzPct val="70000"/>
              <a:tabLst>
                <a:tab pos="136525" algn="l"/>
              </a:tabLst>
              <a:defRPr/>
            </a:pPr>
            <a:endParaRPr lang="zh-CN" altLang="en-US" sz="1500" b="1" dirty="0">
              <a:solidFill>
                <a:schemeClr val="bg1"/>
              </a:solidFill>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slide(fromBottom)">
                                      <p:cBhvr>
                                        <p:cTn id="21" dur="500"/>
                                        <p:tgtEl>
                                          <p:spTgt spid="4"/>
                                        </p:tgtEl>
                                      </p:cBhvr>
                                    </p:animEffect>
                                  </p:childTnLst>
                                </p:cTn>
                              </p:par>
                              <p:par>
                                <p:cTn id="22" presetID="12" presetClass="entr" presetSubtype="4"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slide(fromBottom)">
                                      <p:cBhvr>
                                        <p:cTn id="24" dur="500"/>
                                        <p:tgtEl>
                                          <p:spTgt spid="10"/>
                                        </p:tgtEl>
                                      </p:cBhvr>
                                    </p:animEffect>
                                  </p:childTnLst>
                                </p:cTn>
                              </p:par>
                              <p:par>
                                <p:cTn id="25" presetID="12" presetClass="entr" presetSubtype="4"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slide(fromBottom)">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6"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barn(inHorizontal)">
                                      <p:cBhvr>
                                        <p:cTn id="32" dur="500"/>
                                        <p:tgtEl>
                                          <p:spTgt spid="6"/>
                                        </p:tgtEl>
                                      </p:cBhvr>
                                    </p:animEffect>
                                  </p:childTnLst>
                                </p:cTn>
                              </p:par>
                              <p:par>
                                <p:cTn id="33" presetID="16" presetClass="entr" presetSubtype="26" fill="hold" nodeType="with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barn(inHorizontal)">
                                      <p:cBhvr>
                                        <p:cTn id="35" dur="500"/>
                                        <p:tgtEl>
                                          <p:spTgt spid="9"/>
                                        </p:tgtEl>
                                      </p:cBhvr>
                                    </p:animEffect>
                                  </p:childTnLst>
                                </p:cTn>
                              </p:par>
                              <p:par>
                                <p:cTn id="36" presetID="16" presetClass="entr" presetSubtype="26" fill="hold" nodeType="withEffect">
                                  <p:stCondLst>
                                    <p:cond delay="0"/>
                                  </p:stCondLst>
                                  <p:childTnLst>
                                    <p:set>
                                      <p:cBhvr>
                                        <p:cTn id="37" dur="1" fill="hold">
                                          <p:stCondLst>
                                            <p:cond delay="0"/>
                                          </p:stCondLst>
                                        </p:cTn>
                                        <p:tgtEl>
                                          <p:spTgt spid="14"/>
                                        </p:tgtEl>
                                        <p:attrNameLst>
                                          <p:attrName>style.visibility</p:attrName>
                                        </p:attrNameLst>
                                      </p:cBhvr>
                                      <p:to>
                                        <p:strVal val="visible"/>
                                      </p:to>
                                    </p:set>
                                    <p:animEffect transition="in" filter="barn(inHorizontal)">
                                      <p:cBhvr>
                                        <p:cTn id="38" dur="500"/>
                                        <p:tgtEl>
                                          <p:spTgt spid="14"/>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anim calcmode="lin" valueType="num">
                                      <p:cBhvr additive="base">
                                        <p:cTn id="43" dur="500" fill="hold"/>
                                        <p:tgtEl>
                                          <p:spTgt spid="5"/>
                                        </p:tgtEl>
                                        <p:attrNameLst>
                                          <p:attrName>ppt_x</p:attrName>
                                        </p:attrNameLst>
                                      </p:cBhvr>
                                      <p:tavLst>
                                        <p:tav tm="0">
                                          <p:val>
                                            <p:strVal val="1+#ppt_w/2"/>
                                          </p:val>
                                        </p:tav>
                                        <p:tav tm="100000">
                                          <p:val>
                                            <p:strVal val="#ppt_x"/>
                                          </p:val>
                                        </p:tav>
                                      </p:tavLst>
                                    </p:anim>
                                    <p:anim calcmode="lin" valueType="num">
                                      <p:cBhvr additive="base">
                                        <p:cTn id="44" dur="500" fill="hold"/>
                                        <p:tgtEl>
                                          <p:spTgt spid="5"/>
                                        </p:tgtEl>
                                        <p:attrNameLst>
                                          <p:attrName>ppt_y</p:attrName>
                                        </p:attrNameLst>
                                      </p:cBhvr>
                                      <p:tavLst>
                                        <p:tav tm="0">
                                          <p:val>
                                            <p:strVal val="#ppt_y"/>
                                          </p:val>
                                        </p:tav>
                                        <p:tav tm="100000">
                                          <p:val>
                                            <p:strVal val="#ppt_y"/>
                                          </p:val>
                                        </p:tav>
                                      </p:tavLst>
                                    </p:anim>
                                  </p:childTnLst>
                                </p:cTn>
                              </p:par>
                              <p:par>
                                <p:cTn id="45" presetID="2" presetClass="entr" presetSubtype="2" fill="hold" grpId="0" nodeType="with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additive="base">
                                        <p:cTn id="47" dur="500" fill="hold"/>
                                        <p:tgtEl>
                                          <p:spTgt spid="15"/>
                                        </p:tgtEl>
                                        <p:attrNameLst>
                                          <p:attrName>ppt_x</p:attrName>
                                        </p:attrNameLst>
                                      </p:cBhvr>
                                      <p:tavLst>
                                        <p:tav tm="0">
                                          <p:val>
                                            <p:strVal val="1+#ppt_w/2"/>
                                          </p:val>
                                        </p:tav>
                                        <p:tav tm="100000">
                                          <p:val>
                                            <p:strVal val="#ppt_x"/>
                                          </p:val>
                                        </p:tav>
                                      </p:tavLst>
                                    </p:anim>
                                    <p:anim calcmode="lin" valueType="num">
                                      <p:cBhvr additive="base">
                                        <p:cTn id="48" dur="500" fill="hold"/>
                                        <p:tgtEl>
                                          <p:spTgt spid="15"/>
                                        </p:tgtEl>
                                        <p:attrNameLst>
                                          <p:attrName>ppt_y</p:attrName>
                                        </p:attrNameLst>
                                      </p:cBhvr>
                                      <p:tavLst>
                                        <p:tav tm="0">
                                          <p:val>
                                            <p:strVal val="#ppt_y"/>
                                          </p:val>
                                        </p:tav>
                                        <p:tav tm="100000">
                                          <p:val>
                                            <p:strVal val="#ppt_y"/>
                                          </p:val>
                                        </p:tav>
                                      </p:tavLst>
                                    </p:anim>
                                  </p:childTnLst>
                                </p:cTn>
                              </p:par>
                              <p:par>
                                <p:cTn id="49" presetID="2" presetClass="entr" presetSubtype="2" fill="hold" grpId="0" nodeType="withEffect">
                                  <p:stCondLst>
                                    <p:cond delay="0"/>
                                  </p:stCondLst>
                                  <p:childTnLst>
                                    <p:set>
                                      <p:cBhvr>
                                        <p:cTn id="50" dur="1" fill="hold">
                                          <p:stCondLst>
                                            <p:cond delay="0"/>
                                          </p:stCondLst>
                                        </p:cTn>
                                        <p:tgtEl>
                                          <p:spTgt spid="16"/>
                                        </p:tgtEl>
                                        <p:attrNameLst>
                                          <p:attrName>style.visibility</p:attrName>
                                        </p:attrNameLst>
                                      </p:cBhvr>
                                      <p:to>
                                        <p:strVal val="visible"/>
                                      </p:to>
                                    </p:set>
                                    <p:anim calcmode="lin" valueType="num">
                                      <p:cBhvr additive="base">
                                        <p:cTn id="51" dur="500" fill="hold"/>
                                        <p:tgtEl>
                                          <p:spTgt spid="16"/>
                                        </p:tgtEl>
                                        <p:attrNameLst>
                                          <p:attrName>ppt_x</p:attrName>
                                        </p:attrNameLst>
                                      </p:cBhvr>
                                      <p:tavLst>
                                        <p:tav tm="0">
                                          <p:val>
                                            <p:strVal val="1+#ppt_w/2"/>
                                          </p:val>
                                        </p:tav>
                                        <p:tav tm="100000">
                                          <p:val>
                                            <p:strVal val="#ppt_x"/>
                                          </p:val>
                                        </p:tav>
                                      </p:tavLst>
                                    </p:anim>
                                    <p:anim calcmode="lin" valueType="num">
                                      <p:cBhvr additive="base">
                                        <p:cTn id="52" dur="500" fill="hold"/>
                                        <p:tgtEl>
                                          <p:spTgt spid="1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utoUpdateAnimBg="0"/>
      <p:bldP spid="4" grpId="0" animBg="1"/>
      <p:bldP spid="5" grpId="0" animBg="1"/>
      <p:bldP spid="6" grpId="0" animBg="1"/>
      <p:bldP spid="7" grpId="0" animBg="1"/>
      <p:bldP spid="10" grpId="0" animBg="1"/>
      <p:bldP spid="11" grpId="0" animBg="1"/>
      <p:bldP spid="13" grpId="0"/>
      <p:bldP spid="15" grpId="0"/>
      <p:bldP spid="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Line 4"/>
          <p:cNvSpPr>
            <a:spLocks noChangeShapeType="1"/>
          </p:cNvSpPr>
          <p:nvPr/>
        </p:nvSpPr>
        <p:spPr bwMode="auto">
          <a:xfrm>
            <a:off x="0" y="1219200"/>
            <a:ext cx="9144000" cy="1588"/>
          </a:xfrm>
          <a:prstGeom prst="line">
            <a:avLst/>
          </a:prstGeom>
          <a:noFill/>
          <a:ln w="12700">
            <a:solidFill>
              <a:srgbClr val="C0C0C0"/>
            </a:solidFill>
            <a:round/>
            <a:headEnd/>
            <a:tailEnd/>
          </a:ln>
        </p:spPr>
        <p:txBody>
          <a:bodyPr wrap="none" anchor="ctr"/>
          <a:lstStyle/>
          <a:p>
            <a:endParaRPr lang="zh-CN" altLang="en-US"/>
          </a:p>
        </p:txBody>
      </p:sp>
      <p:sp>
        <p:nvSpPr>
          <p:cNvPr id="8" name="Rectangle 5"/>
          <p:cNvSpPr>
            <a:spLocks noChangeArrowheads="1"/>
          </p:cNvSpPr>
          <p:nvPr/>
        </p:nvSpPr>
        <p:spPr bwMode="auto">
          <a:xfrm>
            <a:off x="177800" y="593725"/>
            <a:ext cx="7385050" cy="630238"/>
          </a:xfrm>
          <a:prstGeom prst="rect">
            <a:avLst/>
          </a:prstGeom>
          <a:noFill/>
          <a:ln w="9525" algn="ctr">
            <a:noFill/>
            <a:miter lim="800000"/>
            <a:headEnd/>
            <a:tailEnd/>
          </a:ln>
        </p:spPr>
        <p:txBody>
          <a:bodyPr anchor="ctr"/>
          <a:lstStyle/>
          <a:p>
            <a:r>
              <a:rPr lang="zh-CN" altLang="en-US" sz="2400" b="1" dirty="0" smtClean="0">
                <a:effectLst>
                  <a:outerShdw blurRad="38100" dist="38100" dir="2700000" algn="tl">
                    <a:srgbClr val="000000">
                      <a:alpha val="43137"/>
                    </a:srgbClr>
                  </a:outerShdw>
                </a:effectLst>
                <a:latin typeface="微软雅黑" pitchFamily="34" charset="-122"/>
                <a:ea typeface="微软雅黑" pitchFamily="34" charset="-122"/>
              </a:rPr>
              <a:t>航联角色定位</a:t>
            </a:r>
            <a:r>
              <a:rPr lang="en-US" altLang="zh-CN" sz="2400" b="1" dirty="0" smtClean="0">
                <a:effectLst>
                  <a:outerShdw blurRad="38100" dist="38100" dir="2700000" algn="tl">
                    <a:srgbClr val="000000">
                      <a:alpha val="43137"/>
                    </a:srgbClr>
                  </a:outerShdw>
                </a:effectLst>
                <a:latin typeface="微软雅黑" pitchFamily="34" charset="-122"/>
                <a:ea typeface="微软雅黑" pitchFamily="34" charset="-122"/>
              </a:rPr>
              <a:t>——</a:t>
            </a:r>
            <a:r>
              <a:rPr lang="zh-CN" altLang="en-US" sz="2400" b="1" dirty="0" smtClean="0">
                <a:effectLst>
                  <a:outerShdw blurRad="38100" dist="38100" dir="2700000" algn="tl">
                    <a:srgbClr val="000000">
                      <a:alpha val="43137"/>
                    </a:srgbClr>
                  </a:outerShdw>
                </a:effectLst>
                <a:latin typeface="微软雅黑" pitchFamily="34" charset="-122"/>
                <a:ea typeface="微软雅黑" pitchFamily="34" charset="-122"/>
              </a:rPr>
              <a:t>机制设计</a:t>
            </a:r>
            <a:endParaRPr lang="zh-CN" altLang="en-GB" sz="2400" b="1" dirty="0">
              <a:effectLst>
                <a:outerShdw blurRad="38100" dist="38100" dir="2700000" algn="tl">
                  <a:srgbClr val="000000">
                    <a:alpha val="43137"/>
                  </a:srgbClr>
                </a:outerShdw>
              </a:effectLst>
              <a:latin typeface="微软雅黑" pitchFamily="34" charset="-122"/>
              <a:ea typeface="微软雅黑" pitchFamily="34" charset="-122"/>
            </a:endParaRPr>
          </a:p>
        </p:txBody>
      </p:sp>
      <p:grpSp>
        <p:nvGrpSpPr>
          <p:cNvPr id="46" name="Group 20"/>
          <p:cNvGrpSpPr>
            <a:grpSpLocks/>
          </p:cNvGrpSpPr>
          <p:nvPr/>
        </p:nvGrpSpPr>
        <p:grpSpPr bwMode="auto">
          <a:xfrm>
            <a:off x="1166801" y="3438513"/>
            <a:ext cx="2286000" cy="2667000"/>
            <a:chOff x="720" y="1998"/>
            <a:chExt cx="1440" cy="1680"/>
          </a:xfrm>
          <a:solidFill>
            <a:srgbClr val="C0504D">
              <a:lumMod val="40000"/>
              <a:lumOff val="60000"/>
            </a:srgbClr>
          </a:solidFill>
        </p:grpSpPr>
        <p:sp>
          <p:nvSpPr>
            <p:cNvPr id="47" name="AutoShape 5"/>
            <p:cNvSpPr>
              <a:spLocks noChangeArrowheads="1"/>
            </p:cNvSpPr>
            <p:nvPr/>
          </p:nvSpPr>
          <p:spPr bwMode="auto">
            <a:xfrm>
              <a:off x="720" y="1998"/>
              <a:ext cx="1440" cy="1680"/>
            </a:xfrm>
            <a:prstGeom prst="roundRect">
              <a:avLst>
                <a:gd name="adj" fmla="val 16667"/>
              </a:avLst>
            </a:prstGeom>
            <a:grpFill/>
            <a:ln w="38100">
              <a:solidFill>
                <a:sysClr val="windowText" lastClr="000000"/>
              </a:solidFill>
              <a:round/>
              <a:headEnd/>
              <a:tailEnd/>
            </a:ln>
          </p:spPr>
          <p:txBody>
            <a:bodyPr wrap="none" anchor="ctr"/>
            <a:lstStyle/>
            <a:p>
              <a:pPr marL="0" marR="0" lvl="0" indent="0" defTabSz="914400" eaLnBrk="0" fontAlgn="auto" latinLnBrk="0" hangingPunct="0">
                <a:lnSpc>
                  <a:spcPct val="100000"/>
                </a:lnSpc>
                <a:spcBef>
                  <a:spcPts val="0"/>
                </a:spcBef>
                <a:spcAft>
                  <a:spcPts val="0"/>
                </a:spcAft>
                <a:buClrTx/>
                <a:buSzTx/>
                <a:buFontTx/>
                <a:buNone/>
                <a:tabLst/>
                <a:defRPr/>
              </a:pPr>
              <a:endParaRPr kumimoji="0" lang="zh-CN" altLang="en-US" sz="2000" b="0" i="0" u="none" strike="noStrike" kern="0" cap="none" spc="0" normalizeH="0" baseline="0" noProof="0">
                <a:ln>
                  <a:noFill/>
                </a:ln>
                <a:solidFill>
                  <a:sysClr val="windowText" lastClr="000000"/>
                </a:solidFill>
                <a:effectLst/>
                <a:uLnTx/>
                <a:uFillTx/>
                <a:latin typeface="微软雅黑" pitchFamily="34" charset="-122"/>
                <a:ea typeface="微软雅黑" pitchFamily="34" charset="-122"/>
              </a:endParaRPr>
            </a:p>
          </p:txBody>
        </p:sp>
        <p:sp>
          <p:nvSpPr>
            <p:cNvPr id="48" name="Text Box 6"/>
            <p:cNvSpPr txBox="1">
              <a:spLocks noChangeArrowheads="1"/>
            </p:cNvSpPr>
            <p:nvPr/>
          </p:nvSpPr>
          <p:spPr bwMode="auto">
            <a:xfrm>
              <a:off x="744" y="2154"/>
              <a:ext cx="1408" cy="1221"/>
            </a:xfrm>
            <a:prstGeom prst="rect">
              <a:avLst/>
            </a:prstGeom>
            <a:grpFill/>
            <a:ln w="9525">
              <a:noFill/>
              <a:miter lim="800000"/>
              <a:headEnd/>
              <a:tailEnd/>
            </a:ln>
          </p:spPr>
          <p:txBody>
            <a:bodyPr wrap="square">
              <a:spAutoFit/>
            </a:bodyPr>
            <a:lstStyle/>
            <a:p>
              <a:pPr algn="ctr" eaLnBrk="0" fontAlgn="auto" hangingPunct="0">
                <a:spcBef>
                  <a:spcPts val="0"/>
                </a:spcBef>
                <a:spcAft>
                  <a:spcPts val="0"/>
                </a:spcAft>
              </a:pPr>
              <a:r>
                <a:rPr lang="en-US" altLang="zh-CN" sz="2400" b="1" kern="0" dirty="0">
                  <a:solidFill>
                    <a:srgbClr val="000000"/>
                  </a:solidFill>
                  <a:latin typeface="微软雅黑" pitchFamily="34" charset="-122"/>
                  <a:ea typeface="微软雅黑" pitchFamily="34" charset="-122"/>
                </a:rPr>
                <a:t>1</a:t>
              </a:r>
              <a:r>
                <a:rPr lang="zh-CN" altLang="en-US" sz="2400" b="1" kern="0" dirty="0">
                  <a:solidFill>
                    <a:srgbClr val="000000"/>
                  </a:solidFill>
                  <a:latin typeface="微软雅黑" pitchFamily="34" charset="-122"/>
                  <a:ea typeface="微软雅黑" pitchFamily="34" charset="-122"/>
                </a:rPr>
                <a:t>、企业化</a:t>
              </a:r>
              <a:r>
                <a:rPr lang="zh-CN" altLang="en-US" sz="2400" b="1" kern="0" dirty="0" smtClean="0">
                  <a:solidFill>
                    <a:srgbClr val="000000"/>
                  </a:solidFill>
                  <a:latin typeface="微软雅黑" pitchFamily="34" charset="-122"/>
                  <a:ea typeface="微软雅黑" pitchFamily="34" charset="-122"/>
                </a:rPr>
                <a:t>运作</a:t>
              </a:r>
              <a:endParaRPr lang="en-US" altLang="zh-CN" sz="2400" b="1" kern="0" dirty="0" smtClean="0">
                <a:solidFill>
                  <a:srgbClr val="000000"/>
                </a:solidFill>
                <a:latin typeface="微软雅黑" pitchFamily="34" charset="-122"/>
                <a:ea typeface="微软雅黑" pitchFamily="34" charset="-122"/>
              </a:endParaRPr>
            </a:p>
            <a:p>
              <a:pPr eaLnBrk="0" fontAlgn="auto" hangingPunct="0">
                <a:spcBef>
                  <a:spcPts val="0"/>
                </a:spcBef>
                <a:spcAft>
                  <a:spcPts val="0"/>
                </a:spcAft>
              </a:pPr>
              <a:r>
                <a:rPr lang="zh-CN" altLang="en-US" dirty="0"/>
                <a:t>机构将完全按照企业模式运作，以市场化为导向开展科研和技术服务。</a:t>
              </a:r>
              <a:endParaRPr lang="en-US" altLang="zh-CN" b="1" kern="0" dirty="0" smtClean="0">
                <a:solidFill>
                  <a:srgbClr val="000000"/>
                </a:solidFill>
                <a:latin typeface="微软雅黑" pitchFamily="34" charset="-122"/>
                <a:ea typeface="微软雅黑" pitchFamily="34" charset="-122"/>
              </a:endParaRPr>
            </a:p>
            <a:p>
              <a:pPr algn="ctr" eaLnBrk="0" fontAlgn="auto" hangingPunct="0">
                <a:spcBef>
                  <a:spcPts val="0"/>
                </a:spcBef>
                <a:spcAft>
                  <a:spcPts val="0"/>
                </a:spcAft>
              </a:pPr>
              <a:endParaRPr lang="en-US" altLang="zh-CN" sz="2400" b="1" kern="0" dirty="0">
                <a:solidFill>
                  <a:srgbClr val="000000"/>
                </a:solidFill>
                <a:latin typeface="微软雅黑" pitchFamily="34" charset="-122"/>
                <a:ea typeface="微软雅黑" pitchFamily="34" charset="-122"/>
              </a:endParaRPr>
            </a:p>
          </p:txBody>
        </p:sp>
      </p:grpSp>
      <p:sp>
        <p:nvSpPr>
          <p:cNvPr id="49" name="Freeform 7"/>
          <p:cNvSpPr>
            <a:spLocks/>
          </p:cNvSpPr>
          <p:nvPr/>
        </p:nvSpPr>
        <p:spPr bwMode="gray">
          <a:xfrm>
            <a:off x="3246427" y="3341676"/>
            <a:ext cx="903288"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rgbClr val="C0504D"/>
              </a:gs>
              <a:gs pos="100000">
                <a:srgbClr val="C0504D">
                  <a:gamma/>
                  <a:tint val="63529"/>
                  <a:invGamma/>
                </a:srgbClr>
              </a:gs>
            </a:gsLst>
            <a:lin ang="0" scaled="1"/>
          </a:gradFill>
          <a:ln w="0">
            <a:noFill/>
            <a:prstDash val="solid"/>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2000" b="0" i="0" u="none" strike="noStrike" kern="0" cap="none" spc="0" normalizeH="0" baseline="0" noProof="0">
              <a:ln>
                <a:noFill/>
              </a:ln>
              <a:solidFill>
                <a:sysClr val="windowText" lastClr="000000"/>
              </a:solidFill>
              <a:effectLst/>
              <a:uLnTx/>
              <a:uFillTx/>
              <a:latin typeface="微软雅黑" pitchFamily="34" charset="-122"/>
              <a:ea typeface="微软雅黑" pitchFamily="34" charset="-122"/>
            </a:endParaRPr>
          </a:p>
        </p:txBody>
      </p:sp>
      <p:sp>
        <p:nvSpPr>
          <p:cNvPr id="50" name="AutoShape 8"/>
          <p:cNvSpPr>
            <a:spLocks noChangeAspect="1" noChangeArrowheads="1" noTextEdit="1"/>
          </p:cNvSpPr>
          <p:nvPr/>
        </p:nvSpPr>
        <p:spPr bwMode="gray">
          <a:xfrm flipH="1">
            <a:off x="4892665" y="3338501"/>
            <a:ext cx="909637" cy="1244600"/>
          </a:xfrm>
          <a:prstGeom prst="rect">
            <a:avLst/>
          </a:prstGeom>
          <a:noFill/>
          <a:ln w="9525">
            <a:noFill/>
            <a:miter lim="800000"/>
            <a:headEnd/>
            <a:tailEnd/>
          </a:ln>
        </p:spPr>
        <p:txBody>
          <a:bodyPr/>
          <a:lstStyle/>
          <a:p>
            <a:endParaRPr lang="zh-CN" altLang="en-US" sz="2000">
              <a:latin typeface="微软雅黑" pitchFamily="34" charset="-122"/>
              <a:ea typeface="微软雅黑" pitchFamily="34" charset="-122"/>
            </a:endParaRPr>
          </a:p>
        </p:txBody>
      </p:sp>
      <p:grpSp>
        <p:nvGrpSpPr>
          <p:cNvPr id="51" name="Group 22"/>
          <p:cNvGrpSpPr>
            <a:grpSpLocks/>
          </p:cNvGrpSpPr>
          <p:nvPr/>
        </p:nvGrpSpPr>
        <p:grpSpPr bwMode="auto">
          <a:xfrm>
            <a:off x="3071802" y="1714488"/>
            <a:ext cx="2998788" cy="1601788"/>
            <a:chOff x="1920" y="912"/>
            <a:chExt cx="1889" cy="1009"/>
          </a:xfrm>
        </p:grpSpPr>
        <p:grpSp>
          <p:nvGrpSpPr>
            <p:cNvPr id="52" name="Group 10"/>
            <p:cNvGrpSpPr>
              <a:grpSpLocks/>
            </p:cNvGrpSpPr>
            <p:nvPr/>
          </p:nvGrpSpPr>
          <p:grpSpPr bwMode="auto">
            <a:xfrm>
              <a:off x="1920" y="912"/>
              <a:ext cx="1889" cy="1009"/>
              <a:chOff x="1997" y="1314"/>
              <a:chExt cx="1889" cy="1009"/>
            </a:xfrm>
          </p:grpSpPr>
          <p:grpSp>
            <p:nvGrpSpPr>
              <p:cNvPr id="54" name="Group 11"/>
              <p:cNvGrpSpPr>
                <a:grpSpLocks/>
              </p:cNvGrpSpPr>
              <p:nvPr/>
            </p:nvGrpSpPr>
            <p:grpSpPr bwMode="auto">
              <a:xfrm>
                <a:off x="1997" y="1404"/>
                <a:ext cx="1889" cy="919"/>
                <a:chOff x="1973" y="1027"/>
                <a:chExt cx="1926" cy="937"/>
              </a:xfrm>
            </p:grpSpPr>
            <p:sp>
              <p:nvSpPr>
                <p:cNvPr id="59" name="Oval 12"/>
                <p:cNvSpPr>
                  <a:spLocks noChangeArrowheads="1"/>
                </p:cNvSpPr>
                <p:nvPr/>
              </p:nvSpPr>
              <p:spPr bwMode="gray">
                <a:xfrm>
                  <a:off x="1994" y="1057"/>
                  <a:ext cx="1905" cy="907"/>
                </a:xfrm>
                <a:prstGeom prst="ellipse">
                  <a:avLst/>
                </a:prstGeom>
                <a:gradFill rotWithShape="1">
                  <a:gsLst>
                    <a:gs pos="0">
                      <a:srgbClr val="0000FF"/>
                    </a:gs>
                    <a:gs pos="100000">
                      <a:srgbClr val="0000FF">
                        <a:gamma/>
                        <a:shade val="48627"/>
                        <a:invGamma/>
                      </a:srgbClr>
                    </a:gs>
                  </a:gsLst>
                  <a:lin ang="2700000" scaled="1"/>
                </a:gradFill>
                <a:ln w="9525">
                  <a:noFill/>
                  <a:round/>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a typeface="宋体" pitchFamily="2" charset="-122"/>
                  </a:endParaRPr>
                </a:p>
              </p:txBody>
            </p:sp>
            <p:sp>
              <p:nvSpPr>
                <p:cNvPr id="60" name="Oval 13"/>
                <p:cNvSpPr>
                  <a:spLocks noChangeArrowheads="1"/>
                </p:cNvSpPr>
                <p:nvPr/>
              </p:nvSpPr>
              <p:spPr bwMode="gray">
                <a:xfrm>
                  <a:off x="1973" y="1027"/>
                  <a:ext cx="1905" cy="907"/>
                </a:xfrm>
                <a:prstGeom prst="ellipse">
                  <a:avLst/>
                </a:prstGeom>
                <a:gradFill rotWithShape="1">
                  <a:gsLst>
                    <a:gs pos="0">
                      <a:srgbClr val="0000FF">
                        <a:gamma/>
                        <a:tint val="44314"/>
                        <a:invGamma/>
                      </a:srgbClr>
                    </a:gs>
                    <a:gs pos="100000">
                      <a:srgbClr val="0000FF"/>
                    </a:gs>
                  </a:gsLst>
                  <a:lin ang="2700000" scaled="1"/>
                </a:gradFill>
                <a:ln w="9525">
                  <a:noFill/>
                  <a:round/>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a typeface="宋体" pitchFamily="2" charset="-122"/>
                  </a:endParaRPr>
                </a:p>
              </p:txBody>
            </p:sp>
          </p:grpSp>
          <p:sp>
            <p:nvSpPr>
              <p:cNvPr id="55" name="Oval 14"/>
              <p:cNvSpPr>
                <a:spLocks noChangeArrowheads="1"/>
              </p:cNvSpPr>
              <p:nvPr/>
            </p:nvSpPr>
            <p:spPr bwMode="gray">
              <a:xfrm>
                <a:off x="2086" y="1314"/>
                <a:ext cx="1691" cy="845"/>
              </a:xfrm>
              <a:prstGeom prst="ellipse">
                <a:avLst/>
              </a:prstGeom>
              <a:gradFill rotWithShape="1">
                <a:gsLst>
                  <a:gs pos="0">
                    <a:srgbClr val="4F81BD">
                      <a:gamma/>
                      <a:shade val="46275"/>
                      <a:invGamma/>
                    </a:srgbClr>
                  </a:gs>
                  <a:gs pos="100000">
                    <a:srgbClr val="4F81BD"/>
                  </a:gs>
                </a:gsLst>
                <a:lin ang="2700000" scaled="1"/>
              </a:gradFill>
              <a:ln w="9525" algn="ctr">
                <a:noFill/>
                <a:round/>
                <a:headEnd/>
                <a:tailEnd/>
              </a:ln>
              <a:effectLst/>
            </p:spPr>
            <p:txBody>
              <a:bodyPr vert="eaVert"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a typeface="宋体" pitchFamily="2" charset="-122"/>
                </a:endParaRPr>
              </a:p>
            </p:txBody>
          </p:sp>
          <p:sp>
            <p:nvSpPr>
              <p:cNvPr id="56" name="Oval 15"/>
              <p:cNvSpPr>
                <a:spLocks noChangeArrowheads="1"/>
              </p:cNvSpPr>
              <p:nvPr/>
            </p:nvSpPr>
            <p:spPr bwMode="gray">
              <a:xfrm>
                <a:off x="2108" y="1319"/>
                <a:ext cx="1650" cy="824"/>
              </a:xfrm>
              <a:prstGeom prst="ellipse">
                <a:avLst/>
              </a:prstGeom>
              <a:gradFill rotWithShape="1">
                <a:gsLst>
                  <a:gs pos="0">
                    <a:srgbClr val="4F81BD">
                      <a:alpha val="0"/>
                    </a:srgbClr>
                  </a:gs>
                  <a:gs pos="100000">
                    <a:srgbClr val="4F81BD">
                      <a:gamma/>
                      <a:tint val="34902"/>
                      <a:invGamma/>
                    </a:srgbClr>
                  </a:gs>
                </a:gsLst>
                <a:lin ang="2700000" scaled="1"/>
              </a:gradFill>
              <a:ln w="9525" algn="ctr">
                <a:noFill/>
                <a:round/>
                <a:headEnd/>
                <a:tailEnd/>
              </a:ln>
              <a:effectLst/>
            </p:spPr>
            <p:txBody>
              <a:bodyPr vert="eaVert"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a typeface="宋体" pitchFamily="2" charset="-122"/>
                </a:endParaRPr>
              </a:p>
            </p:txBody>
          </p:sp>
          <p:sp>
            <p:nvSpPr>
              <p:cNvPr id="57" name="Oval 16"/>
              <p:cNvSpPr>
                <a:spLocks noChangeArrowheads="1"/>
              </p:cNvSpPr>
              <p:nvPr/>
            </p:nvSpPr>
            <p:spPr bwMode="gray">
              <a:xfrm>
                <a:off x="2125" y="1327"/>
                <a:ext cx="1570" cy="770"/>
              </a:xfrm>
              <a:prstGeom prst="ellipse">
                <a:avLst/>
              </a:prstGeom>
              <a:gradFill rotWithShape="1">
                <a:gsLst>
                  <a:gs pos="0">
                    <a:srgbClr val="4F81BD">
                      <a:gamma/>
                      <a:shade val="79216"/>
                      <a:invGamma/>
                    </a:srgbClr>
                  </a:gs>
                  <a:gs pos="100000">
                    <a:srgbClr val="4F81BD">
                      <a:alpha val="48000"/>
                    </a:srgbClr>
                  </a:gs>
                </a:gsLst>
                <a:lin ang="2700000" scaled="1"/>
              </a:gradFill>
              <a:ln w="9525" algn="ctr">
                <a:noFill/>
                <a:round/>
                <a:headEnd/>
                <a:tailEnd/>
              </a:ln>
              <a:effectLst/>
            </p:spPr>
            <p:txBody>
              <a:bodyPr vert="eaVert"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a typeface="宋体" pitchFamily="2" charset="-122"/>
                </a:endParaRPr>
              </a:p>
            </p:txBody>
          </p:sp>
          <p:sp>
            <p:nvSpPr>
              <p:cNvPr id="58" name="Oval 17"/>
              <p:cNvSpPr>
                <a:spLocks noChangeArrowheads="1"/>
              </p:cNvSpPr>
              <p:nvPr/>
            </p:nvSpPr>
            <p:spPr bwMode="gray">
              <a:xfrm>
                <a:off x="2208" y="1344"/>
                <a:ext cx="1382" cy="624"/>
              </a:xfrm>
              <a:prstGeom prst="ellipse">
                <a:avLst/>
              </a:prstGeom>
              <a:gradFill rotWithShape="1">
                <a:gsLst>
                  <a:gs pos="0">
                    <a:srgbClr val="4F81BD">
                      <a:gamma/>
                      <a:tint val="0"/>
                      <a:invGamma/>
                    </a:srgbClr>
                  </a:gs>
                  <a:gs pos="100000">
                    <a:srgbClr val="4F81BD">
                      <a:alpha val="38000"/>
                    </a:srgbClr>
                  </a:gs>
                </a:gsLst>
                <a:lin ang="2700000" scaled="1"/>
              </a:gradFill>
              <a:ln w="9525" algn="ctr">
                <a:noFill/>
                <a:round/>
                <a:headEnd/>
                <a:tailEnd/>
              </a:ln>
              <a:effectLst/>
            </p:spPr>
            <p:txBody>
              <a:bodyPr vert="eaVert"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Text" lastClr="000000"/>
                  </a:solidFill>
                  <a:effectLst/>
                  <a:uLnTx/>
                  <a:uFillTx/>
                  <a:ea typeface="宋体" pitchFamily="2" charset="-122"/>
                </a:endParaRPr>
              </a:p>
            </p:txBody>
          </p:sp>
        </p:grpSp>
        <p:sp>
          <p:nvSpPr>
            <p:cNvPr id="53" name="Text Box 18"/>
            <p:cNvSpPr txBox="1">
              <a:spLocks noChangeArrowheads="1"/>
            </p:cNvSpPr>
            <p:nvPr/>
          </p:nvSpPr>
          <p:spPr bwMode="auto">
            <a:xfrm>
              <a:off x="2378" y="1107"/>
              <a:ext cx="892" cy="291"/>
            </a:xfrm>
            <a:prstGeom prst="rect">
              <a:avLst/>
            </a:prstGeom>
            <a:noFill/>
            <a:ln w="9525" algn="ctr">
              <a:noFill/>
              <a:miter lim="800000"/>
              <a:headEnd/>
              <a:tailEnd/>
            </a:ln>
          </p:spPr>
          <p:txBody>
            <a:bodyPr wrap="none">
              <a:spAutoFit/>
            </a:bodyPr>
            <a:lstStyle/>
            <a:p>
              <a:pPr marL="0" marR="0" lvl="0" indent="0" defTabSz="914400" eaLnBrk="0" fontAlgn="auto" latinLnBrk="0" hangingPunct="0">
                <a:lnSpc>
                  <a:spcPct val="100000"/>
                </a:lnSpc>
                <a:spcBef>
                  <a:spcPts val="0"/>
                </a:spcBef>
                <a:spcAft>
                  <a:spcPts val="0"/>
                </a:spcAft>
                <a:buClrTx/>
                <a:buSzTx/>
                <a:buFontTx/>
                <a:buNone/>
                <a:tabLst/>
                <a:defRPr/>
              </a:pPr>
              <a:r>
                <a:rPr kumimoji="0" lang="zh-CN" altLang="en-US" sz="2400" b="1" i="0" u="none" strike="noStrike" kern="0" cap="none" spc="0" normalizeH="0" baseline="0" noProof="0" dirty="0" smtClean="0">
                  <a:ln>
                    <a:noFill/>
                  </a:ln>
                  <a:solidFill>
                    <a:srgbClr val="000000"/>
                  </a:solidFill>
                  <a:effectLst/>
                  <a:uLnTx/>
                  <a:uFillTx/>
                  <a:latin typeface="微软雅黑" pitchFamily="34" charset="-122"/>
                  <a:ea typeface="微软雅黑" pitchFamily="34" charset="-122"/>
                </a:rPr>
                <a:t>机制设计</a:t>
              </a:r>
              <a:endParaRPr kumimoji="0" lang="en-US" altLang="zh-CN" sz="2400" b="1" i="0" u="none" strike="noStrike" kern="0" cap="none" spc="0" normalizeH="0" baseline="0" noProof="0" dirty="0">
                <a:ln>
                  <a:noFill/>
                </a:ln>
                <a:solidFill>
                  <a:srgbClr val="000000"/>
                </a:solidFill>
                <a:effectLst/>
                <a:uLnTx/>
                <a:uFillTx/>
                <a:latin typeface="微软雅黑" pitchFamily="34" charset="-122"/>
                <a:ea typeface="微软雅黑" pitchFamily="34" charset="-122"/>
              </a:endParaRPr>
            </a:p>
          </p:txBody>
        </p:sp>
      </p:grpSp>
      <p:grpSp>
        <p:nvGrpSpPr>
          <p:cNvPr id="61" name="Group 21"/>
          <p:cNvGrpSpPr>
            <a:grpSpLocks/>
          </p:cNvGrpSpPr>
          <p:nvPr/>
        </p:nvGrpSpPr>
        <p:grpSpPr bwMode="auto">
          <a:xfrm>
            <a:off x="5586403" y="3438513"/>
            <a:ext cx="2414588" cy="2667000"/>
            <a:chOff x="3504" y="1998"/>
            <a:chExt cx="1521" cy="1680"/>
          </a:xfrm>
          <a:solidFill>
            <a:srgbClr val="9BBB59">
              <a:lumMod val="60000"/>
              <a:lumOff val="40000"/>
            </a:srgbClr>
          </a:solidFill>
        </p:grpSpPr>
        <p:sp>
          <p:nvSpPr>
            <p:cNvPr id="62" name="AutoShape 3"/>
            <p:cNvSpPr>
              <a:spLocks noChangeArrowheads="1"/>
            </p:cNvSpPr>
            <p:nvPr/>
          </p:nvSpPr>
          <p:spPr bwMode="auto">
            <a:xfrm>
              <a:off x="3504" y="1998"/>
              <a:ext cx="1521" cy="1680"/>
            </a:xfrm>
            <a:prstGeom prst="roundRect">
              <a:avLst>
                <a:gd name="adj" fmla="val 16667"/>
              </a:avLst>
            </a:prstGeom>
            <a:grpFill/>
            <a:ln w="38100">
              <a:solidFill>
                <a:sysClr val="windowText" lastClr="000000"/>
              </a:solidFill>
              <a:round/>
              <a:headEnd/>
              <a:tailEnd/>
            </a:ln>
          </p:spPr>
          <p:txBody>
            <a:bodyPr wrap="none" anchor="ctr"/>
            <a:lstStyle/>
            <a:p>
              <a:pPr marL="0" marR="0" lvl="0" indent="0" defTabSz="914400" eaLnBrk="0" fontAlgn="auto" latinLnBrk="0" hangingPunct="0">
                <a:lnSpc>
                  <a:spcPct val="100000"/>
                </a:lnSpc>
                <a:spcBef>
                  <a:spcPts val="0"/>
                </a:spcBef>
                <a:spcAft>
                  <a:spcPts val="0"/>
                </a:spcAft>
                <a:buClrTx/>
                <a:buSzTx/>
                <a:buFontTx/>
                <a:buNone/>
                <a:tabLst/>
                <a:defRPr/>
              </a:pPr>
              <a:endParaRPr kumimoji="0" lang="zh-CN" altLang="en-US" sz="2000" b="0" i="0" u="none" strike="noStrike" kern="0" cap="none" spc="0" normalizeH="0" baseline="0" noProof="0">
                <a:ln>
                  <a:noFill/>
                </a:ln>
                <a:solidFill>
                  <a:sysClr val="windowText" lastClr="000000"/>
                </a:solidFill>
                <a:effectLst/>
                <a:uLnTx/>
                <a:uFillTx/>
                <a:latin typeface="微软雅黑" pitchFamily="34" charset="-122"/>
                <a:ea typeface="微软雅黑" pitchFamily="34" charset="-122"/>
              </a:endParaRPr>
            </a:p>
          </p:txBody>
        </p:sp>
        <p:sp>
          <p:nvSpPr>
            <p:cNvPr id="63" name="Text Box 19"/>
            <p:cNvSpPr txBox="1">
              <a:spLocks noChangeArrowheads="1"/>
            </p:cNvSpPr>
            <p:nvPr/>
          </p:nvSpPr>
          <p:spPr bwMode="auto">
            <a:xfrm>
              <a:off x="3600" y="2124"/>
              <a:ext cx="1380" cy="291"/>
            </a:xfrm>
            <a:prstGeom prst="rect">
              <a:avLst/>
            </a:prstGeom>
            <a:grpFill/>
            <a:ln w="9525">
              <a:noFill/>
              <a:miter lim="800000"/>
              <a:headEnd/>
              <a:tailEnd/>
            </a:ln>
          </p:spPr>
          <p:txBody>
            <a:bodyPr wrap="square">
              <a:spAutoFit/>
            </a:bodyPr>
            <a:lstStyle/>
            <a:p>
              <a:pPr algn="ctr" eaLnBrk="0" fontAlgn="auto" hangingPunct="0">
                <a:spcBef>
                  <a:spcPts val="0"/>
                </a:spcBef>
                <a:spcAft>
                  <a:spcPts val="0"/>
                </a:spcAft>
              </a:pPr>
              <a:r>
                <a:rPr lang="en-US" altLang="zh-CN" sz="2400" b="1" kern="0" dirty="0">
                  <a:solidFill>
                    <a:srgbClr val="000000"/>
                  </a:solidFill>
                  <a:latin typeface="微软雅黑" pitchFamily="34" charset="-122"/>
                  <a:ea typeface="微软雅黑" pitchFamily="34" charset="-122"/>
                </a:rPr>
                <a:t>2</a:t>
              </a:r>
              <a:r>
                <a:rPr lang="zh-CN" altLang="en-US" sz="2400" b="1" kern="0" dirty="0">
                  <a:solidFill>
                    <a:srgbClr val="000000"/>
                  </a:solidFill>
                  <a:latin typeface="微软雅黑" pitchFamily="34" charset="-122"/>
                  <a:ea typeface="微软雅黑" pitchFamily="34" charset="-122"/>
                </a:rPr>
                <a:t>、产研结合</a:t>
              </a:r>
              <a:endParaRPr lang="en-US" altLang="zh-CN" sz="2400" b="1" kern="0" dirty="0">
                <a:solidFill>
                  <a:srgbClr val="000000"/>
                </a:solidFill>
                <a:latin typeface="微软雅黑" pitchFamily="34" charset="-122"/>
                <a:ea typeface="微软雅黑" pitchFamily="34" charset="-122"/>
              </a:endParaRPr>
            </a:p>
          </p:txBody>
        </p:sp>
      </p:grpSp>
      <p:sp>
        <p:nvSpPr>
          <p:cNvPr id="64" name="Freeform 9"/>
          <p:cNvSpPr>
            <a:spLocks/>
          </p:cNvSpPr>
          <p:nvPr/>
        </p:nvSpPr>
        <p:spPr bwMode="gray">
          <a:xfrm flipH="1">
            <a:off x="4881554" y="3338498"/>
            <a:ext cx="903287"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solidFill>
            <a:srgbClr val="9BBB59">
              <a:lumMod val="75000"/>
            </a:srgbClr>
          </a:solidFill>
          <a:ln w="0">
            <a:noFill/>
            <a:prstDash val="solid"/>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2000" b="0" i="0" u="none" strike="noStrike" kern="0" cap="none" spc="0" normalizeH="0" baseline="0" noProof="0">
              <a:ln>
                <a:noFill/>
              </a:ln>
              <a:solidFill>
                <a:sysClr val="windowText" lastClr="000000"/>
              </a:solidFill>
              <a:effectLst/>
              <a:uLnTx/>
              <a:uFillTx/>
              <a:latin typeface="微软雅黑" pitchFamily="34" charset="-122"/>
              <a:ea typeface="微软雅黑" pitchFamily="34" charset="-122"/>
            </a:endParaRPr>
          </a:p>
        </p:txBody>
      </p:sp>
      <p:sp>
        <p:nvSpPr>
          <p:cNvPr id="65" name="TextBox 64"/>
          <p:cNvSpPr txBox="1"/>
          <p:nvPr/>
        </p:nvSpPr>
        <p:spPr>
          <a:xfrm>
            <a:off x="5687112" y="4156763"/>
            <a:ext cx="2252202" cy="1823124"/>
          </a:xfrm>
          <a:prstGeom prst="rect">
            <a:avLst/>
          </a:prstGeom>
          <a:noFill/>
        </p:spPr>
        <p:txBody>
          <a:bodyPr wrap="square" rtlCol="0">
            <a:spAutoFit/>
          </a:bodyPr>
          <a:lstStyle/>
          <a:p>
            <a:r>
              <a:rPr lang="zh-CN" altLang="en-US" dirty="0"/>
              <a:t>机构将积极探索新的产研结合模式，以科研提升实力，以实力换取市场，以市场带动科研，实现产研的有机结合和互动发展。</a:t>
            </a:r>
            <a:endParaRPr lang="zh-CN" altLang="en-US" dirty="0">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nodeType="clickEffect">
                                  <p:stCondLst>
                                    <p:cond delay="0"/>
                                  </p:stCondLst>
                                  <p:childTnLst>
                                    <p:set>
                                      <p:cBhvr>
                                        <p:cTn id="10" dur="1" fill="hold">
                                          <p:stCondLst>
                                            <p:cond delay="0"/>
                                          </p:stCondLst>
                                        </p:cTn>
                                        <p:tgtEl>
                                          <p:spTgt spid="51"/>
                                        </p:tgtEl>
                                        <p:attrNameLst>
                                          <p:attrName>style.visibility</p:attrName>
                                        </p:attrNameLst>
                                      </p:cBhvr>
                                      <p:to>
                                        <p:strVal val="visible"/>
                                      </p:to>
                                    </p:set>
                                    <p:animEffect transition="in" filter="blinds(horizontal)">
                                      <p:cBhvr>
                                        <p:cTn id="11" dur="500"/>
                                        <p:tgtEl>
                                          <p:spTgt spid="51"/>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46"/>
                                        </p:tgtEl>
                                        <p:attrNameLst>
                                          <p:attrName>style.visibility</p:attrName>
                                        </p:attrNameLst>
                                      </p:cBhvr>
                                      <p:to>
                                        <p:strVal val="visible"/>
                                      </p:to>
                                    </p:set>
                                    <p:anim calcmode="lin" valueType="num">
                                      <p:cBhvr additive="base">
                                        <p:cTn id="16" dur="500" fill="hold"/>
                                        <p:tgtEl>
                                          <p:spTgt spid="46"/>
                                        </p:tgtEl>
                                        <p:attrNameLst>
                                          <p:attrName>ppt_x</p:attrName>
                                        </p:attrNameLst>
                                      </p:cBhvr>
                                      <p:tavLst>
                                        <p:tav tm="0">
                                          <p:val>
                                            <p:strVal val="#ppt_x"/>
                                          </p:val>
                                        </p:tav>
                                        <p:tav tm="100000">
                                          <p:val>
                                            <p:strVal val="#ppt_x"/>
                                          </p:val>
                                        </p:tav>
                                      </p:tavLst>
                                    </p:anim>
                                    <p:anim calcmode="lin" valueType="num">
                                      <p:cBhvr additive="base">
                                        <p:cTn id="17" dur="500" fill="hold"/>
                                        <p:tgtEl>
                                          <p:spTgt spid="46"/>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49"/>
                                        </p:tgtEl>
                                        <p:attrNameLst>
                                          <p:attrName>style.visibility</p:attrName>
                                        </p:attrNameLst>
                                      </p:cBhvr>
                                      <p:to>
                                        <p:strVal val="visible"/>
                                      </p:to>
                                    </p:set>
                                    <p:anim calcmode="lin" valueType="num">
                                      <p:cBhvr additive="base">
                                        <p:cTn id="20" dur="500" fill="hold"/>
                                        <p:tgtEl>
                                          <p:spTgt spid="49"/>
                                        </p:tgtEl>
                                        <p:attrNameLst>
                                          <p:attrName>ppt_x</p:attrName>
                                        </p:attrNameLst>
                                      </p:cBhvr>
                                      <p:tavLst>
                                        <p:tav tm="0">
                                          <p:val>
                                            <p:strVal val="#ppt_x"/>
                                          </p:val>
                                        </p:tav>
                                        <p:tav tm="100000">
                                          <p:val>
                                            <p:strVal val="#ppt_x"/>
                                          </p:val>
                                        </p:tav>
                                      </p:tavLst>
                                    </p:anim>
                                    <p:anim calcmode="lin" valueType="num">
                                      <p:cBhvr additive="base">
                                        <p:cTn id="21"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2" presetClass="entr" presetSubtype="4" fill="hold" grpId="0" nodeType="clickEffect" nodePh="1">
                                  <p:stCondLst>
                                    <p:cond delay="0"/>
                                  </p:stCondLst>
                                  <p:endCondLst>
                                    <p:cond evt="begin" delay="0">
                                      <p:tn val="24"/>
                                    </p:cond>
                                  </p:endCondLst>
                                  <p:childTnLst>
                                    <p:set>
                                      <p:cBhvr>
                                        <p:cTn id="25" dur="1" fill="hold">
                                          <p:stCondLst>
                                            <p:cond delay="0"/>
                                          </p:stCondLst>
                                        </p:cTn>
                                        <p:tgtEl>
                                          <p:spTgt spid="50"/>
                                        </p:tgtEl>
                                        <p:attrNameLst>
                                          <p:attrName>style.visibility</p:attrName>
                                        </p:attrNameLst>
                                      </p:cBhvr>
                                      <p:to>
                                        <p:strVal val="visible"/>
                                      </p:to>
                                    </p:set>
                                    <p:animEffect transition="in" filter="slide(fromBottom)">
                                      <p:cBhvr>
                                        <p:cTn id="26" dur="500"/>
                                        <p:tgtEl>
                                          <p:spTgt spid="50"/>
                                        </p:tgtEl>
                                      </p:cBhvr>
                                    </p:animEffect>
                                  </p:childTnLst>
                                </p:cTn>
                              </p:par>
                              <p:par>
                                <p:cTn id="27" presetID="12" presetClass="entr" presetSubtype="4" fill="hold" nodeType="withEffect">
                                  <p:stCondLst>
                                    <p:cond delay="0"/>
                                  </p:stCondLst>
                                  <p:childTnLst>
                                    <p:set>
                                      <p:cBhvr>
                                        <p:cTn id="28" dur="1" fill="hold">
                                          <p:stCondLst>
                                            <p:cond delay="0"/>
                                          </p:stCondLst>
                                        </p:cTn>
                                        <p:tgtEl>
                                          <p:spTgt spid="61"/>
                                        </p:tgtEl>
                                        <p:attrNameLst>
                                          <p:attrName>style.visibility</p:attrName>
                                        </p:attrNameLst>
                                      </p:cBhvr>
                                      <p:to>
                                        <p:strVal val="visible"/>
                                      </p:to>
                                    </p:set>
                                    <p:animEffect transition="in" filter="slide(fromBottom)">
                                      <p:cBhvr>
                                        <p:cTn id="29" dur="500"/>
                                        <p:tgtEl>
                                          <p:spTgt spid="61"/>
                                        </p:tgtEl>
                                      </p:cBhvr>
                                    </p:animEffect>
                                  </p:childTnLst>
                                </p:cTn>
                              </p:par>
                              <p:par>
                                <p:cTn id="30" presetID="12" presetClass="entr" presetSubtype="4" fill="hold" grpId="0" nodeType="withEffect">
                                  <p:stCondLst>
                                    <p:cond delay="0"/>
                                  </p:stCondLst>
                                  <p:childTnLst>
                                    <p:set>
                                      <p:cBhvr>
                                        <p:cTn id="31" dur="1" fill="hold">
                                          <p:stCondLst>
                                            <p:cond delay="0"/>
                                          </p:stCondLst>
                                        </p:cTn>
                                        <p:tgtEl>
                                          <p:spTgt spid="64"/>
                                        </p:tgtEl>
                                        <p:attrNameLst>
                                          <p:attrName>style.visibility</p:attrName>
                                        </p:attrNameLst>
                                      </p:cBhvr>
                                      <p:to>
                                        <p:strVal val="visible"/>
                                      </p:to>
                                    </p:set>
                                    <p:animEffect transition="in" filter="slide(fromBottom)">
                                      <p:cBhvr>
                                        <p:cTn id="32" dur="500"/>
                                        <p:tgtEl>
                                          <p:spTgt spid="64"/>
                                        </p:tgtEl>
                                      </p:cBhvr>
                                    </p:animEffect>
                                  </p:childTnLst>
                                </p:cTn>
                              </p:par>
                              <p:par>
                                <p:cTn id="33" presetID="12" presetClass="entr" presetSubtype="4" fill="hold" grpId="0" nodeType="withEffect">
                                  <p:stCondLst>
                                    <p:cond delay="0"/>
                                  </p:stCondLst>
                                  <p:childTnLst>
                                    <p:set>
                                      <p:cBhvr>
                                        <p:cTn id="34" dur="1" fill="hold">
                                          <p:stCondLst>
                                            <p:cond delay="0"/>
                                          </p:stCondLst>
                                        </p:cTn>
                                        <p:tgtEl>
                                          <p:spTgt spid="65"/>
                                        </p:tgtEl>
                                        <p:attrNameLst>
                                          <p:attrName>style.visibility</p:attrName>
                                        </p:attrNameLst>
                                      </p:cBhvr>
                                      <p:to>
                                        <p:strVal val="visible"/>
                                      </p:to>
                                    </p:set>
                                    <p:animEffect transition="in" filter="slide(fromBottom)">
                                      <p:cBhvr>
                                        <p:cTn id="35"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utoUpdateAnimBg="0"/>
      <p:bldP spid="49" grpId="0" animBg="1"/>
      <p:bldP spid="50" grpId="0"/>
      <p:bldP spid="64" grpId="0" animBg="1"/>
      <p:bldP spid="6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Line 4"/>
          <p:cNvSpPr>
            <a:spLocks noChangeShapeType="1"/>
          </p:cNvSpPr>
          <p:nvPr/>
        </p:nvSpPr>
        <p:spPr bwMode="auto">
          <a:xfrm>
            <a:off x="0" y="1219200"/>
            <a:ext cx="9144000" cy="1588"/>
          </a:xfrm>
          <a:prstGeom prst="line">
            <a:avLst/>
          </a:prstGeom>
          <a:noFill/>
          <a:ln w="12700">
            <a:solidFill>
              <a:srgbClr val="C0C0C0"/>
            </a:solidFill>
            <a:round/>
            <a:headEnd/>
            <a:tailEnd/>
          </a:ln>
        </p:spPr>
        <p:txBody>
          <a:bodyPr wrap="none" anchor="ctr"/>
          <a:lstStyle/>
          <a:p>
            <a:endParaRPr lang="zh-CN" altLang="en-US"/>
          </a:p>
        </p:txBody>
      </p:sp>
      <p:sp>
        <p:nvSpPr>
          <p:cNvPr id="8" name="Rectangle 5"/>
          <p:cNvSpPr>
            <a:spLocks noChangeArrowheads="1"/>
          </p:cNvSpPr>
          <p:nvPr/>
        </p:nvSpPr>
        <p:spPr bwMode="auto">
          <a:xfrm>
            <a:off x="177800" y="593725"/>
            <a:ext cx="7385050" cy="630238"/>
          </a:xfrm>
          <a:prstGeom prst="rect">
            <a:avLst/>
          </a:prstGeom>
          <a:noFill/>
          <a:ln w="9525" algn="ctr">
            <a:noFill/>
            <a:miter lim="800000"/>
            <a:headEnd/>
            <a:tailEnd/>
          </a:ln>
        </p:spPr>
        <p:txBody>
          <a:bodyPr anchor="ctr"/>
          <a:lstStyle/>
          <a:p>
            <a:r>
              <a:rPr lang="zh-CN" altLang="en-US" sz="2400" b="1" dirty="0" smtClean="0">
                <a:effectLst>
                  <a:outerShdw blurRad="38100" dist="38100" dir="2700000" algn="tl">
                    <a:srgbClr val="000000">
                      <a:alpha val="43137"/>
                    </a:srgbClr>
                  </a:outerShdw>
                </a:effectLst>
                <a:latin typeface="微软雅黑" pitchFamily="34" charset="-122"/>
                <a:ea typeface="微软雅黑" pitchFamily="34" charset="-122"/>
              </a:rPr>
              <a:t>航联角色定位</a:t>
            </a:r>
            <a:r>
              <a:rPr lang="en-US" altLang="zh-CN" sz="2400" b="1" dirty="0" smtClean="0">
                <a:effectLst>
                  <a:outerShdw blurRad="38100" dist="38100" dir="2700000" algn="tl">
                    <a:srgbClr val="000000">
                      <a:alpha val="43137"/>
                    </a:srgbClr>
                  </a:outerShdw>
                </a:effectLst>
                <a:latin typeface="微软雅黑" pitchFamily="34" charset="-122"/>
                <a:ea typeface="微软雅黑" pitchFamily="34" charset="-122"/>
              </a:rPr>
              <a:t>——</a:t>
            </a:r>
            <a:r>
              <a:rPr lang="zh-CN" altLang="en-US" sz="2400" b="1" dirty="0" smtClean="0">
                <a:effectLst>
                  <a:outerShdw blurRad="38100" dist="38100" dir="2700000" algn="tl">
                    <a:srgbClr val="000000">
                      <a:alpha val="43137"/>
                    </a:srgbClr>
                  </a:outerShdw>
                </a:effectLst>
                <a:latin typeface="微软雅黑" pitchFamily="34" charset="-122"/>
                <a:ea typeface="微软雅黑" pitchFamily="34" charset="-122"/>
              </a:rPr>
              <a:t>整合各方优势</a:t>
            </a:r>
            <a:endParaRPr lang="zh-CN" altLang="en-GB" sz="2400" b="1" dirty="0">
              <a:effectLst>
                <a:outerShdw blurRad="38100" dist="38100" dir="2700000" algn="tl">
                  <a:srgbClr val="000000">
                    <a:alpha val="43137"/>
                  </a:srgbClr>
                </a:outerShdw>
              </a:effectLst>
              <a:latin typeface="微软雅黑" pitchFamily="34" charset="-122"/>
              <a:ea typeface="微软雅黑" pitchFamily="34" charset="-122"/>
            </a:endParaRPr>
          </a:p>
        </p:txBody>
      </p:sp>
      <p:pic>
        <p:nvPicPr>
          <p:cNvPr id="5" name="图片 4"/>
          <p:cNvPicPr>
            <a:picLocks noChangeAspect="1"/>
          </p:cNvPicPr>
          <p:nvPr/>
        </p:nvPicPr>
        <p:blipFill>
          <a:blip r:embed="rId3"/>
          <a:stretch>
            <a:fillRect/>
          </a:stretch>
        </p:blipFill>
        <p:spPr>
          <a:xfrm>
            <a:off x="2357422" y="1316039"/>
            <a:ext cx="4398977" cy="4398977"/>
          </a:xfrm>
          <a:prstGeom prst="rect">
            <a:avLst/>
          </a:prstGeom>
          <a:effectLst>
            <a:outerShdw blurRad="50800" dist="38100" dir="5400000" algn="t" rotWithShape="0">
              <a:prstClr val="black">
                <a:alpha val="40000"/>
              </a:prstClr>
            </a:outerShdw>
          </a:effectLst>
        </p:spPr>
      </p:pic>
      <p:sp>
        <p:nvSpPr>
          <p:cNvPr id="6" name="TextBox 5"/>
          <p:cNvSpPr txBox="1"/>
          <p:nvPr/>
        </p:nvSpPr>
        <p:spPr>
          <a:xfrm rot="2683627">
            <a:off x="2629104" y="2031897"/>
            <a:ext cx="1389902" cy="646331"/>
          </a:xfrm>
          <a:prstGeom prst="rect">
            <a:avLst/>
          </a:prstGeom>
          <a:noFill/>
        </p:spPr>
        <p:txBody>
          <a:bodyPr wrap="square">
            <a:spAutoFit/>
          </a:bodyPr>
          <a:lstStyle/>
          <a:p>
            <a:pPr algn="ctr" fontAlgn="auto">
              <a:spcBef>
                <a:spcPts val="0"/>
              </a:spcBef>
              <a:spcAft>
                <a:spcPts val="0"/>
              </a:spcAft>
              <a:defRPr/>
            </a:pPr>
            <a:r>
              <a:rPr lang="zh-CN" altLang="en-US" b="1" kern="0" dirty="0" smtClean="0">
                <a:solidFill>
                  <a:sysClr val="window" lastClr="FFFFFF"/>
                </a:solidFill>
                <a:effectLst>
                  <a:outerShdw blurRad="50800" dist="38100" dir="5400000" algn="t" rotWithShape="0">
                    <a:prstClr val="black">
                      <a:alpha val="40000"/>
                    </a:prstClr>
                  </a:outerShdw>
                </a:effectLst>
                <a:latin typeface="微软雅黑" pitchFamily="34" charset="-122"/>
                <a:ea typeface="微软雅黑" pitchFamily="34" charset="-122"/>
              </a:rPr>
              <a:t>民航大</a:t>
            </a:r>
            <a:endParaRPr lang="en-US" altLang="zh-CN" b="1" kern="0" dirty="0" smtClean="0">
              <a:solidFill>
                <a:sysClr val="window" lastClr="FFFFFF"/>
              </a:solidFill>
              <a:effectLst>
                <a:outerShdw blurRad="50800" dist="38100" dir="5400000" algn="t" rotWithShape="0">
                  <a:prstClr val="black">
                    <a:alpha val="40000"/>
                  </a:prstClr>
                </a:outerShdw>
              </a:effectLst>
              <a:latin typeface="微软雅黑" pitchFamily="34" charset="-122"/>
              <a:ea typeface="微软雅黑" pitchFamily="34" charset="-122"/>
            </a:endParaRPr>
          </a:p>
          <a:p>
            <a:pPr algn="ctr" fontAlgn="auto">
              <a:spcBef>
                <a:spcPts val="0"/>
              </a:spcBef>
              <a:spcAft>
                <a:spcPts val="0"/>
              </a:spcAft>
              <a:defRPr/>
            </a:pPr>
            <a:r>
              <a:rPr lang="zh-CN" altLang="en-US" b="1" kern="0" dirty="0" smtClean="0">
                <a:solidFill>
                  <a:sysClr val="window" lastClr="FFFFFF"/>
                </a:solidFill>
                <a:effectLst>
                  <a:outerShdw blurRad="50800" dist="38100" dir="5400000" algn="t" rotWithShape="0">
                    <a:prstClr val="black">
                      <a:alpha val="40000"/>
                    </a:prstClr>
                  </a:outerShdw>
                </a:effectLst>
                <a:latin typeface="微软雅黑" pitchFamily="34" charset="-122"/>
                <a:ea typeface="微软雅黑" pitchFamily="34" charset="-122"/>
              </a:rPr>
              <a:t>航科院</a:t>
            </a:r>
            <a:endParaRPr lang="zh-CN" altLang="en-US" b="1" kern="0" dirty="0">
              <a:solidFill>
                <a:sysClr val="window" lastClr="FFFFFF"/>
              </a:solidFill>
              <a:effectLst>
                <a:outerShdw blurRad="50800" dist="38100" dir="5400000" algn="t" rotWithShape="0">
                  <a:prstClr val="black">
                    <a:alpha val="40000"/>
                  </a:prstClr>
                </a:outerShdw>
              </a:effectLst>
              <a:latin typeface="微软雅黑" pitchFamily="34" charset="-122"/>
              <a:ea typeface="微软雅黑" pitchFamily="34" charset="-122"/>
            </a:endParaRPr>
          </a:p>
        </p:txBody>
      </p:sp>
      <p:sp>
        <p:nvSpPr>
          <p:cNvPr id="7" name="TextBox 6"/>
          <p:cNvSpPr txBox="1"/>
          <p:nvPr/>
        </p:nvSpPr>
        <p:spPr>
          <a:xfrm rot="18975226">
            <a:off x="5009178" y="2215486"/>
            <a:ext cx="1242218" cy="369332"/>
          </a:xfrm>
          <a:prstGeom prst="rect">
            <a:avLst/>
          </a:prstGeom>
          <a:noFill/>
        </p:spPr>
        <p:txBody>
          <a:bodyPr wrap="square">
            <a:spAutoFit/>
          </a:bodyPr>
          <a:lstStyle/>
          <a:p>
            <a:pPr algn="ctr" fontAlgn="auto">
              <a:spcBef>
                <a:spcPts val="0"/>
              </a:spcBef>
              <a:spcAft>
                <a:spcPts val="0"/>
              </a:spcAft>
              <a:defRPr/>
            </a:pPr>
            <a:r>
              <a:rPr lang="zh-CN" altLang="en-US" b="1" kern="0" dirty="0" smtClean="0">
                <a:solidFill>
                  <a:sysClr val="window" lastClr="FFFFFF"/>
                </a:solidFill>
                <a:effectLst>
                  <a:outerShdw blurRad="50800" dist="38100" dir="5400000" algn="t" rotWithShape="0">
                    <a:prstClr val="black">
                      <a:alpha val="40000"/>
                    </a:prstClr>
                  </a:outerShdw>
                </a:effectLst>
                <a:latin typeface="微软雅黑" pitchFamily="34" charset="-122"/>
                <a:ea typeface="微软雅黑" pitchFamily="34" charset="-122"/>
              </a:rPr>
              <a:t>其他单位</a:t>
            </a:r>
            <a:endParaRPr lang="zh-CN" altLang="en-US" b="1" kern="0" dirty="0">
              <a:solidFill>
                <a:sysClr val="window" lastClr="FFFFFF"/>
              </a:solidFill>
              <a:effectLst>
                <a:outerShdw blurRad="50800" dist="38100" dir="5400000" algn="t" rotWithShape="0">
                  <a:prstClr val="black">
                    <a:alpha val="40000"/>
                  </a:prstClr>
                </a:outerShdw>
              </a:effectLst>
              <a:latin typeface="微软雅黑" pitchFamily="34" charset="-122"/>
              <a:ea typeface="微软雅黑" pitchFamily="34" charset="-122"/>
            </a:endParaRPr>
          </a:p>
        </p:txBody>
      </p:sp>
      <p:sp>
        <p:nvSpPr>
          <p:cNvPr id="9" name="TextBox 8"/>
          <p:cNvSpPr txBox="1"/>
          <p:nvPr/>
        </p:nvSpPr>
        <p:spPr>
          <a:xfrm rot="18817687">
            <a:off x="2561771" y="4473512"/>
            <a:ext cx="1651000" cy="369332"/>
          </a:xfrm>
          <a:prstGeom prst="rect">
            <a:avLst/>
          </a:prstGeom>
          <a:noFill/>
        </p:spPr>
        <p:txBody>
          <a:bodyPr>
            <a:spAutoFit/>
          </a:bodyPr>
          <a:lstStyle/>
          <a:p>
            <a:pPr algn="ctr" fontAlgn="auto">
              <a:spcBef>
                <a:spcPts val="0"/>
              </a:spcBef>
              <a:spcAft>
                <a:spcPts val="0"/>
              </a:spcAft>
              <a:defRPr/>
            </a:pPr>
            <a:r>
              <a:rPr lang="zh-CN" altLang="en-US" b="1" kern="0" dirty="0" smtClean="0">
                <a:solidFill>
                  <a:sysClr val="window" lastClr="FFFFFF"/>
                </a:solidFill>
                <a:effectLst>
                  <a:outerShdw blurRad="38100" dist="38100" dir="2700000" algn="tl">
                    <a:srgbClr val="000000">
                      <a:alpha val="43137"/>
                    </a:srgbClr>
                  </a:outerShdw>
                </a:effectLst>
                <a:latin typeface="微软雅黑" pitchFamily="34" charset="-122"/>
                <a:ea typeface="微软雅黑" pitchFamily="34" charset="-122"/>
              </a:rPr>
              <a:t>航联</a:t>
            </a:r>
            <a:endParaRPr lang="zh-CN" altLang="en-US" b="1" kern="0" dirty="0">
              <a:solidFill>
                <a:sysClr val="window" lastClr="FFFFFF"/>
              </a:solidFill>
              <a:effectLst>
                <a:outerShdw blurRad="38100" dist="38100" dir="2700000" algn="tl">
                  <a:srgbClr val="000000">
                    <a:alpha val="43137"/>
                  </a:srgbClr>
                </a:outerShdw>
              </a:effectLst>
              <a:latin typeface="微软雅黑" pitchFamily="34" charset="-122"/>
              <a:ea typeface="微软雅黑" pitchFamily="34" charset="-122"/>
            </a:endParaRPr>
          </a:p>
        </p:txBody>
      </p:sp>
      <p:sp>
        <p:nvSpPr>
          <p:cNvPr id="10" name="TextBox 9"/>
          <p:cNvSpPr txBox="1"/>
          <p:nvPr/>
        </p:nvSpPr>
        <p:spPr>
          <a:xfrm rot="2769270">
            <a:off x="4926397" y="4430154"/>
            <a:ext cx="1434986" cy="369332"/>
          </a:xfrm>
          <a:prstGeom prst="rect">
            <a:avLst/>
          </a:prstGeom>
          <a:noFill/>
        </p:spPr>
        <p:txBody>
          <a:bodyPr wrap="square">
            <a:spAutoFit/>
          </a:bodyPr>
          <a:lstStyle/>
          <a:p>
            <a:pPr algn="ctr" fontAlgn="auto">
              <a:spcBef>
                <a:spcPts val="0"/>
              </a:spcBef>
              <a:spcAft>
                <a:spcPts val="0"/>
              </a:spcAft>
              <a:defRPr/>
            </a:pPr>
            <a:r>
              <a:rPr lang="zh-CN" altLang="en-US" b="1" kern="0" dirty="0" smtClean="0">
                <a:solidFill>
                  <a:sysClr val="window" lastClr="FFFFFF"/>
                </a:solidFill>
                <a:effectLst>
                  <a:outerShdw blurRad="38100" dist="38100" dir="2700000" algn="tl">
                    <a:srgbClr val="000000">
                      <a:alpha val="43137"/>
                    </a:srgbClr>
                  </a:outerShdw>
                </a:effectLst>
                <a:latin typeface="微软雅黑" pitchFamily="34" charset="-122"/>
                <a:ea typeface="微软雅黑" pitchFamily="34" charset="-122"/>
              </a:rPr>
              <a:t>航材</a:t>
            </a:r>
            <a:endParaRPr lang="zh-CN" altLang="en-US" b="1" kern="0" dirty="0">
              <a:solidFill>
                <a:sysClr val="window" lastClr="FFFFFF"/>
              </a:solidFill>
              <a:effectLst>
                <a:outerShdw blurRad="38100" dist="38100" dir="2700000" algn="tl">
                  <a:srgbClr val="000000">
                    <a:alpha val="43137"/>
                  </a:srgbClr>
                </a:outerShdw>
              </a:effectLst>
              <a:latin typeface="微软雅黑" pitchFamily="34" charset="-122"/>
              <a:ea typeface="微软雅黑" pitchFamily="34" charset="-122"/>
            </a:endParaRPr>
          </a:p>
        </p:txBody>
      </p:sp>
      <p:sp>
        <p:nvSpPr>
          <p:cNvPr id="11" name="TextBox 10"/>
          <p:cNvSpPr txBox="1"/>
          <p:nvPr/>
        </p:nvSpPr>
        <p:spPr>
          <a:xfrm>
            <a:off x="3071813" y="3286123"/>
            <a:ext cx="3000375" cy="369332"/>
          </a:xfrm>
          <a:prstGeom prst="rect">
            <a:avLst/>
          </a:prstGeom>
          <a:noFill/>
        </p:spPr>
        <p:txBody>
          <a:bodyPr wrap="square">
            <a:spAutoFit/>
          </a:bodyPr>
          <a:lstStyle/>
          <a:p>
            <a:pPr algn="ctr" fontAlgn="auto">
              <a:spcBef>
                <a:spcPts val="0"/>
              </a:spcBef>
              <a:spcAft>
                <a:spcPts val="0"/>
              </a:spcAft>
              <a:defRPr/>
            </a:pPr>
            <a:r>
              <a:rPr lang="zh-CN" altLang="en-US" b="1" kern="0" dirty="0" smtClean="0">
                <a:solidFill>
                  <a:sysClr val="windowText" lastClr="000000"/>
                </a:solidFill>
                <a:latin typeface="微软雅黑" pitchFamily="34" charset="-122"/>
                <a:ea typeface="微软雅黑" pitchFamily="34" charset="-122"/>
              </a:rPr>
              <a:t>联合组建碳市场专业机构</a:t>
            </a:r>
            <a:endParaRPr lang="zh-CN" altLang="en-US" b="1" kern="0" dirty="0">
              <a:solidFill>
                <a:sysClr val="windowText" lastClr="000000"/>
              </a:solidFill>
              <a:latin typeface="微软雅黑" pitchFamily="34" charset="-122"/>
              <a:ea typeface="微软雅黑" pitchFamily="34" charset="-122"/>
            </a:endParaRPr>
          </a:p>
        </p:txBody>
      </p:sp>
      <p:sp>
        <p:nvSpPr>
          <p:cNvPr id="13" name="矩形 12"/>
          <p:cNvSpPr/>
          <p:nvPr/>
        </p:nvSpPr>
        <p:spPr>
          <a:xfrm>
            <a:off x="420913" y="1320800"/>
            <a:ext cx="2075543" cy="1569660"/>
          </a:xfrm>
          <a:prstGeom prst="rect">
            <a:avLst/>
          </a:prstGeom>
          <a:ln>
            <a:solidFill>
              <a:srgbClr val="92D050"/>
            </a:solidFill>
          </a:ln>
        </p:spPr>
        <p:style>
          <a:lnRef idx="2">
            <a:schemeClr val="accent2"/>
          </a:lnRef>
          <a:fillRef idx="1">
            <a:schemeClr val="lt1"/>
          </a:fillRef>
          <a:effectRef idx="0">
            <a:schemeClr val="accent2"/>
          </a:effectRef>
          <a:fontRef idx="minor">
            <a:schemeClr val="dk1"/>
          </a:fontRef>
        </p:style>
        <p:txBody>
          <a:bodyPr wrap="square">
            <a:spAutoFit/>
          </a:bodyPr>
          <a:lstStyle/>
          <a:p>
            <a:r>
              <a:rPr lang="zh-CN" altLang="en-US" sz="2400" dirty="0">
                <a:effectLst>
                  <a:outerShdw blurRad="38100" dist="38100" dir="2700000" algn="tl">
                    <a:srgbClr val="000000">
                      <a:alpha val="43137"/>
                    </a:srgbClr>
                  </a:outerShdw>
                </a:effectLst>
              </a:rPr>
              <a:t>具有较高水平</a:t>
            </a:r>
            <a:r>
              <a:rPr lang="zh-CN" altLang="en-US" sz="2400" dirty="0" smtClean="0">
                <a:effectLst>
                  <a:outerShdw blurRad="38100" dist="38100" dir="2700000" algn="tl">
                    <a:srgbClr val="000000">
                      <a:alpha val="43137"/>
                    </a:srgbClr>
                  </a:outerShdw>
                </a:effectLst>
              </a:rPr>
              <a:t>的和</a:t>
            </a:r>
            <a:r>
              <a:rPr lang="zh-CN" altLang="en-US" sz="2400" dirty="0">
                <a:effectLst>
                  <a:outerShdw blurRad="38100" dist="38100" dir="2700000" algn="tl">
                    <a:srgbClr val="000000">
                      <a:alpha val="43137"/>
                    </a:srgbClr>
                  </a:outerShdw>
                </a:effectLst>
              </a:rPr>
              <a:t>科研</a:t>
            </a:r>
            <a:r>
              <a:rPr lang="zh-CN" altLang="en-US" sz="2400" dirty="0" smtClean="0">
                <a:effectLst>
                  <a:outerShdw blurRad="38100" dist="38100" dir="2700000" algn="tl">
                    <a:srgbClr val="000000">
                      <a:alpha val="43137"/>
                    </a:srgbClr>
                  </a:outerShdw>
                </a:effectLst>
              </a:rPr>
              <a:t>项专家技术团队目</a:t>
            </a:r>
            <a:r>
              <a:rPr lang="zh-CN" altLang="en-US" sz="2400" dirty="0">
                <a:effectLst>
                  <a:outerShdw blurRad="38100" dist="38100" dir="2700000" algn="tl">
                    <a:srgbClr val="000000">
                      <a:alpha val="43137"/>
                    </a:srgbClr>
                  </a:outerShdw>
                </a:effectLst>
              </a:rPr>
              <a:t>经验</a:t>
            </a:r>
          </a:p>
        </p:txBody>
      </p:sp>
      <p:sp>
        <p:nvSpPr>
          <p:cNvPr id="14" name="矩形 13"/>
          <p:cNvSpPr/>
          <p:nvPr/>
        </p:nvSpPr>
        <p:spPr>
          <a:xfrm>
            <a:off x="6567713" y="4376058"/>
            <a:ext cx="2039257" cy="1938992"/>
          </a:xfrm>
          <a:prstGeom prst="rect">
            <a:avLst/>
          </a:prstGeom>
          <a:ln>
            <a:solidFill>
              <a:srgbClr val="7030A0"/>
            </a:solidFill>
          </a:ln>
        </p:spPr>
        <p:style>
          <a:lnRef idx="2">
            <a:schemeClr val="accent2"/>
          </a:lnRef>
          <a:fillRef idx="1">
            <a:schemeClr val="lt1"/>
          </a:fillRef>
          <a:effectRef idx="0">
            <a:schemeClr val="accent2"/>
          </a:effectRef>
          <a:fontRef idx="minor">
            <a:schemeClr val="dk1"/>
          </a:fontRef>
        </p:style>
        <p:txBody>
          <a:bodyPr wrap="square">
            <a:spAutoFit/>
          </a:bodyPr>
          <a:lstStyle/>
          <a:p>
            <a:r>
              <a:rPr lang="zh-CN" altLang="en-US" sz="2400" dirty="0">
                <a:effectLst>
                  <a:outerShdw blurRad="38100" dist="38100" dir="2700000" algn="tl">
                    <a:srgbClr val="000000">
                      <a:alpha val="43137"/>
                    </a:srgbClr>
                  </a:outerShdw>
                </a:effectLst>
              </a:rPr>
              <a:t>在合同能源管理和节能减排项目上具备丰富的实际操作经验</a:t>
            </a:r>
          </a:p>
        </p:txBody>
      </p:sp>
      <p:sp>
        <p:nvSpPr>
          <p:cNvPr id="15" name="矩形 14"/>
          <p:cNvSpPr/>
          <p:nvPr/>
        </p:nvSpPr>
        <p:spPr>
          <a:xfrm>
            <a:off x="522514" y="4688115"/>
            <a:ext cx="2046514" cy="1200329"/>
          </a:xfrm>
          <a:prstGeom prst="rect">
            <a:avLst/>
          </a:prstGeom>
          <a:ln>
            <a:solidFill>
              <a:srgbClr val="00B0F0"/>
            </a:solidFill>
          </a:ln>
        </p:spPr>
        <p:style>
          <a:lnRef idx="2">
            <a:schemeClr val="accent2"/>
          </a:lnRef>
          <a:fillRef idx="1">
            <a:schemeClr val="lt1"/>
          </a:fillRef>
          <a:effectRef idx="0">
            <a:schemeClr val="accent2"/>
          </a:effectRef>
          <a:fontRef idx="minor">
            <a:schemeClr val="dk1"/>
          </a:fontRef>
        </p:style>
        <p:txBody>
          <a:bodyPr wrap="square">
            <a:spAutoFit/>
          </a:bodyPr>
          <a:lstStyle/>
          <a:p>
            <a:r>
              <a:rPr lang="zh-CN" altLang="en-US" sz="2400" dirty="0">
                <a:effectLst>
                  <a:outerShdw blurRad="38100" dist="38100" dir="2700000" algn="tl">
                    <a:srgbClr val="000000">
                      <a:alpha val="43137"/>
                    </a:srgbClr>
                  </a:outerShdw>
                </a:effectLst>
              </a:rPr>
              <a:t>具有广泛的市场渠道和商业化项目经验</a:t>
            </a:r>
          </a:p>
        </p:txBody>
      </p:sp>
      <p:sp>
        <p:nvSpPr>
          <p:cNvPr id="16" name="矩形 15"/>
          <p:cNvSpPr/>
          <p:nvPr/>
        </p:nvSpPr>
        <p:spPr>
          <a:xfrm>
            <a:off x="6654799" y="1299029"/>
            <a:ext cx="2111830" cy="1569660"/>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square">
            <a:spAutoFit/>
          </a:bodyPr>
          <a:lstStyle/>
          <a:p>
            <a:r>
              <a:rPr lang="zh-CN" altLang="en-US" sz="2400" dirty="0" smtClean="0">
                <a:effectLst>
                  <a:outerShdw blurRad="38100" dist="38100" dir="2700000" algn="tl">
                    <a:srgbClr val="000000">
                      <a:alpha val="43137"/>
                    </a:srgbClr>
                  </a:outerShdw>
                </a:effectLst>
              </a:rPr>
              <a:t>合作接口对外开放，欢迎各方资源参与其中</a:t>
            </a:r>
            <a:endParaRPr lang="zh-CN" altLang="en-US" sz="24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blinds(horizontal)">
                                      <p:cBhvr>
                                        <p:cTn id="11" dur="500"/>
                                        <p:tgtEl>
                                          <p:spTgt spid="6"/>
                                        </p:tgtEl>
                                      </p:cBhvr>
                                    </p:animEffect>
                                  </p:childTnLst>
                                </p:cTn>
                              </p:par>
                              <p:par>
                                <p:cTn id="12" presetID="3" presetClass="entr" presetSubtype="10" fill="hold" grpId="0" nodeType="with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linds(horizontal)">
                                      <p:cBhvr>
                                        <p:cTn id="14" dur="500"/>
                                        <p:tgtEl>
                                          <p:spTgt spid="7"/>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blinds(horizontal)">
                                      <p:cBhvr>
                                        <p:cTn id="20" dur="500"/>
                                        <p:tgtEl>
                                          <p:spTgt spid="10"/>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blinds(horizontal)">
                                      <p:cBhvr>
                                        <p:cTn id="2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utoUpdateAnimBg="0"/>
      <p:bldP spid="6" grpId="0"/>
      <p:bldP spid="7" grpId="0"/>
      <p:bldP spid="9" grpId="0"/>
      <p:bldP spid="10"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79" name="Picture 15" descr="1"/>
          <p:cNvPicPr>
            <a:picLocks noChangeAspect="1" noChangeArrowheads="1"/>
          </p:cNvPicPr>
          <p:nvPr/>
        </p:nvPicPr>
        <p:blipFill>
          <a:blip r:embed="rId3"/>
          <a:srcRect/>
          <a:stretch>
            <a:fillRect/>
          </a:stretch>
        </p:blipFill>
        <p:spPr bwMode="auto">
          <a:xfrm>
            <a:off x="3438525" y="2444750"/>
            <a:ext cx="5138738" cy="2035175"/>
          </a:xfrm>
          <a:prstGeom prst="rect">
            <a:avLst/>
          </a:prstGeom>
          <a:noFill/>
          <a:ln w="9525">
            <a:noFill/>
            <a:miter lim="800000"/>
            <a:headEnd/>
            <a:tailEnd/>
          </a:ln>
        </p:spPr>
      </p:pic>
      <p:sp>
        <p:nvSpPr>
          <p:cNvPr id="11276" name="Text Box 12"/>
          <p:cNvSpPr txBox="1">
            <a:spLocks noChangeArrowheads="1"/>
          </p:cNvSpPr>
          <p:nvPr/>
        </p:nvSpPr>
        <p:spPr bwMode="auto">
          <a:xfrm>
            <a:off x="6891338" y="2557463"/>
            <a:ext cx="1679575" cy="338137"/>
          </a:xfrm>
          <a:prstGeom prst="rect">
            <a:avLst/>
          </a:prstGeom>
          <a:noFill/>
          <a:ln w="9525">
            <a:noFill/>
            <a:miter lim="800000"/>
            <a:headEnd/>
            <a:tailEnd/>
          </a:ln>
        </p:spPr>
        <p:txBody>
          <a:bodyPr>
            <a:spAutoFit/>
          </a:bodyPr>
          <a:lstStyle/>
          <a:p>
            <a:pPr algn="ctr">
              <a:spcBef>
                <a:spcPct val="50000"/>
              </a:spcBef>
            </a:pPr>
            <a:r>
              <a:rPr lang="en-US" altLang="zh-CN" sz="1600" dirty="0" smtClean="0">
                <a:solidFill>
                  <a:schemeClr val="bg2"/>
                </a:solidFill>
                <a:ea typeface="黑体" pitchFamily="49" charset="-122"/>
              </a:rPr>
              <a:t>2017</a:t>
            </a:r>
            <a:r>
              <a:rPr lang="zh-CN" altLang="en-US" sz="1600" dirty="0" smtClean="0">
                <a:solidFill>
                  <a:schemeClr val="bg2"/>
                </a:solidFill>
                <a:ea typeface="黑体" pitchFamily="49" charset="-122"/>
              </a:rPr>
              <a:t>年</a:t>
            </a:r>
            <a:r>
              <a:rPr lang="en-US" altLang="zh-CN" sz="1600" dirty="0" smtClean="0">
                <a:solidFill>
                  <a:schemeClr val="bg2"/>
                </a:solidFill>
                <a:ea typeface="黑体" pitchFamily="49" charset="-122"/>
              </a:rPr>
              <a:t>6</a:t>
            </a:r>
            <a:r>
              <a:rPr lang="zh-CN" altLang="en-US" sz="1600" dirty="0" smtClean="0">
                <a:solidFill>
                  <a:schemeClr val="bg2"/>
                </a:solidFill>
                <a:ea typeface="黑体" pitchFamily="49" charset="-122"/>
              </a:rPr>
              <a:t>月</a:t>
            </a:r>
            <a:r>
              <a:rPr lang="en-US" altLang="zh-CN" sz="1600" dirty="0" smtClean="0">
                <a:solidFill>
                  <a:schemeClr val="bg2"/>
                </a:solidFill>
                <a:ea typeface="黑体" pitchFamily="49" charset="-122"/>
              </a:rPr>
              <a:t>23</a:t>
            </a:r>
            <a:r>
              <a:rPr lang="zh-CN" altLang="en-US" sz="1600" dirty="0" smtClean="0">
                <a:solidFill>
                  <a:schemeClr val="bg2"/>
                </a:solidFill>
                <a:ea typeface="黑体" pitchFamily="49" charset="-122"/>
              </a:rPr>
              <a:t>日</a:t>
            </a:r>
            <a:endParaRPr lang="zh-CN" altLang="en-US" sz="1600" dirty="0">
              <a:solidFill>
                <a:schemeClr val="bg2"/>
              </a:solidFill>
              <a:ea typeface="黑体" pitchFamily="49" charset="-122"/>
            </a:endParaRPr>
          </a:p>
        </p:txBody>
      </p:sp>
      <p:sp>
        <p:nvSpPr>
          <p:cNvPr id="11277" name="Text Box 13"/>
          <p:cNvSpPr txBox="1">
            <a:spLocks noChangeArrowheads="1"/>
          </p:cNvSpPr>
          <p:nvPr/>
        </p:nvSpPr>
        <p:spPr bwMode="auto">
          <a:xfrm>
            <a:off x="5757863" y="3238500"/>
            <a:ext cx="3224212" cy="369888"/>
          </a:xfrm>
          <a:prstGeom prst="rect">
            <a:avLst/>
          </a:prstGeom>
          <a:noFill/>
          <a:ln w="9525">
            <a:noFill/>
            <a:miter lim="800000"/>
            <a:headEnd/>
            <a:tailEnd/>
          </a:ln>
        </p:spPr>
        <p:txBody>
          <a:bodyPr>
            <a:spAutoFit/>
          </a:bodyPr>
          <a:lstStyle/>
          <a:p>
            <a:pPr algn="ctr">
              <a:spcBef>
                <a:spcPct val="50000"/>
              </a:spcBef>
            </a:pPr>
            <a:r>
              <a:rPr lang="en-US" altLang="zh-CN" b="1" i="1">
                <a:solidFill>
                  <a:schemeClr val="bg1"/>
                </a:solidFill>
              </a:rPr>
              <a:t>Thanks for listening!</a:t>
            </a:r>
          </a:p>
        </p:txBody>
      </p:sp>
      <p:sp>
        <p:nvSpPr>
          <p:cNvPr id="11278" name="Text Box 14"/>
          <p:cNvSpPr txBox="1">
            <a:spLocks noChangeArrowheads="1"/>
          </p:cNvSpPr>
          <p:nvPr/>
        </p:nvSpPr>
        <p:spPr bwMode="auto">
          <a:xfrm>
            <a:off x="5305425" y="2990850"/>
            <a:ext cx="1990725" cy="461963"/>
          </a:xfrm>
          <a:prstGeom prst="rect">
            <a:avLst/>
          </a:prstGeom>
          <a:noFill/>
          <a:ln w="9525">
            <a:noFill/>
            <a:miter lim="800000"/>
            <a:headEnd/>
            <a:tailEnd/>
          </a:ln>
        </p:spPr>
        <p:txBody>
          <a:bodyPr>
            <a:spAutoFit/>
          </a:bodyPr>
          <a:lstStyle/>
          <a:p>
            <a:pPr>
              <a:spcBef>
                <a:spcPct val="50000"/>
              </a:spcBef>
            </a:pPr>
            <a:endParaRPr lang="zh-CN" altLang="zh-CN" sz="2400">
              <a:solidFill>
                <a:schemeClr val="bg1"/>
              </a:solidFill>
              <a:ea typeface="楷体_GB2312" pitchFamily="49" charset="-122"/>
            </a:endParaRPr>
          </a:p>
        </p:txBody>
      </p:sp>
      <p:sp>
        <p:nvSpPr>
          <p:cNvPr id="11280" name="Text Box 16"/>
          <p:cNvSpPr txBox="1">
            <a:spLocks noChangeArrowheads="1"/>
          </p:cNvSpPr>
          <p:nvPr/>
        </p:nvSpPr>
        <p:spPr bwMode="auto">
          <a:xfrm>
            <a:off x="4513263" y="3940175"/>
            <a:ext cx="4210050" cy="1200150"/>
          </a:xfrm>
          <a:prstGeom prst="rect">
            <a:avLst/>
          </a:prstGeom>
          <a:noFill/>
          <a:ln w="9525">
            <a:noFill/>
            <a:miter lim="800000"/>
            <a:headEnd/>
            <a:tailEnd/>
          </a:ln>
        </p:spPr>
        <p:txBody>
          <a:bodyPr>
            <a:spAutoFit/>
          </a:bodyPr>
          <a:lstStyle/>
          <a:p>
            <a:pPr algn="ctr">
              <a:spcBef>
                <a:spcPct val="50000"/>
              </a:spcBef>
            </a:pPr>
            <a:r>
              <a:rPr lang="en-US" altLang="zh-CN" b="1">
                <a:latin typeface="楷体_GB2312" pitchFamily="49" charset="-122"/>
                <a:ea typeface="楷体_GB2312" pitchFamily="49" charset="-122"/>
              </a:rPr>
              <a:t> </a:t>
            </a:r>
          </a:p>
          <a:p>
            <a:pPr algn="ctr">
              <a:spcBef>
                <a:spcPct val="50000"/>
              </a:spcBef>
            </a:pPr>
            <a:r>
              <a:rPr lang="zh-CN" altLang="en-US" b="1">
                <a:latin typeface="楷体_GB2312" pitchFamily="49" charset="-122"/>
                <a:ea typeface="楷体_GB2312" pitchFamily="49" charset="-122"/>
              </a:rPr>
              <a:t>航联咨询（北京）有限公司 </a:t>
            </a:r>
            <a:endParaRPr lang="en-US" altLang="zh-CN" b="1">
              <a:latin typeface="楷体_GB2312" pitchFamily="49" charset="-122"/>
              <a:ea typeface="楷体_GB2312" pitchFamily="49" charset="-122"/>
            </a:endParaRPr>
          </a:p>
          <a:p>
            <a:pPr algn="ctr">
              <a:spcBef>
                <a:spcPct val="50000"/>
              </a:spcBef>
            </a:pPr>
            <a:endParaRPr lang="zh-CN" altLang="en-US" b="1">
              <a:latin typeface="楷体_GB2312" pitchFamily="49" charset="-122"/>
              <a:ea typeface="楷体_GB2312" pitchFamily="49" charset="-122"/>
            </a:endParaRPr>
          </a:p>
        </p:txBody>
      </p:sp>
      <p:sp>
        <p:nvSpPr>
          <p:cNvPr id="21511" name="Text Box 17"/>
          <p:cNvSpPr txBox="1">
            <a:spLocks noChangeArrowheads="1"/>
          </p:cNvSpPr>
          <p:nvPr/>
        </p:nvSpPr>
        <p:spPr bwMode="auto">
          <a:xfrm>
            <a:off x="1727200" y="584200"/>
            <a:ext cx="631825" cy="369888"/>
          </a:xfrm>
          <a:prstGeom prst="rect">
            <a:avLst/>
          </a:prstGeom>
          <a:noFill/>
          <a:ln w="9525">
            <a:noFill/>
            <a:miter lim="800000"/>
            <a:headEnd/>
            <a:tailEnd/>
          </a:ln>
        </p:spPr>
        <p:txBody>
          <a:bodyPr>
            <a:spAutoFit/>
          </a:bodyPr>
          <a:lstStyle/>
          <a:p>
            <a:endParaRPr lang="zh-CN"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11279"/>
                                        </p:tgtEl>
                                        <p:attrNameLst>
                                          <p:attrName>style.visibility</p:attrName>
                                        </p:attrNameLst>
                                      </p:cBhvr>
                                      <p:to>
                                        <p:strVal val="visible"/>
                                      </p:to>
                                    </p:set>
                                    <p:anim calcmode="lin" valueType="num">
                                      <p:cBhvr additive="base">
                                        <p:cTn id="7" dur="500" fill="hold"/>
                                        <p:tgtEl>
                                          <p:spTgt spid="11279"/>
                                        </p:tgtEl>
                                        <p:attrNameLst>
                                          <p:attrName>ppt_x</p:attrName>
                                        </p:attrNameLst>
                                      </p:cBhvr>
                                      <p:tavLst>
                                        <p:tav tm="0">
                                          <p:val>
                                            <p:strVal val="1+#ppt_w/2"/>
                                          </p:val>
                                        </p:tav>
                                        <p:tav tm="100000">
                                          <p:val>
                                            <p:strVal val="#ppt_x"/>
                                          </p:val>
                                        </p:tav>
                                      </p:tavLst>
                                    </p:anim>
                                    <p:anim calcmode="lin" valueType="num">
                                      <p:cBhvr additive="base">
                                        <p:cTn id="8" dur="500" fill="hold"/>
                                        <p:tgtEl>
                                          <p:spTgt spid="11279"/>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41" presetClass="entr" presetSubtype="0" fill="hold" grpId="0" nodeType="afterEffect" nodePh="1">
                                  <p:stCondLst>
                                    <p:cond delay="0"/>
                                  </p:stCondLst>
                                  <p:endCondLst>
                                    <p:cond evt="begin" delay="0">
                                      <p:tn val="10"/>
                                    </p:cond>
                                  </p:endCondLst>
                                  <p:iterate type="lt">
                                    <p:tmPct val="10000"/>
                                  </p:iterate>
                                  <p:childTnLst>
                                    <p:set>
                                      <p:cBhvr>
                                        <p:cTn id="11" dur="1" fill="hold">
                                          <p:stCondLst>
                                            <p:cond delay="0"/>
                                          </p:stCondLst>
                                        </p:cTn>
                                        <p:tgtEl>
                                          <p:spTgt spid="11278"/>
                                        </p:tgtEl>
                                        <p:attrNameLst>
                                          <p:attrName>style.visibility</p:attrName>
                                        </p:attrNameLst>
                                      </p:cBhvr>
                                      <p:to>
                                        <p:strVal val="visible"/>
                                      </p:to>
                                    </p:set>
                                    <p:anim calcmode="lin" valueType="num">
                                      <p:cBhvr>
                                        <p:cTn id="12" dur="500" fill="hold"/>
                                        <p:tgtEl>
                                          <p:spTgt spid="11278"/>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11278"/>
                                        </p:tgtEl>
                                        <p:attrNameLst>
                                          <p:attrName>ppt_y</p:attrName>
                                        </p:attrNameLst>
                                      </p:cBhvr>
                                      <p:tavLst>
                                        <p:tav tm="0">
                                          <p:val>
                                            <p:strVal val="#ppt_y"/>
                                          </p:val>
                                        </p:tav>
                                        <p:tav tm="100000">
                                          <p:val>
                                            <p:strVal val="#ppt_y"/>
                                          </p:val>
                                        </p:tav>
                                      </p:tavLst>
                                    </p:anim>
                                    <p:anim calcmode="lin" valueType="num">
                                      <p:cBhvr>
                                        <p:cTn id="14" dur="500" fill="hold"/>
                                        <p:tgtEl>
                                          <p:spTgt spid="11278"/>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11278"/>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11278"/>
                                        </p:tgtEl>
                                      </p:cBhvr>
                                    </p:animEffect>
                                  </p:childTnLst>
                                </p:cTn>
                              </p:par>
                            </p:childTnLst>
                          </p:cTn>
                        </p:par>
                        <p:par>
                          <p:cTn id="17" fill="hold">
                            <p:stCondLst>
                              <p:cond delay="950"/>
                            </p:stCondLst>
                            <p:childTnLst>
                              <p:par>
                                <p:cTn id="18" presetID="41" presetClass="entr" presetSubtype="0" fill="hold" grpId="0" nodeType="afterEffect">
                                  <p:stCondLst>
                                    <p:cond delay="0"/>
                                  </p:stCondLst>
                                  <p:iterate type="lt">
                                    <p:tmPct val="10000"/>
                                  </p:iterate>
                                  <p:childTnLst>
                                    <p:set>
                                      <p:cBhvr>
                                        <p:cTn id="19" dur="1" fill="hold">
                                          <p:stCondLst>
                                            <p:cond delay="0"/>
                                          </p:stCondLst>
                                        </p:cTn>
                                        <p:tgtEl>
                                          <p:spTgt spid="11277"/>
                                        </p:tgtEl>
                                        <p:attrNameLst>
                                          <p:attrName>style.visibility</p:attrName>
                                        </p:attrNameLst>
                                      </p:cBhvr>
                                      <p:to>
                                        <p:strVal val="visible"/>
                                      </p:to>
                                    </p:set>
                                    <p:anim calcmode="lin" valueType="num">
                                      <p:cBhvr>
                                        <p:cTn id="20" dur="500" fill="hold"/>
                                        <p:tgtEl>
                                          <p:spTgt spid="11277"/>
                                        </p:tgtEl>
                                        <p:attrNameLst>
                                          <p:attrName>ppt_x</p:attrName>
                                        </p:attrNameLst>
                                      </p:cBhvr>
                                      <p:tavLst>
                                        <p:tav tm="0">
                                          <p:val>
                                            <p:strVal val="#ppt_x"/>
                                          </p:val>
                                        </p:tav>
                                        <p:tav tm="50000">
                                          <p:val>
                                            <p:strVal val="#ppt_x+.1"/>
                                          </p:val>
                                        </p:tav>
                                        <p:tav tm="100000">
                                          <p:val>
                                            <p:strVal val="#ppt_x"/>
                                          </p:val>
                                        </p:tav>
                                      </p:tavLst>
                                    </p:anim>
                                    <p:anim calcmode="lin" valueType="num">
                                      <p:cBhvr>
                                        <p:cTn id="21" dur="500" fill="hold"/>
                                        <p:tgtEl>
                                          <p:spTgt spid="11277"/>
                                        </p:tgtEl>
                                        <p:attrNameLst>
                                          <p:attrName>ppt_y</p:attrName>
                                        </p:attrNameLst>
                                      </p:cBhvr>
                                      <p:tavLst>
                                        <p:tav tm="0">
                                          <p:val>
                                            <p:strVal val="#ppt_y"/>
                                          </p:val>
                                        </p:tav>
                                        <p:tav tm="100000">
                                          <p:val>
                                            <p:strVal val="#ppt_y"/>
                                          </p:val>
                                        </p:tav>
                                      </p:tavLst>
                                    </p:anim>
                                    <p:anim calcmode="lin" valueType="num">
                                      <p:cBhvr>
                                        <p:cTn id="22" dur="500" fill="hold"/>
                                        <p:tgtEl>
                                          <p:spTgt spid="11277"/>
                                        </p:tgtEl>
                                        <p:attrNameLst>
                                          <p:attrName>ppt_h</p:attrName>
                                        </p:attrNameLst>
                                      </p:cBhvr>
                                      <p:tavLst>
                                        <p:tav tm="0">
                                          <p:val>
                                            <p:strVal val="#ppt_h/10"/>
                                          </p:val>
                                        </p:tav>
                                        <p:tav tm="50000">
                                          <p:val>
                                            <p:strVal val="#ppt_h+.01"/>
                                          </p:val>
                                        </p:tav>
                                        <p:tav tm="100000">
                                          <p:val>
                                            <p:strVal val="#ppt_h"/>
                                          </p:val>
                                        </p:tav>
                                      </p:tavLst>
                                    </p:anim>
                                    <p:anim calcmode="lin" valueType="num">
                                      <p:cBhvr>
                                        <p:cTn id="23" dur="500" fill="hold"/>
                                        <p:tgtEl>
                                          <p:spTgt spid="11277"/>
                                        </p:tgtEl>
                                        <p:attrNameLst>
                                          <p:attrName>ppt_w</p:attrName>
                                        </p:attrNameLst>
                                      </p:cBhvr>
                                      <p:tavLst>
                                        <p:tav tm="0">
                                          <p:val>
                                            <p:strVal val="#ppt_w/10"/>
                                          </p:val>
                                        </p:tav>
                                        <p:tav tm="50000">
                                          <p:val>
                                            <p:strVal val="#ppt_w+.01"/>
                                          </p:val>
                                        </p:tav>
                                        <p:tav tm="100000">
                                          <p:val>
                                            <p:strVal val="#ppt_w"/>
                                          </p:val>
                                        </p:tav>
                                      </p:tavLst>
                                    </p:anim>
                                    <p:animEffect transition="in" filter="fade">
                                      <p:cBhvr>
                                        <p:cTn id="24" dur="500" tmFilter="0,0; .5, 1; 1, 1"/>
                                        <p:tgtEl>
                                          <p:spTgt spid="11277"/>
                                        </p:tgtEl>
                                      </p:cBhvr>
                                    </p:animEffect>
                                  </p:childTnLst>
                                </p:cTn>
                              </p:par>
                            </p:childTnLst>
                          </p:cTn>
                        </p:par>
                        <p:par>
                          <p:cTn id="25" fill="hold">
                            <p:stCondLst>
                              <p:cond delay="2350"/>
                            </p:stCondLst>
                            <p:childTnLst>
                              <p:par>
                                <p:cTn id="26" presetID="41" presetClass="entr" presetSubtype="0" fill="hold" grpId="0" nodeType="afterEffect">
                                  <p:stCondLst>
                                    <p:cond delay="0"/>
                                  </p:stCondLst>
                                  <p:iterate type="lt">
                                    <p:tmPct val="10000"/>
                                  </p:iterate>
                                  <p:childTnLst>
                                    <p:set>
                                      <p:cBhvr>
                                        <p:cTn id="27" dur="1" fill="hold">
                                          <p:stCondLst>
                                            <p:cond delay="0"/>
                                          </p:stCondLst>
                                        </p:cTn>
                                        <p:tgtEl>
                                          <p:spTgt spid="11280"/>
                                        </p:tgtEl>
                                        <p:attrNameLst>
                                          <p:attrName>style.visibility</p:attrName>
                                        </p:attrNameLst>
                                      </p:cBhvr>
                                      <p:to>
                                        <p:strVal val="visible"/>
                                      </p:to>
                                    </p:set>
                                    <p:anim calcmode="lin" valueType="num">
                                      <p:cBhvr>
                                        <p:cTn id="28" dur="500" fill="hold"/>
                                        <p:tgtEl>
                                          <p:spTgt spid="11280"/>
                                        </p:tgtEl>
                                        <p:attrNameLst>
                                          <p:attrName>ppt_x</p:attrName>
                                        </p:attrNameLst>
                                      </p:cBhvr>
                                      <p:tavLst>
                                        <p:tav tm="0">
                                          <p:val>
                                            <p:strVal val="#ppt_x"/>
                                          </p:val>
                                        </p:tav>
                                        <p:tav tm="50000">
                                          <p:val>
                                            <p:strVal val="#ppt_x+.1"/>
                                          </p:val>
                                        </p:tav>
                                        <p:tav tm="100000">
                                          <p:val>
                                            <p:strVal val="#ppt_x"/>
                                          </p:val>
                                        </p:tav>
                                      </p:tavLst>
                                    </p:anim>
                                    <p:anim calcmode="lin" valueType="num">
                                      <p:cBhvr>
                                        <p:cTn id="29" dur="500" fill="hold"/>
                                        <p:tgtEl>
                                          <p:spTgt spid="11280"/>
                                        </p:tgtEl>
                                        <p:attrNameLst>
                                          <p:attrName>ppt_y</p:attrName>
                                        </p:attrNameLst>
                                      </p:cBhvr>
                                      <p:tavLst>
                                        <p:tav tm="0">
                                          <p:val>
                                            <p:strVal val="#ppt_y"/>
                                          </p:val>
                                        </p:tav>
                                        <p:tav tm="100000">
                                          <p:val>
                                            <p:strVal val="#ppt_y"/>
                                          </p:val>
                                        </p:tav>
                                      </p:tavLst>
                                    </p:anim>
                                    <p:anim calcmode="lin" valueType="num">
                                      <p:cBhvr>
                                        <p:cTn id="30" dur="500" fill="hold"/>
                                        <p:tgtEl>
                                          <p:spTgt spid="11280"/>
                                        </p:tgtEl>
                                        <p:attrNameLst>
                                          <p:attrName>ppt_h</p:attrName>
                                        </p:attrNameLst>
                                      </p:cBhvr>
                                      <p:tavLst>
                                        <p:tav tm="0">
                                          <p:val>
                                            <p:strVal val="#ppt_h/10"/>
                                          </p:val>
                                        </p:tav>
                                        <p:tav tm="50000">
                                          <p:val>
                                            <p:strVal val="#ppt_h+.01"/>
                                          </p:val>
                                        </p:tav>
                                        <p:tav tm="100000">
                                          <p:val>
                                            <p:strVal val="#ppt_h"/>
                                          </p:val>
                                        </p:tav>
                                      </p:tavLst>
                                    </p:anim>
                                    <p:anim calcmode="lin" valueType="num">
                                      <p:cBhvr>
                                        <p:cTn id="31" dur="500" fill="hold"/>
                                        <p:tgtEl>
                                          <p:spTgt spid="11280"/>
                                        </p:tgtEl>
                                        <p:attrNameLst>
                                          <p:attrName>ppt_w</p:attrName>
                                        </p:attrNameLst>
                                      </p:cBhvr>
                                      <p:tavLst>
                                        <p:tav tm="0">
                                          <p:val>
                                            <p:strVal val="#ppt_w/10"/>
                                          </p:val>
                                        </p:tav>
                                        <p:tav tm="50000">
                                          <p:val>
                                            <p:strVal val="#ppt_w+.01"/>
                                          </p:val>
                                        </p:tav>
                                        <p:tav tm="100000">
                                          <p:val>
                                            <p:strVal val="#ppt_w"/>
                                          </p:val>
                                        </p:tav>
                                      </p:tavLst>
                                    </p:anim>
                                    <p:animEffect transition="in" filter="fade">
                                      <p:cBhvr>
                                        <p:cTn id="32" dur="500" tmFilter="0,0; .5, 1; 1, 1"/>
                                        <p:tgtEl>
                                          <p:spTgt spid="11280"/>
                                        </p:tgtEl>
                                      </p:cBhvr>
                                    </p:animEffect>
                                  </p:childTnLst>
                                </p:cTn>
                              </p:par>
                            </p:childTnLst>
                          </p:cTn>
                        </p:par>
                        <p:par>
                          <p:cTn id="33" fill="hold">
                            <p:stCondLst>
                              <p:cond delay="3400"/>
                            </p:stCondLst>
                            <p:childTnLst>
                              <p:par>
                                <p:cTn id="34" presetID="38" presetClass="entr" presetSubtype="0" accel="50000" fill="hold" grpId="0" nodeType="afterEffect">
                                  <p:stCondLst>
                                    <p:cond delay="0"/>
                                  </p:stCondLst>
                                  <p:iterate type="lt">
                                    <p:tmPct val="50000"/>
                                  </p:iterate>
                                  <p:childTnLst>
                                    <p:set>
                                      <p:cBhvr>
                                        <p:cTn id="35" dur="1" fill="hold">
                                          <p:stCondLst>
                                            <p:cond delay="0"/>
                                          </p:stCondLst>
                                        </p:cTn>
                                        <p:tgtEl>
                                          <p:spTgt spid="11276"/>
                                        </p:tgtEl>
                                        <p:attrNameLst>
                                          <p:attrName>style.visibility</p:attrName>
                                        </p:attrNameLst>
                                      </p:cBhvr>
                                      <p:to>
                                        <p:strVal val="visible"/>
                                      </p:to>
                                    </p:set>
                                    <p:set>
                                      <p:cBhvr>
                                        <p:cTn id="36" dur="455" fill="hold">
                                          <p:stCondLst>
                                            <p:cond delay="0"/>
                                          </p:stCondLst>
                                        </p:cTn>
                                        <p:tgtEl>
                                          <p:spTgt spid="11276"/>
                                        </p:tgtEl>
                                        <p:attrNameLst>
                                          <p:attrName>style.rotation</p:attrName>
                                        </p:attrNameLst>
                                      </p:cBhvr>
                                      <p:to>
                                        <p:strVal val="-45.0"/>
                                      </p:to>
                                    </p:set>
                                    <p:anim calcmode="lin" valueType="num">
                                      <p:cBhvr>
                                        <p:cTn id="37" dur="455" fill="hold">
                                          <p:stCondLst>
                                            <p:cond delay="455"/>
                                          </p:stCondLst>
                                        </p:cTn>
                                        <p:tgtEl>
                                          <p:spTgt spid="11276"/>
                                        </p:tgtEl>
                                        <p:attrNameLst>
                                          <p:attrName>style.rotation</p:attrName>
                                        </p:attrNameLst>
                                      </p:cBhvr>
                                      <p:tavLst>
                                        <p:tav tm="0">
                                          <p:val>
                                            <p:fltVal val="-45"/>
                                          </p:val>
                                        </p:tav>
                                        <p:tav tm="69900">
                                          <p:val>
                                            <p:fltVal val="45"/>
                                          </p:val>
                                        </p:tav>
                                        <p:tav tm="100000">
                                          <p:val>
                                            <p:fltVal val="0"/>
                                          </p:val>
                                        </p:tav>
                                      </p:tavLst>
                                    </p:anim>
                                    <p:anim calcmode="lin" valueType="num">
                                      <p:cBhvr>
                                        <p:cTn id="38" dur="455" fill="hold">
                                          <p:stCondLst>
                                            <p:cond delay="0"/>
                                          </p:stCondLst>
                                        </p:cTn>
                                        <p:tgtEl>
                                          <p:spTgt spid="11276"/>
                                        </p:tgtEl>
                                        <p:attrNameLst>
                                          <p:attrName>ppt_y</p:attrName>
                                        </p:attrNameLst>
                                      </p:cBhvr>
                                      <p:tavLst>
                                        <p:tav tm="0">
                                          <p:val>
                                            <p:strVal val="#ppt_y-1"/>
                                          </p:val>
                                        </p:tav>
                                        <p:tav tm="100000">
                                          <p:val>
                                            <p:strVal val="#ppt_y-(0.354*#ppt_w-0.172*#ppt_h)"/>
                                          </p:val>
                                        </p:tav>
                                      </p:tavLst>
                                    </p:anim>
                                    <p:anim calcmode="lin" valueType="num">
                                      <p:cBhvr>
                                        <p:cTn id="39" dur="156" decel="50000" autoRev="1" fill="hold">
                                          <p:stCondLst>
                                            <p:cond delay="455"/>
                                          </p:stCondLst>
                                        </p:cTn>
                                        <p:tgtEl>
                                          <p:spTgt spid="11276"/>
                                        </p:tgtEl>
                                        <p:attrNameLst>
                                          <p:attrName>ppt_y</p:attrName>
                                        </p:attrNameLst>
                                      </p:cBhvr>
                                      <p:tavLst>
                                        <p:tav tm="0">
                                          <p:val>
                                            <p:strVal val="#ppt_y-(0.354*#ppt_w-0.172*#ppt_h)"/>
                                          </p:val>
                                        </p:tav>
                                        <p:tav tm="100000">
                                          <p:val>
                                            <p:strVal val="#ppt_y-(0.354*#ppt_w-0.172*#ppt_h)-#ppt_h/2"/>
                                          </p:val>
                                        </p:tav>
                                      </p:tavLst>
                                    </p:anim>
                                    <p:anim calcmode="lin" valueType="num">
                                      <p:cBhvr>
                                        <p:cTn id="40" dur="136" fill="hold">
                                          <p:stCondLst>
                                            <p:cond delay="864"/>
                                          </p:stCondLst>
                                        </p:cTn>
                                        <p:tgtEl>
                                          <p:spTgt spid="11276"/>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6" grpId="0"/>
      <p:bldP spid="11277" grpId="0"/>
      <p:bldP spid="11278" grpId="0"/>
      <p:bldP spid="11280" grpId="0"/>
    </p:bldLst>
  </p:timing>
</p:sld>
</file>

<file path=ppt/theme/theme1.xml><?xml version="1.0" encoding="utf-8"?>
<a:theme xmlns:a="http://schemas.openxmlformats.org/drawingml/2006/main" name="自定义设计方案">
  <a:themeElements>
    <a:clrScheme name="自定义设计方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自定义设计方案">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自定义设计方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自定义设计方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自定义设计方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自定义设计方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自定义设计方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自定义设计方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自定义设计方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自定义设计方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自定义设计方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自定义设计方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自定义设计方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自定义设计方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10280</TotalTime>
  <Words>423</Words>
  <Application>Microsoft Office PowerPoint</Application>
  <PresentationFormat>全屏显示(4:3)</PresentationFormat>
  <Paragraphs>83</Paragraphs>
  <Slides>9</Slides>
  <Notes>7</Notes>
  <HiddenSlides>0</HiddenSlides>
  <MMClips>0</MMClips>
  <ScaleCrop>false</ScaleCrop>
  <HeadingPairs>
    <vt:vector size="4" baseType="variant">
      <vt:variant>
        <vt:lpstr>主题</vt:lpstr>
      </vt:variant>
      <vt:variant>
        <vt:i4>1</vt:i4>
      </vt:variant>
      <vt:variant>
        <vt:lpstr>幻灯片标题</vt:lpstr>
      </vt:variant>
      <vt:variant>
        <vt:i4>9</vt:i4>
      </vt:variant>
    </vt:vector>
  </HeadingPairs>
  <TitlesOfParts>
    <vt:vector size="10" baseType="lpstr">
      <vt:lpstr>自定义设计方案</vt:lpstr>
      <vt:lpstr>幻灯片 1</vt:lpstr>
      <vt:lpstr>幻灯片 2</vt:lpstr>
      <vt:lpstr>幻灯片 3</vt:lpstr>
      <vt:lpstr>幻灯片 4</vt:lpstr>
      <vt:lpstr>幻灯片 5</vt:lpstr>
      <vt:lpstr>幻灯片 6</vt:lpstr>
      <vt:lpstr>幻灯片 7</vt:lpstr>
      <vt:lpstr>幻灯片 8</vt:lpstr>
      <vt:lpstr>幻灯片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chiwen</dc:creator>
  <cp:lastModifiedBy>B000236/赵熙</cp:lastModifiedBy>
  <cp:revision>855</cp:revision>
  <dcterms:created xsi:type="dcterms:W3CDTF">2008-06-23T03:56:39Z</dcterms:created>
  <dcterms:modified xsi:type="dcterms:W3CDTF">2017-06-21T11:57:22Z</dcterms:modified>
</cp:coreProperties>
</file>