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7"/>
  </p:notesMasterIdLst>
  <p:handoutMasterIdLst>
    <p:handoutMasterId r:id="rId28"/>
  </p:handoutMasterIdLst>
  <p:sldIdLst>
    <p:sldId id="263" r:id="rId5"/>
    <p:sldId id="313" r:id="rId6"/>
    <p:sldId id="3258" r:id="rId7"/>
    <p:sldId id="3257" r:id="rId8"/>
    <p:sldId id="3259" r:id="rId9"/>
    <p:sldId id="3256" r:id="rId10"/>
    <p:sldId id="487" r:id="rId11"/>
    <p:sldId id="1353" r:id="rId12"/>
    <p:sldId id="3250" r:id="rId13"/>
    <p:sldId id="371" r:id="rId14"/>
    <p:sldId id="372" r:id="rId15"/>
    <p:sldId id="486" r:id="rId16"/>
    <p:sldId id="488" r:id="rId17"/>
    <p:sldId id="367" r:id="rId18"/>
    <p:sldId id="3252" r:id="rId19"/>
    <p:sldId id="489" r:id="rId20"/>
    <p:sldId id="490" r:id="rId21"/>
    <p:sldId id="366" r:id="rId22"/>
    <p:sldId id="1370" r:id="rId23"/>
    <p:sldId id="370" r:id="rId24"/>
    <p:sldId id="1375" r:id="rId25"/>
    <p:sldId id="3255" r:id="rId26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xtron" id="{508CDA3E-2143-4CF3-B7E6-27122B89C393}">
          <p14:sldIdLst>
            <p14:sldId id="263"/>
            <p14:sldId id="313"/>
            <p14:sldId id="3258"/>
            <p14:sldId id="3257"/>
            <p14:sldId id="3259"/>
            <p14:sldId id="3256"/>
            <p14:sldId id="487"/>
            <p14:sldId id="1353"/>
            <p14:sldId id="3250"/>
            <p14:sldId id="371"/>
            <p14:sldId id="372"/>
            <p14:sldId id="486"/>
            <p14:sldId id="488"/>
            <p14:sldId id="367"/>
            <p14:sldId id="3252"/>
            <p14:sldId id="489"/>
            <p14:sldId id="490"/>
            <p14:sldId id="366"/>
            <p14:sldId id="1370"/>
            <p14:sldId id="370"/>
            <p14:sldId id="1375"/>
            <p14:sldId id="32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564" userDrawn="1">
          <p15:clr>
            <a:srgbClr val="A4A3A4"/>
          </p15:clr>
        </p15:guide>
        <p15:guide id="5" pos="3384" userDrawn="1">
          <p15:clr>
            <a:srgbClr val="A4A3A4"/>
          </p15:clr>
        </p15:guide>
        <p15:guide id="6" orient="horz" pos="3430" userDrawn="1">
          <p15:clr>
            <a:srgbClr val="A4A3A4"/>
          </p15:clr>
        </p15:guide>
        <p15:guide id="7" orient="horz" pos="3113" userDrawn="1">
          <p15:clr>
            <a:srgbClr val="A4A3A4"/>
          </p15:clr>
        </p15:guide>
        <p15:guide id="8" orient="horz" pos="9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Bradbeer" initials="PB" lastIdx="1" clrIdx="0">
    <p:extLst>
      <p:ext uri="{19B8F6BF-5375-455C-9EA6-DF929625EA0E}">
        <p15:presenceInfo xmlns:p15="http://schemas.microsoft.com/office/powerpoint/2012/main" userId="S::Paul.Bradbeer@leap.london::a41abce0-993b-4359-a8fc-485fc9eab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0CCA3C-5E27-45A0-9474-9EE3692EE1DF}" v="118" dt="2023-10-26T13:58:08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3137" autoAdjust="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  <p:guide orient="horz" pos="564"/>
        <p:guide pos="3384"/>
        <p:guide orient="horz" pos="3430"/>
        <p:guide orient="horz" pos="3113"/>
        <p:guide orient="horz" pos="97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3254"/>
    </p:cViewPr>
  </p:sorterViewPr>
  <p:notesViewPr>
    <p:cSldViewPr snapToGrid="0" showGuides="1">
      <p:cViewPr varScale="1">
        <p:scale>
          <a:sx n="73" d="100"/>
          <a:sy n="73" d="100"/>
        </p:scale>
        <p:origin x="405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, Martin (Tao)" userId="d5ddd024-a7df-4055-a9b0-a8f1ceeffa75" providerId="ADAL" clId="{630CCA3C-5E27-45A0-9474-9EE3692EE1DF}"/>
    <pc:docChg chg="undo custSel addSld delSld modSld sldOrd">
      <pc:chgData name="Ma, Martin (Tao)" userId="d5ddd024-a7df-4055-a9b0-a8f1ceeffa75" providerId="ADAL" clId="{630CCA3C-5E27-45A0-9474-9EE3692EE1DF}" dt="2023-10-26T13:58:08.356" v="706"/>
      <pc:docMkLst>
        <pc:docMk/>
      </pc:docMkLst>
      <pc:sldChg chg="modSp mod">
        <pc:chgData name="Ma, Martin (Tao)" userId="d5ddd024-a7df-4055-a9b0-a8f1ceeffa75" providerId="ADAL" clId="{630CCA3C-5E27-45A0-9474-9EE3692EE1DF}" dt="2023-10-26T09:12:43.297" v="69" actId="113"/>
        <pc:sldMkLst>
          <pc:docMk/>
          <pc:sldMk cId="4258321388" sldId="263"/>
        </pc:sldMkLst>
        <pc:spChg chg="mod">
          <ac:chgData name="Ma, Martin (Tao)" userId="d5ddd024-a7df-4055-a9b0-a8f1ceeffa75" providerId="ADAL" clId="{630CCA3C-5E27-45A0-9474-9EE3692EE1DF}" dt="2023-10-26T09:12:43.297" v="69" actId="113"/>
          <ac:spMkLst>
            <pc:docMk/>
            <pc:sldMk cId="4258321388" sldId="263"/>
            <ac:spMk id="2" creationId="{2FD972F9-0DC3-3111-C0A1-ADA0907E8CB1}"/>
          </ac:spMkLst>
        </pc:spChg>
        <pc:spChg chg="mod">
          <ac:chgData name="Ma, Martin (Tao)" userId="d5ddd024-a7df-4055-a9b0-a8f1ceeffa75" providerId="ADAL" clId="{630CCA3C-5E27-45A0-9474-9EE3692EE1DF}" dt="2023-10-26T09:12:37.346" v="67" actId="1036"/>
          <ac:spMkLst>
            <pc:docMk/>
            <pc:sldMk cId="4258321388" sldId="263"/>
            <ac:spMk id="5" creationId="{51FF821E-D446-4F12-8268-EA3F91280429}"/>
          </ac:spMkLst>
        </pc:spChg>
      </pc:sldChg>
      <pc:sldChg chg="addSp delSp modSp add del mod">
        <pc:chgData name="Ma, Martin (Tao)" userId="d5ddd024-a7df-4055-a9b0-a8f1ceeffa75" providerId="ADAL" clId="{630CCA3C-5E27-45A0-9474-9EE3692EE1DF}" dt="2023-10-26T09:12:11.518" v="56"/>
        <pc:sldMkLst>
          <pc:docMk/>
          <pc:sldMk cId="1535287687" sldId="285"/>
        </pc:sldMkLst>
        <pc:spChg chg="add del mod">
          <ac:chgData name="Ma, Martin (Tao)" userId="d5ddd024-a7df-4055-a9b0-a8f1ceeffa75" providerId="ADAL" clId="{630CCA3C-5E27-45A0-9474-9EE3692EE1DF}" dt="2023-10-26T09:12:08.750" v="49" actId="14100"/>
          <ac:spMkLst>
            <pc:docMk/>
            <pc:sldMk cId="1535287687" sldId="285"/>
            <ac:spMk id="3" creationId="{FCA261CE-94D1-8F48-9A20-A8216B71371F}"/>
          </ac:spMkLst>
        </pc:spChg>
        <pc:spChg chg="mod">
          <ac:chgData name="Ma, Martin (Tao)" userId="d5ddd024-a7df-4055-a9b0-a8f1ceeffa75" providerId="ADAL" clId="{630CCA3C-5E27-45A0-9474-9EE3692EE1DF}" dt="2023-10-26T09:12:11.007" v="55"/>
          <ac:spMkLst>
            <pc:docMk/>
            <pc:sldMk cId="1535287687" sldId="285"/>
            <ac:spMk id="4" creationId="{D8CF37A7-2F25-4774-8982-1A03FA66BEDA}"/>
          </ac:spMkLst>
        </pc:spChg>
        <pc:spChg chg="add del mod">
          <ac:chgData name="Ma, Martin (Tao)" userId="d5ddd024-a7df-4055-a9b0-a8f1ceeffa75" providerId="ADAL" clId="{630CCA3C-5E27-45A0-9474-9EE3692EE1DF}" dt="2023-10-26T09:11:48.448" v="45" actId="478"/>
          <ac:spMkLst>
            <pc:docMk/>
            <pc:sldMk cId="1535287687" sldId="285"/>
            <ac:spMk id="5" creationId="{633F030D-0FA5-8BE0-FDA8-CB83B7D44EAC}"/>
          </ac:spMkLst>
        </pc:spChg>
      </pc:sldChg>
      <pc:sldChg chg="modSp mod">
        <pc:chgData name="Ma, Martin (Tao)" userId="d5ddd024-a7df-4055-a9b0-a8f1ceeffa75" providerId="ADAL" clId="{630CCA3C-5E27-45A0-9474-9EE3692EE1DF}" dt="2023-10-26T09:16:23.783" v="106" actId="108"/>
        <pc:sldMkLst>
          <pc:docMk/>
          <pc:sldMk cId="1877612210" sldId="313"/>
        </pc:sldMkLst>
        <pc:spChg chg="mod">
          <ac:chgData name="Ma, Martin (Tao)" userId="d5ddd024-a7df-4055-a9b0-a8f1ceeffa75" providerId="ADAL" clId="{630CCA3C-5E27-45A0-9474-9EE3692EE1DF}" dt="2023-10-26T09:16:04.862" v="103" actId="113"/>
          <ac:spMkLst>
            <pc:docMk/>
            <pc:sldMk cId="1877612210" sldId="313"/>
            <ac:spMk id="3" creationId="{E0DA3618-B97C-E43E-A900-A7C2A965D6AE}"/>
          </ac:spMkLst>
        </pc:spChg>
        <pc:spChg chg="mod">
          <ac:chgData name="Ma, Martin (Tao)" userId="d5ddd024-a7df-4055-a9b0-a8f1ceeffa75" providerId="ADAL" clId="{630CCA3C-5E27-45A0-9474-9EE3692EE1DF}" dt="2023-10-26T09:16:23.783" v="106" actId="108"/>
          <ac:spMkLst>
            <pc:docMk/>
            <pc:sldMk cId="1877612210" sldId="313"/>
            <ac:spMk id="7" creationId="{B62AA747-F77B-1BB1-992D-5527BE5D182B}"/>
          </ac:spMkLst>
        </pc:spChg>
      </pc:sldChg>
      <pc:sldChg chg="modSp mod">
        <pc:chgData name="Ma, Martin (Tao)" userId="d5ddd024-a7df-4055-a9b0-a8f1ceeffa75" providerId="ADAL" clId="{630CCA3C-5E27-45A0-9474-9EE3692EE1DF}" dt="2023-10-26T09:29:13.338" v="220" actId="1035"/>
        <pc:sldMkLst>
          <pc:docMk/>
          <pc:sldMk cId="2358606291" sldId="370"/>
        </pc:sldMkLst>
        <pc:spChg chg="mod">
          <ac:chgData name="Ma, Martin (Tao)" userId="d5ddd024-a7df-4055-a9b0-a8f1ceeffa75" providerId="ADAL" clId="{630CCA3C-5E27-45A0-9474-9EE3692EE1DF}" dt="2023-10-26T09:29:13.338" v="220" actId="1035"/>
          <ac:spMkLst>
            <pc:docMk/>
            <pc:sldMk cId="2358606291" sldId="370"/>
            <ac:spMk id="9" creationId="{943A9984-5AC8-40B0-A7C5-5212C82CBF01}"/>
          </ac:spMkLst>
        </pc:spChg>
        <pc:graphicFrameChg chg="mod modGraphic">
          <ac:chgData name="Ma, Martin (Tao)" userId="d5ddd024-a7df-4055-a9b0-a8f1ceeffa75" providerId="ADAL" clId="{630CCA3C-5E27-45A0-9474-9EE3692EE1DF}" dt="2023-10-26T09:04:54.924" v="8"/>
          <ac:graphicFrameMkLst>
            <pc:docMk/>
            <pc:sldMk cId="2358606291" sldId="370"/>
            <ac:graphicFrameMk id="100" creationId="{E4A4A380-CB2F-4C5F-9FFC-A2FB83CF246E}"/>
          </ac:graphicFrameMkLst>
        </pc:graphicFrameChg>
      </pc:sldChg>
      <pc:sldChg chg="modSp mod">
        <pc:chgData name="Ma, Martin (Tao)" userId="d5ddd024-a7df-4055-a9b0-a8f1ceeffa75" providerId="ADAL" clId="{630CCA3C-5E27-45A0-9474-9EE3692EE1DF}" dt="2023-10-26T09:55:51.929" v="673" actId="14100"/>
        <pc:sldMkLst>
          <pc:docMk/>
          <pc:sldMk cId="305217183" sldId="486"/>
        </pc:sldMkLst>
        <pc:graphicFrameChg chg="mod modGraphic">
          <ac:chgData name="Ma, Martin (Tao)" userId="d5ddd024-a7df-4055-a9b0-a8f1ceeffa75" providerId="ADAL" clId="{630CCA3C-5E27-45A0-9474-9EE3692EE1DF}" dt="2023-10-26T09:55:51.929" v="673" actId="14100"/>
          <ac:graphicFrameMkLst>
            <pc:docMk/>
            <pc:sldMk cId="305217183" sldId="486"/>
            <ac:graphicFrameMk id="7" creationId="{E17C569C-CF1E-4BD5-81A7-3C0A45A72EB9}"/>
          </ac:graphicFrameMkLst>
        </pc:graphicFrameChg>
      </pc:sldChg>
      <pc:sldChg chg="modSp mod">
        <pc:chgData name="Ma, Martin (Tao)" userId="d5ddd024-a7df-4055-a9b0-a8f1ceeffa75" providerId="ADAL" clId="{630CCA3C-5E27-45A0-9474-9EE3692EE1DF}" dt="2023-10-26T09:18:13.454" v="130"/>
        <pc:sldMkLst>
          <pc:docMk/>
          <pc:sldMk cId="111701139" sldId="1353"/>
        </pc:sldMkLst>
        <pc:spChg chg="mod">
          <ac:chgData name="Ma, Martin (Tao)" userId="d5ddd024-a7df-4055-a9b0-a8f1ceeffa75" providerId="ADAL" clId="{630CCA3C-5E27-45A0-9474-9EE3692EE1DF}" dt="2023-10-26T09:18:13.454" v="130"/>
          <ac:spMkLst>
            <pc:docMk/>
            <pc:sldMk cId="111701139" sldId="1353"/>
            <ac:spMk id="5" creationId="{CE1D0355-B06F-287D-2628-E0C933938440}"/>
          </ac:spMkLst>
        </pc:spChg>
      </pc:sldChg>
      <pc:sldChg chg="modSp mod">
        <pc:chgData name="Ma, Martin (Tao)" userId="d5ddd024-a7df-4055-a9b0-a8f1ceeffa75" providerId="ADAL" clId="{630CCA3C-5E27-45A0-9474-9EE3692EE1DF}" dt="2023-10-26T09:04:12.409" v="6" actId="27636"/>
        <pc:sldMkLst>
          <pc:docMk/>
          <pc:sldMk cId="4285421839" sldId="1370"/>
        </pc:sldMkLst>
        <pc:spChg chg="mod">
          <ac:chgData name="Ma, Martin (Tao)" userId="d5ddd024-a7df-4055-a9b0-a8f1ceeffa75" providerId="ADAL" clId="{630CCA3C-5E27-45A0-9474-9EE3692EE1DF}" dt="2023-10-26T09:04:12.409" v="6" actId="27636"/>
          <ac:spMkLst>
            <pc:docMk/>
            <pc:sldMk cId="4285421839" sldId="1370"/>
            <ac:spMk id="2" creationId="{00000000-0000-0000-0000-000000000000}"/>
          </ac:spMkLst>
        </pc:spChg>
      </pc:sldChg>
      <pc:sldChg chg="addSp delSp modSp add mod setBg delDesignElem">
        <pc:chgData name="Ma, Martin (Tao)" userId="d5ddd024-a7df-4055-a9b0-a8f1ceeffa75" providerId="ADAL" clId="{630CCA3C-5E27-45A0-9474-9EE3692EE1DF}" dt="2023-10-26T09:46:00.167" v="524" actId="1076"/>
        <pc:sldMkLst>
          <pc:docMk/>
          <pc:sldMk cId="1817844786" sldId="1375"/>
        </pc:sldMkLst>
        <pc:spChg chg="add mod">
          <ac:chgData name="Ma, Martin (Tao)" userId="d5ddd024-a7df-4055-a9b0-a8f1ceeffa75" providerId="ADAL" clId="{630CCA3C-5E27-45A0-9474-9EE3692EE1DF}" dt="2023-10-26T09:46:00.167" v="524" actId="1076"/>
          <ac:spMkLst>
            <pc:docMk/>
            <pc:sldMk cId="1817844786" sldId="1375"/>
            <ac:spMk id="2" creationId="{CF195821-EE14-80AD-CFBE-2444C5590333}"/>
          </ac:spMkLst>
        </pc:spChg>
        <pc:spChg chg="del">
          <ac:chgData name="Ma, Martin (Tao)" userId="d5ddd024-a7df-4055-a9b0-a8f1ceeffa75" providerId="ADAL" clId="{630CCA3C-5E27-45A0-9474-9EE3692EE1DF}" dt="2023-10-26T09:26:21.862" v="166"/>
          <ac:spMkLst>
            <pc:docMk/>
            <pc:sldMk cId="1817844786" sldId="1375"/>
            <ac:spMk id="10" creationId="{53F29798-D584-4792-9B62-3F5F5C36D619}"/>
          </ac:spMkLst>
        </pc:spChg>
        <pc:spChg chg="mod">
          <ac:chgData name="Ma, Martin (Tao)" userId="d5ddd024-a7df-4055-a9b0-a8f1ceeffa75" providerId="ADAL" clId="{630CCA3C-5E27-45A0-9474-9EE3692EE1DF}" dt="2023-10-26T09:45:08.401" v="521"/>
          <ac:spMkLst>
            <pc:docMk/>
            <pc:sldMk cId="1817844786" sldId="1375"/>
            <ac:spMk id="12" creationId="{541EEB4F-5E8C-07A9-9B50-770655877432}"/>
          </ac:spMkLst>
        </pc:spChg>
        <pc:graphicFrameChg chg="mod">
          <ac:chgData name="Ma, Martin (Tao)" userId="d5ddd024-a7df-4055-a9b0-a8f1ceeffa75" providerId="ADAL" clId="{630CCA3C-5E27-45A0-9474-9EE3692EE1DF}" dt="2023-10-26T09:41:38.280" v="423" actId="1036"/>
          <ac:graphicFrameMkLst>
            <pc:docMk/>
            <pc:sldMk cId="1817844786" sldId="1375"/>
            <ac:graphicFrameMk id="4" creationId="{517E0EED-3031-77D9-4547-48EE2D80398D}"/>
          </ac:graphicFrameMkLst>
        </pc:graphicFrameChg>
        <pc:graphicFrameChg chg="add del mod">
          <ac:chgData name="Ma, Martin (Tao)" userId="d5ddd024-a7df-4055-a9b0-a8f1ceeffa75" providerId="ADAL" clId="{630CCA3C-5E27-45A0-9474-9EE3692EE1DF}" dt="2023-10-26T09:41:38.280" v="423" actId="1036"/>
          <ac:graphicFrameMkLst>
            <pc:docMk/>
            <pc:sldMk cId="1817844786" sldId="1375"/>
            <ac:graphicFrameMk id="5" creationId="{9C16C3B8-5D28-4C44-7E7B-F3E84A11FD90}"/>
          </ac:graphicFrameMkLst>
        </pc:graphicFrameChg>
      </pc:sldChg>
      <pc:sldChg chg="addSp delSp modSp mod">
        <pc:chgData name="Ma, Martin (Tao)" userId="d5ddd024-a7df-4055-a9b0-a8f1ceeffa75" providerId="ADAL" clId="{630CCA3C-5E27-45A0-9474-9EE3692EE1DF}" dt="2023-10-26T09:25:45.112" v="164" actId="1076"/>
        <pc:sldMkLst>
          <pc:docMk/>
          <pc:sldMk cId="3927725224" sldId="3255"/>
        </pc:sldMkLst>
        <pc:spChg chg="add mod">
          <ac:chgData name="Ma, Martin (Tao)" userId="d5ddd024-a7df-4055-a9b0-a8f1ceeffa75" providerId="ADAL" clId="{630CCA3C-5E27-45A0-9474-9EE3692EE1DF}" dt="2023-10-26T09:25:03.838" v="160" actId="1076"/>
          <ac:spMkLst>
            <pc:docMk/>
            <pc:sldMk cId="3927725224" sldId="3255"/>
            <ac:spMk id="6" creationId="{DF2779E6-29A5-A072-8A91-E5708B43D260}"/>
          </ac:spMkLst>
        </pc:spChg>
        <pc:spChg chg="add del mod">
          <ac:chgData name="Ma, Martin (Tao)" userId="d5ddd024-a7df-4055-a9b0-a8f1ceeffa75" providerId="ADAL" clId="{630CCA3C-5E27-45A0-9474-9EE3692EE1DF}" dt="2023-10-26T09:25:45.112" v="164" actId="1076"/>
          <ac:spMkLst>
            <pc:docMk/>
            <pc:sldMk cId="3927725224" sldId="3255"/>
            <ac:spMk id="20" creationId="{CC525E4C-6B9A-4286-9DA8-CEBA96F08169}"/>
          </ac:spMkLst>
        </pc:spChg>
        <pc:picChg chg="add del mod">
          <ac:chgData name="Ma, Martin (Tao)" userId="d5ddd024-a7df-4055-a9b0-a8f1ceeffa75" providerId="ADAL" clId="{630CCA3C-5E27-45A0-9474-9EE3692EE1DF}" dt="2023-10-26T09:08:26.016" v="15"/>
          <ac:picMkLst>
            <pc:docMk/>
            <pc:sldMk cId="3927725224" sldId="3255"/>
            <ac:picMk id="2" creationId="{8544BCFD-3607-6446-CD5A-09F0C01201DB}"/>
          </ac:picMkLst>
        </pc:picChg>
        <pc:picChg chg="add del mod">
          <ac:chgData name="Ma, Martin (Tao)" userId="d5ddd024-a7df-4055-a9b0-a8f1ceeffa75" providerId="ADAL" clId="{630CCA3C-5E27-45A0-9474-9EE3692EE1DF}" dt="2023-10-26T09:08:45.492" v="20" actId="478"/>
          <ac:picMkLst>
            <pc:docMk/>
            <pc:sldMk cId="3927725224" sldId="3255"/>
            <ac:picMk id="3" creationId="{073D2CF1-F6AD-9E09-B128-9E3588F7AB8E}"/>
          </ac:picMkLst>
        </pc:picChg>
        <pc:picChg chg="mod">
          <ac:chgData name="Ma, Martin (Tao)" userId="d5ddd024-a7df-4055-a9b0-a8f1ceeffa75" providerId="ADAL" clId="{630CCA3C-5E27-45A0-9474-9EE3692EE1DF}" dt="2023-10-26T09:25:05.315" v="161" actId="1076"/>
          <ac:picMkLst>
            <pc:docMk/>
            <pc:sldMk cId="3927725224" sldId="3255"/>
            <ac:picMk id="4" creationId="{00ED283F-A97B-76DE-55D4-0478516922AC}"/>
          </ac:picMkLst>
        </pc:picChg>
        <pc:picChg chg="add mod">
          <ac:chgData name="Ma, Martin (Tao)" userId="d5ddd024-a7df-4055-a9b0-a8f1ceeffa75" providerId="ADAL" clId="{630CCA3C-5E27-45A0-9474-9EE3692EE1DF}" dt="2023-10-26T09:24:49.804" v="157" actId="1076"/>
          <ac:picMkLst>
            <pc:docMk/>
            <pc:sldMk cId="3927725224" sldId="3255"/>
            <ac:picMk id="5" creationId="{15E678B5-982C-1076-A646-5B7E7729D0D0}"/>
          </ac:picMkLst>
        </pc:picChg>
      </pc:sldChg>
      <pc:sldChg chg="addSp modSp mod ord">
        <pc:chgData name="Ma, Martin (Tao)" userId="d5ddd024-a7df-4055-a9b0-a8f1ceeffa75" providerId="ADAL" clId="{630CCA3C-5E27-45A0-9474-9EE3692EE1DF}" dt="2023-10-26T13:58:08.356" v="706"/>
        <pc:sldMkLst>
          <pc:docMk/>
          <pc:sldMk cId="1747685381" sldId="3257"/>
        </pc:sldMkLst>
        <pc:spChg chg="mod">
          <ac:chgData name="Ma, Martin (Tao)" userId="d5ddd024-a7df-4055-a9b0-a8f1ceeffa75" providerId="ADAL" clId="{630CCA3C-5E27-45A0-9474-9EE3692EE1DF}" dt="2023-10-26T09:54:41.437" v="668" actId="1037"/>
          <ac:spMkLst>
            <pc:docMk/>
            <pc:sldMk cId="1747685381" sldId="3257"/>
            <ac:spMk id="2" creationId="{92917777-AD32-3780-4E9D-ABBDC860D2D3}"/>
          </ac:spMkLst>
        </pc:spChg>
        <pc:spChg chg="mod">
          <ac:chgData name="Ma, Martin (Tao)" userId="d5ddd024-a7df-4055-a9b0-a8f1ceeffa75" providerId="ADAL" clId="{630CCA3C-5E27-45A0-9474-9EE3692EE1DF}" dt="2023-10-26T13:46:07.280" v="702" actId="20578"/>
          <ac:spMkLst>
            <pc:docMk/>
            <pc:sldMk cId="1747685381" sldId="3257"/>
            <ac:spMk id="3" creationId="{E66FDB5F-CC95-53A6-3D23-0A4AB116ECAC}"/>
          </ac:spMkLst>
        </pc:spChg>
        <pc:spChg chg="mod">
          <ac:chgData name="Ma, Martin (Tao)" userId="d5ddd024-a7df-4055-a9b0-a8f1ceeffa75" providerId="ADAL" clId="{630CCA3C-5E27-45A0-9474-9EE3692EE1DF}" dt="2023-10-26T09:54:41.437" v="668" actId="1037"/>
          <ac:spMkLst>
            <pc:docMk/>
            <pc:sldMk cId="1747685381" sldId="3257"/>
            <ac:spMk id="4" creationId="{9DD6B807-FA48-3F04-C6D0-A577C84048C9}"/>
          </ac:spMkLst>
        </pc:spChg>
        <pc:spChg chg="mod">
          <ac:chgData name="Ma, Martin (Tao)" userId="d5ddd024-a7df-4055-a9b0-a8f1ceeffa75" providerId="ADAL" clId="{630CCA3C-5E27-45A0-9474-9EE3692EE1DF}" dt="2023-10-26T13:58:08.356" v="706"/>
          <ac:spMkLst>
            <pc:docMk/>
            <pc:sldMk cId="1747685381" sldId="3257"/>
            <ac:spMk id="5" creationId="{C869DC0D-747B-E67A-2F4E-9DE87D790A6C}"/>
          </ac:spMkLst>
        </pc:spChg>
        <pc:spChg chg="mod">
          <ac:chgData name="Ma, Martin (Tao)" userId="d5ddd024-a7df-4055-a9b0-a8f1ceeffa75" providerId="ADAL" clId="{630CCA3C-5E27-45A0-9474-9EE3692EE1DF}" dt="2023-10-26T09:13:00.919" v="82" actId="1036"/>
          <ac:spMkLst>
            <pc:docMk/>
            <pc:sldMk cId="1747685381" sldId="3257"/>
            <ac:spMk id="20" creationId="{CC525E4C-6B9A-4286-9DA8-CEBA96F08169}"/>
          </ac:spMkLst>
        </pc:spChg>
        <pc:picChg chg="add mod">
          <ac:chgData name="Ma, Martin (Tao)" userId="d5ddd024-a7df-4055-a9b0-a8f1ceeffa75" providerId="ADAL" clId="{630CCA3C-5E27-45A0-9474-9EE3692EE1DF}" dt="2023-10-26T09:54:50.280" v="671" actId="1076"/>
          <ac:picMkLst>
            <pc:docMk/>
            <pc:sldMk cId="1747685381" sldId="3257"/>
            <ac:picMk id="7" creationId="{5E331FAA-2D3F-E49D-2350-2156AF6AB8E7}"/>
          </ac:picMkLst>
        </pc:picChg>
      </pc:sldChg>
      <pc:sldChg chg="modSp mod">
        <pc:chgData name="Ma, Martin (Tao)" userId="d5ddd024-a7df-4055-a9b0-a8f1ceeffa75" providerId="ADAL" clId="{630CCA3C-5E27-45A0-9474-9EE3692EE1DF}" dt="2023-10-26T09:57:51.114" v="700" actId="20577"/>
        <pc:sldMkLst>
          <pc:docMk/>
          <pc:sldMk cId="250104313" sldId="3258"/>
        </pc:sldMkLst>
        <pc:spChg chg="mod">
          <ac:chgData name="Ma, Martin (Tao)" userId="d5ddd024-a7df-4055-a9b0-a8f1ceeffa75" providerId="ADAL" clId="{630CCA3C-5E27-45A0-9474-9EE3692EE1DF}" dt="2023-10-26T09:57:51.114" v="700" actId="20577"/>
          <ac:spMkLst>
            <pc:docMk/>
            <pc:sldMk cId="250104313" sldId="3258"/>
            <ac:spMk id="2" creationId="{F9F4F4FE-B660-8FE8-28D9-A29260D0FD9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r>
              <a:rPr lang="en-US" altLang="zh-CN" sz="1400" b="1" dirty="0"/>
              <a:t>2023</a:t>
            </a:r>
            <a:r>
              <a:rPr lang="zh-CN" altLang="en-US" sz="1400" b="1" dirty="0"/>
              <a:t>年</a:t>
            </a:r>
            <a:r>
              <a:rPr lang="en-US" altLang="zh-CN" sz="1400" b="1" dirty="0"/>
              <a:t>1-7</a:t>
            </a:r>
            <a:r>
              <a:rPr lang="zh-CN" altLang="en-US" sz="1400" b="1" dirty="0"/>
              <a:t>月飞行小时占前三年全年飞行小时比重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75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explosion val="20"/>
          <c:dPt>
            <c:idx val="0"/>
            <c:bubble3D val="0"/>
            <c:explosion val="2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DD7-4283-8016-115A843952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DD7-4283-8016-115A843952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DD7-4283-8016-115A84395273}"/>
              </c:ext>
            </c:extLst>
          </c:dPt>
          <c:dLbls>
            <c:dLbl>
              <c:idx val="0"/>
              <c:layout>
                <c:manualLayout>
                  <c:x val="-9.1823662435486703E-2"/>
                  <c:y val="9.44584229359475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D7-4283-8016-115A84395273}"/>
                </c:ext>
              </c:extLst>
            </c:dLbl>
            <c:dLbl>
              <c:idx val="1"/>
              <c:layout>
                <c:manualLayout>
                  <c:x val="5.2114811620644699E-2"/>
                  <c:y val="-0.188193723235818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D7-4283-8016-115A84395273}"/>
                </c:ext>
              </c:extLst>
            </c:dLbl>
            <c:dLbl>
              <c:idx val="2"/>
              <c:layout>
                <c:manualLayout>
                  <c:x val="-3.6542471104579803E-2"/>
                  <c:y val="-5.78008067033742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D7-4283-8016-115A84395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占2022年比重</c:v>
                </c:pt>
                <c:pt idx="1">
                  <c:v>占2021年比重</c:v>
                </c:pt>
                <c:pt idx="2">
                  <c:v>占2020年比重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1.0654999999999999</c:v>
                </c:pt>
                <c:pt idx="1">
                  <c:v>0.98899999999999999</c:v>
                </c:pt>
                <c:pt idx="2">
                  <c:v>0.69399999999999995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D7-4283-8016-115A843952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>
          <a:latin typeface="微软雅黑" panose="020B0503020204020204" charset="-122"/>
          <a:ea typeface="微软雅黑" panose="020B0503020204020204" charset="-122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r>
              <a:rPr lang="en-US" altLang="zh-CN" b="1" dirty="0"/>
              <a:t>2023</a:t>
            </a:r>
            <a:r>
              <a:rPr lang="zh-CN" altLang="en-US" b="1" dirty="0"/>
              <a:t>年</a:t>
            </a:r>
            <a:r>
              <a:rPr lang="en-US" altLang="zh-CN" b="1" dirty="0"/>
              <a:t>1-7</a:t>
            </a:r>
            <a:r>
              <a:rPr lang="zh-CN" altLang="en-US" b="1" dirty="0"/>
              <a:t>月短途运输飞行小时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Sheet1!$H$2</c:f>
              <c:strCache>
                <c:ptCount val="1"/>
                <c:pt idx="0">
                  <c:v>1月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E6-4BDC-9CE5-9B7400D217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1230.1199999999999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E6-4BDC-9CE5-9B7400D217CC}"/>
            </c:ext>
          </c:extLst>
        </c:ser>
        <c:ser>
          <c:idx val="1"/>
          <c:order val="1"/>
          <c:tx>
            <c:strRef>
              <c:f>Sheet1!$H$3</c:f>
              <c:strCache>
                <c:ptCount val="1"/>
                <c:pt idx="0">
                  <c:v>2月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Sheet1!$I$3</c:f>
              <c:numCache>
                <c:formatCode>General</c:formatCode>
                <c:ptCount val="1"/>
                <c:pt idx="0">
                  <c:v>1573.42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E6-4BDC-9CE5-9B7400D217CC}"/>
            </c:ext>
          </c:extLst>
        </c:ser>
        <c:ser>
          <c:idx val="2"/>
          <c:order val="2"/>
          <c:tx>
            <c:strRef>
              <c:f>Sheet1!$H$4</c:f>
              <c:strCache>
                <c:ptCount val="1"/>
                <c:pt idx="0">
                  <c:v>3月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Sheet1!$I$4</c:f>
              <c:numCache>
                <c:formatCode>General</c:formatCode>
                <c:ptCount val="1"/>
                <c:pt idx="0">
                  <c:v>1775.57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E6-4BDC-9CE5-9B7400D217CC}"/>
            </c:ext>
          </c:extLst>
        </c:ser>
        <c:ser>
          <c:idx val="3"/>
          <c:order val="3"/>
          <c:tx>
            <c:strRef>
              <c:f>Sheet1!$H$5</c:f>
              <c:strCache>
                <c:ptCount val="1"/>
                <c:pt idx="0">
                  <c:v>4月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Sheet1!$I$5</c:f>
              <c:numCache>
                <c:formatCode>General</c:formatCode>
                <c:ptCount val="1"/>
                <c:pt idx="0">
                  <c:v>1170.03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E6-4BDC-9CE5-9B7400D217CC}"/>
            </c:ext>
          </c:extLst>
        </c:ser>
        <c:ser>
          <c:idx val="4"/>
          <c:order val="4"/>
          <c:tx>
            <c:strRef>
              <c:f>Sheet1!$H$6</c:f>
              <c:strCache>
                <c:ptCount val="1"/>
                <c:pt idx="0">
                  <c:v>5月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Sheet1!$I$6</c:f>
              <c:numCache>
                <c:formatCode>General</c:formatCode>
                <c:ptCount val="1"/>
                <c:pt idx="0">
                  <c:v>1533.85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E6-4BDC-9CE5-9B7400D217CC}"/>
            </c:ext>
          </c:extLst>
        </c:ser>
        <c:ser>
          <c:idx val="5"/>
          <c:order val="5"/>
          <c:tx>
            <c:strRef>
              <c:f>Sheet1!$H$7</c:f>
              <c:strCache>
                <c:ptCount val="1"/>
                <c:pt idx="0">
                  <c:v>6月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Sheet1!$I$7</c:f>
              <c:numCache>
                <c:formatCode>General</c:formatCode>
                <c:ptCount val="1"/>
                <c:pt idx="0">
                  <c:v>1401.27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E6-4BDC-9CE5-9B7400D217CC}"/>
            </c:ext>
          </c:extLst>
        </c:ser>
        <c:ser>
          <c:idx val="6"/>
          <c:order val="6"/>
          <c:tx>
            <c:strRef>
              <c:f>Sheet1!$H$8</c:f>
              <c:strCache>
                <c:ptCount val="1"/>
                <c:pt idx="0">
                  <c:v>7月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</c:f>
              <c:strCache>
                <c:ptCount val="1"/>
                <c:pt idx="0">
                  <c:v>飞行小时</c:v>
                </c:pt>
              </c:strCache>
            </c:strRef>
          </c:cat>
          <c:val>
            <c:numRef>
              <c:f>Sheet1!$I$8</c:f>
              <c:numCache>
                <c:formatCode>General</c:formatCode>
                <c:ptCount val="1"/>
                <c:pt idx="0">
                  <c:v>1451.47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BE6-4BDC-9CE5-9B7400D217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2592048"/>
        <c:axId val="1932572464"/>
      </c:barChart>
      <c:catAx>
        <c:axId val="1932592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2572464"/>
        <c:crosses val="autoZero"/>
        <c:auto val="1"/>
        <c:lblAlgn val="ctr"/>
        <c:lblOffset val="100"/>
        <c:noMultiLvlLbl val="0"/>
      </c:catAx>
      <c:valAx>
        <c:axId val="1932572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3259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政府事业单位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活塞飞机</c:v>
                </c:pt>
                <c:pt idx="1">
                  <c:v>涡桨飞机</c:v>
                </c:pt>
                <c:pt idx="2">
                  <c:v>喷气飞机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181</c:v>
                </c:pt>
                <c:pt idx="1">
                  <c:v>15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2D-40E0-B9DA-90685EF4E7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央企/国企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活塞飞机</c:v>
                </c:pt>
                <c:pt idx="1">
                  <c:v>涡桨飞机</c:v>
                </c:pt>
                <c:pt idx="2">
                  <c:v>喷气飞机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73</c:v>
                </c:pt>
                <c:pt idx="1">
                  <c:v>73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2D-40E0-B9DA-90685EF4E7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民营企业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活塞飞机</c:v>
                </c:pt>
                <c:pt idx="1">
                  <c:v>涡桨飞机</c:v>
                </c:pt>
                <c:pt idx="2">
                  <c:v>喷气飞机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182</c:v>
                </c:pt>
                <c:pt idx="1">
                  <c:v>51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2D-40E0-B9DA-90685EF4E7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5274000"/>
        <c:axId val="295274328"/>
      </c:barChart>
      <c:catAx>
        <c:axId val="29527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274328"/>
        <c:crosses val="autoZero"/>
        <c:auto val="1"/>
        <c:lblAlgn val="ctr"/>
        <c:lblOffset val="100"/>
        <c:noMultiLvlLbl val="0"/>
      </c:catAx>
      <c:valAx>
        <c:axId val="295274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27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60365993950136E-2"/>
          <c:y val="9.8329243728254898E-2"/>
          <c:w val="0.85499802617079557"/>
          <c:h val="0.827467496795458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飞机数量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D3-4CC4-9A67-68DD197ADB5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8D3-4CC4-9A67-68DD197ADB5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8D3-4CC4-9A67-68DD197ADB5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D3-4CC4-9A67-68DD197ADB5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115D3E-B5D2-447C-9BEC-4D2DE3EAE272}" type="CATEGORYNAME">
                      <a:rPr lang="zh-CN" altLang="en-US" sz="1200" smtClean="0"/>
                      <a:pPr>
                        <a:defRPr sz="1200"/>
                      </a:pPr>
                      <a:t>[CATEGORY NAME]</a:t>
                    </a:fld>
                    <a:r>
                      <a:rPr lang="zh-CN" altLang="en-US" sz="1200" dirty="0"/>
                      <a:t>部门</a:t>
                    </a:r>
                    <a:r>
                      <a:rPr lang="zh-CN" altLang="en-US" sz="1200" baseline="0" dirty="0"/>
                      <a:t>
</a:t>
                    </a:r>
                    <a:fld id="{217A70E9-49D7-4357-9978-EAE2051B6DE3}" type="PERCENTAGE">
                      <a:rPr lang="en-US" altLang="zh-CN" sz="1200" baseline="0"/>
                      <a:pPr>
                        <a:defRPr sz="1200"/>
                      </a:pPr>
                      <a:t>[PERCENTAGE]</a:t>
                    </a:fld>
                    <a:endParaRPr lang="zh-CN" altLang="en-US" sz="1200" baseline="0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01149906878851"/>
                      <c:h val="0.197809338948910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8D3-4CC4-9A67-68DD197ADB58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90348338471748"/>
                      <c:h val="0.230604797656106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8D3-4CC4-9A67-68DD197ADB58}"/>
                </c:ext>
              </c:extLst>
            </c:dLbl>
            <c:dLbl>
              <c:idx val="2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99426257498733"/>
                      <c:h val="0.215721076725874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8D3-4CC4-9A67-68DD197ADB5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政府</c:v>
                </c:pt>
                <c:pt idx="1">
                  <c:v>央企/国企</c:v>
                </c:pt>
                <c:pt idx="2">
                  <c:v>民营企业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226</c:v>
                </c:pt>
                <c:pt idx="1">
                  <c:v>150</c:v>
                </c:pt>
                <c:pt idx="2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D3-4CC4-9A67-68DD197ADB5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CA2892-7047-457D-B8F7-8F7DD841CB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962" cy="502922"/>
          </a:xfrm>
          <a:prstGeom prst="rect">
            <a:avLst/>
          </a:prstGeom>
        </p:spPr>
        <p:txBody>
          <a:bodyPr vert="horz" lIns="63661" tIns="31830" rIns="63661" bIns="3183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9175C-416F-4AE2-B2D2-38094CA804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686" y="0"/>
            <a:ext cx="2985962" cy="502922"/>
          </a:xfrm>
          <a:prstGeom prst="rect">
            <a:avLst/>
          </a:prstGeom>
        </p:spPr>
        <p:txBody>
          <a:bodyPr vert="horz" lIns="63661" tIns="31830" rIns="63661" bIns="31830" rtlCol="0"/>
          <a:lstStyle>
            <a:lvl1pPr algn="r">
              <a:defRPr sz="800"/>
            </a:lvl1pPr>
          </a:lstStyle>
          <a:p>
            <a:fld id="{AC8304D5-BE56-4388-914C-E888D00493C4}" type="datetimeFigureOut">
              <a:rPr lang="en-GB" smtClean="0"/>
              <a:t>26/10/2023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BBA4-648C-4915-8611-BB9D3CCDD7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8966"/>
            <a:ext cx="2985962" cy="502922"/>
          </a:xfrm>
          <a:prstGeom prst="rect">
            <a:avLst/>
          </a:prstGeom>
        </p:spPr>
        <p:txBody>
          <a:bodyPr vert="horz" lIns="63661" tIns="31830" rIns="63661" bIns="3183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805C1-8965-49D4-AFA2-FCDA293AC0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686" y="9518966"/>
            <a:ext cx="2985962" cy="502922"/>
          </a:xfrm>
          <a:prstGeom prst="rect">
            <a:avLst/>
          </a:prstGeom>
        </p:spPr>
        <p:txBody>
          <a:bodyPr vert="horz" lIns="63661" tIns="31830" rIns="63661" bIns="31830" rtlCol="0" anchor="b"/>
          <a:lstStyle>
            <a:lvl1pPr algn="r">
              <a:defRPr sz="800"/>
            </a:lvl1pPr>
          </a:lstStyle>
          <a:p>
            <a:fld id="{5FECE7BB-60BB-4C24-86CE-AA5784699A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230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5559" cy="502835"/>
          </a:xfrm>
          <a:prstGeom prst="rect">
            <a:avLst/>
          </a:prstGeom>
        </p:spPr>
        <p:txBody>
          <a:bodyPr vert="horz" lIns="96589" tIns="48294" rIns="96589" bIns="4829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9" y="1"/>
            <a:ext cx="2985559" cy="502835"/>
          </a:xfrm>
          <a:prstGeom prst="rect">
            <a:avLst/>
          </a:prstGeom>
        </p:spPr>
        <p:txBody>
          <a:bodyPr vert="horz" lIns="96589" tIns="48294" rIns="96589" bIns="4829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E7EFACC9-4A58-438E-8A99-96CD97360402}" type="datetimeFigureOut">
              <a:rPr lang="en-GB" smtClean="0"/>
              <a:pPr/>
              <a:t>26/10/2023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9" tIns="48294" rIns="96589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823034"/>
            <a:ext cx="5511800" cy="3946118"/>
          </a:xfrm>
          <a:prstGeom prst="rect">
            <a:avLst/>
          </a:prstGeom>
        </p:spPr>
        <p:txBody>
          <a:bodyPr vert="horz" lIns="96589" tIns="48294" rIns="96589" bIns="4829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19056"/>
            <a:ext cx="2985559" cy="502834"/>
          </a:xfrm>
          <a:prstGeom prst="rect">
            <a:avLst/>
          </a:prstGeom>
        </p:spPr>
        <p:txBody>
          <a:bodyPr vert="horz" lIns="96589" tIns="48294" rIns="96589" bIns="4829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9" y="9519056"/>
            <a:ext cx="2985559" cy="502834"/>
          </a:xfrm>
          <a:prstGeom prst="rect">
            <a:avLst/>
          </a:prstGeom>
        </p:spPr>
        <p:txBody>
          <a:bodyPr vert="horz" lIns="96589" tIns="48294" rIns="96589" bIns="4829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B28413E-8513-4DE3-9464-74BA6F2A43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32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F7D9-2911-3E45-96DD-82A6CAD47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3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F7D9-2911-3E45-96DD-82A6CAD478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A5A5-B687-48E8-B065-08A8A531E3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3776472"/>
            <a:ext cx="8215311" cy="618631"/>
          </a:xfrm>
        </p:spPr>
        <p:txBody>
          <a:bodyPr anchor="b"/>
          <a:lstStyle>
            <a:lvl1pPr algn="l">
              <a:spcBef>
                <a:spcPts val="1000"/>
              </a:spcBef>
              <a:defRPr sz="3800">
                <a:solidFill>
                  <a:srgbClr val="0077C8"/>
                </a:solidFill>
              </a:defRPr>
            </a:lvl1pPr>
          </a:lstStyle>
          <a:p>
            <a:r>
              <a:rPr lang="en-US" dirty="0"/>
              <a:t>Enter title of presentation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D41F3-061D-4AC9-AC61-53FD11E07E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61" y="4499651"/>
            <a:ext cx="821531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sub-title of presentation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4ADE8-90B4-4AEE-9F77-444D5628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360" y="3293413"/>
            <a:ext cx="27432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958EF-740B-4264-B0FA-9C82E6E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DB04-EAD7-4771-BF6D-287D935D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2F5D2B-2E1A-4E97-BFDD-DAC727F398D7}"/>
              </a:ext>
            </a:extLst>
          </p:cNvPr>
          <p:cNvCxnSpPr>
            <a:cxnSpLocks/>
          </p:cNvCxnSpPr>
          <p:nvPr/>
        </p:nvCxnSpPr>
        <p:spPr>
          <a:xfrm>
            <a:off x="595315" y="3676650"/>
            <a:ext cx="86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2B4E9-CFE3-49C1-9920-42EFC3FF35FA}"/>
              </a:ext>
            </a:extLst>
          </p:cNvPr>
          <p:cNvCxnSpPr>
            <a:cxnSpLocks/>
          </p:cNvCxnSpPr>
          <p:nvPr userDrawn="1"/>
        </p:nvCxnSpPr>
        <p:spPr>
          <a:xfrm>
            <a:off x="595315" y="3676650"/>
            <a:ext cx="864000" cy="0"/>
          </a:xfrm>
          <a:prstGeom prst="line">
            <a:avLst/>
          </a:prstGeom>
          <a:ln w="38100">
            <a:solidFill>
              <a:srgbClr val="0077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EEAB1D-D790-4239-A5D6-369CB7E2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0131" y="700087"/>
            <a:ext cx="2395538" cy="9144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45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5A89BB4C-39D8-4381-80A4-81207494E7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3725" y="1416050"/>
            <a:ext cx="11002961" cy="502895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5C6F8-D820-456F-9602-4DE296BE2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11002964" cy="360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38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5A89BB4C-39D8-4381-80A4-81207494E7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3724" y="1638297"/>
            <a:ext cx="11002964" cy="454977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5C6F8-D820-456F-9602-4DE296BE2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11002964" cy="55120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8950" y="6548582"/>
            <a:ext cx="947737" cy="17289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CCA8EB-1A49-4CC3-B289-87C9B5188C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6484138"/>
            <a:ext cx="9900000" cy="216000"/>
          </a:xfrm>
        </p:spPr>
        <p:txBody>
          <a:bodyPr anchor="b" anchorCtr="0"/>
          <a:lstStyle>
            <a:lvl1pPr>
              <a:lnSpc>
                <a:spcPct val="90000"/>
              </a:lnSpc>
              <a:defRPr sz="7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3B0829-E5A0-4945-8212-BCF8A5E5A59A}"/>
              </a:ext>
            </a:extLst>
          </p:cNvPr>
          <p:cNvCxnSpPr>
            <a:cxnSpLocks/>
          </p:cNvCxnSpPr>
          <p:nvPr userDrawn="1"/>
        </p:nvCxnSpPr>
        <p:spPr>
          <a:xfrm>
            <a:off x="593725" y="6380163"/>
            <a:ext cx="11598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04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44B3-A2B9-4AF7-AD33-8713C17FC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27CEE-91DE-4763-BE06-A9A7B9CC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A9A91-AE58-4659-B771-A56EF764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6CAF2-832F-474A-A658-99B93AEC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1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B953B-B921-4770-8557-454002F4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E0B23-3B16-480F-8EB2-4B3F5C6D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9024F-41BD-479C-B53F-7CAA4DAA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21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AC2177-AC46-4050-9AFB-16B810DBF4AD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2843784" cy="6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Heading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4360" y="1636776"/>
            <a:ext cx="2843784" cy="3805662"/>
          </a:xfrm>
        </p:spPr>
        <p:txBody>
          <a:bodyPr/>
          <a:lstStyle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  <a:lvl2pPr marL="270000" indent="-270000">
              <a:lnSpc>
                <a:spcPct val="90000"/>
              </a:lnSpc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40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 marL="91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127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0A4BCB-EF91-48F7-A5CA-DA38954719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5614988"/>
            <a:ext cx="2843784" cy="576000"/>
          </a:xfrm>
        </p:spPr>
        <p:txBody>
          <a:bodyPr/>
          <a:lstStyle>
            <a:lvl1pPr>
              <a:lnSpc>
                <a:spcPct val="90000"/>
              </a:lnSpc>
              <a:defRPr sz="7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FA33C4E6-9E8D-4093-95AF-60F9474C91C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49091" y="892799"/>
            <a:ext cx="6747615" cy="529686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532B84-E311-4BAC-9AB5-0BDCBA1E0023}"/>
              </a:ext>
            </a:extLst>
          </p:cNvPr>
          <p:cNvGrpSpPr/>
          <p:nvPr userDrawn="1"/>
        </p:nvGrpSpPr>
        <p:grpSpPr>
          <a:xfrm>
            <a:off x="593725" y="6380163"/>
            <a:ext cx="11598275" cy="0"/>
            <a:chOff x="593725" y="6380163"/>
            <a:chExt cx="11598275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D58B35-93CC-43F2-9001-B98CC65428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59936" y="6380163"/>
              <a:ext cx="81320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CDEF47-92B6-4345-8ACD-5EAB9649D5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3725" y="6380163"/>
              <a:ext cx="34662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7678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AC2177-AC46-4050-9AFB-16B810DBF4AD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2843784" cy="6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Heading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4360" y="1636775"/>
            <a:ext cx="2843784" cy="1764000"/>
          </a:xfrm>
        </p:spPr>
        <p:txBody>
          <a:bodyPr/>
          <a:lstStyle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  <a:lvl2pPr marL="270000" indent="-270000">
              <a:lnSpc>
                <a:spcPct val="90000"/>
              </a:lnSpc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40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 marL="91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127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0A4BCB-EF91-48F7-A5CA-DA38954719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5614988"/>
            <a:ext cx="2843784" cy="576000"/>
          </a:xfrm>
        </p:spPr>
        <p:txBody>
          <a:bodyPr/>
          <a:lstStyle>
            <a:lvl1pPr>
              <a:lnSpc>
                <a:spcPct val="90000"/>
              </a:lnSpc>
              <a:defRPr sz="7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FA33C4E6-9E8D-4093-95AF-60F9474C91C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49091" y="892799"/>
            <a:ext cx="6747615" cy="529686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4360" y="3532188"/>
            <a:ext cx="2843784" cy="1987200"/>
          </a:xfrm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31758F-E37F-4982-8998-6AA4442469BA}"/>
              </a:ext>
            </a:extLst>
          </p:cNvPr>
          <p:cNvGrpSpPr/>
          <p:nvPr userDrawn="1"/>
        </p:nvGrpSpPr>
        <p:grpSpPr>
          <a:xfrm>
            <a:off x="593725" y="6380163"/>
            <a:ext cx="11598275" cy="0"/>
            <a:chOff x="593725" y="6380163"/>
            <a:chExt cx="11598275" cy="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F832E-F461-4C31-B24C-8BA4CA139B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59936" y="6380163"/>
              <a:ext cx="81320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730672-BBD5-49A3-9112-7D954C93AE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3725" y="6380163"/>
              <a:ext cx="34662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188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orm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F832E-F461-4C31-B24C-8BA4CA139B66}"/>
              </a:ext>
            </a:extLst>
          </p:cNvPr>
          <p:cNvCxnSpPr>
            <a:cxnSpLocks/>
          </p:cNvCxnSpPr>
          <p:nvPr userDrawn="1"/>
        </p:nvCxnSpPr>
        <p:spPr>
          <a:xfrm>
            <a:off x="593725" y="6380163"/>
            <a:ext cx="11598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08D3D-261F-4A95-80AB-5E08F0C5EF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20456" y="0"/>
            <a:ext cx="3968496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2843784" cy="6907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Heading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4360" y="1636775"/>
            <a:ext cx="2843784" cy="4552888"/>
          </a:xfrm>
        </p:spPr>
        <p:txBody>
          <a:bodyPr/>
          <a:lstStyle>
            <a:lvl1pPr>
              <a:lnSpc>
                <a:spcPct val="90000"/>
              </a:lnSpc>
              <a:defRPr sz="1100">
                <a:solidFill>
                  <a:schemeClr val="tx1"/>
                </a:solidFill>
              </a:defRPr>
            </a:lvl1pPr>
            <a:lvl2pPr marL="270000" indent="-270000">
              <a:lnSpc>
                <a:spcPct val="90000"/>
              </a:lnSpc>
              <a:buClr>
                <a:schemeClr val="tx1"/>
              </a:buClr>
              <a:defRPr sz="1100">
                <a:solidFill>
                  <a:schemeClr val="tx1"/>
                </a:solidFill>
              </a:defRPr>
            </a:lvl2pPr>
            <a:lvl3pPr marL="540000" indent="-1800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>
                <a:solidFill>
                  <a:schemeClr val="tx1"/>
                </a:solidFill>
              </a:defRPr>
            </a:lvl3pPr>
            <a:lvl4pPr marL="918000" indent="-1800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>
                <a:solidFill>
                  <a:schemeClr val="tx1"/>
                </a:solidFill>
              </a:defRPr>
            </a:lvl4pPr>
            <a:lvl5pPr marL="1278000" indent="-1800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3968496" cy="6858000"/>
          </a:xfrm>
        </p:spPr>
        <p:txBody>
          <a:bodyPr anchor="ctr" anchorCtr="1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893371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orm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08D3D-261F-4A95-80AB-5E08F0C5EF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2952" cy="6858000"/>
          </a:xfrm>
        </p:spPr>
        <p:txBody>
          <a:bodyPr anchor="ctr" anchorCtr="1"/>
          <a:lstStyle/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400" y="914400"/>
            <a:ext cx="4270248" cy="5029200"/>
          </a:xfrm>
        </p:spPr>
        <p:txBody>
          <a:bodyPr anchor="ctr" anchorCtr="1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orm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08D3D-261F-4A95-80AB-5E08F0C5EF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9016" y="0"/>
            <a:ext cx="4059936" cy="6858000"/>
          </a:xfrm>
        </p:spPr>
        <p:txBody>
          <a:bodyPr anchor="ctr" anchorCtr="1"/>
          <a:lstStyle/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991856" cy="6858000"/>
          </a:xfrm>
        </p:spPr>
        <p:txBody>
          <a:bodyPr anchor="ctr" anchorCtr="1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59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orm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08D3D-261F-4A95-80AB-5E08F0C5EF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9016" y="0"/>
            <a:ext cx="4059936" cy="3365551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991856" cy="6858000"/>
          </a:xfrm>
        </p:spPr>
        <p:txBody>
          <a:bodyPr anchor="ctr" anchorCtr="1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E563C-DF53-491D-A953-3702939255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9016" y="3492449"/>
            <a:ext cx="4059936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76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80A3D2-2B4B-451A-B645-A9FD46760F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1A5A5-B687-48E8-B065-08A8A531E3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1004615"/>
            <a:ext cx="8215311" cy="618631"/>
          </a:xfrm>
        </p:spPr>
        <p:txBody>
          <a:bodyPr anchor="b"/>
          <a:lstStyle>
            <a:lvl1pPr algn="l">
              <a:spcBef>
                <a:spcPts val="1000"/>
              </a:spcBef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of presentation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D41F3-061D-4AC9-AC61-53FD11E07E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61" y="1775912"/>
            <a:ext cx="821531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sub-title of presentation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4ADE8-90B4-4AEE-9F77-444D5628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360" y="687532"/>
            <a:ext cx="27432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958EF-740B-4264-B0FA-9C82E6E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494869"/>
            <a:ext cx="41148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DB04-EAD7-4771-BF6D-287D935D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F7ACF60-925D-4D2E-85C8-1A15C656BD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2600" y="5376672"/>
            <a:ext cx="2249424" cy="1106424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Icon </a:t>
            </a:r>
            <a:br>
              <a:rPr lang="en-GB"/>
            </a:br>
            <a:r>
              <a:rPr lang="en-GB"/>
              <a:t>and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381662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orma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08D3D-261F-4A95-80AB-5E08F0C5EF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9016" y="0"/>
            <a:ext cx="4059936" cy="3365551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991856" cy="3365551"/>
          </a:xfrm>
        </p:spPr>
        <p:txBody>
          <a:bodyPr anchor="ctr" anchorCtr="1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E563C-DF53-491D-A953-3702939255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9016" y="3492449"/>
            <a:ext cx="4059936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6C0E4C-FD24-415B-AF84-69215FE4BA1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3492449"/>
            <a:ext cx="3931920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152B4CB-4B0A-4E78-9F47-D563272A83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59936" y="3492449"/>
            <a:ext cx="3931920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034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orma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08D3D-261F-4A95-80AB-5E08F0C5EF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65464" y="0"/>
            <a:ext cx="2926535" cy="3365551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A4389-9C9E-4293-BA96-F90359D858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</p:spPr>
        <p:txBody>
          <a:bodyPr anchor="ctr" anchorCtr="1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E563C-DF53-491D-A953-3702939255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65464" y="3492449"/>
            <a:ext cx="2926535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6C0E4C-FD24-415B-AF84-69215FE4BA1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3033" y="0"/>
            <a:ext cx="2926535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152B4CB-4B0A-4E78-9F47-D563272A83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23033" y="3492449"/>
            <a:ext cx="2926535" cy="3365551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444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Form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11002964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Heading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251855" y="1572481"/>
            <a:ext cx="2344834" cy="4617182"/>
          </a:xfrm>
        </p:spPr>
        <p:txBody>
          <a:bodyPr/>
          <a:lstStyle>
            <a:lvl1pPr>
              <a:lnSpc>
                <a:spcPct val="90000"/>
              </a:lnSpc>
              <a:defRPr sz="1100">
                <a:solidFill>
                  <a:schemeClr val="tx1"/>
                </a:solidFill>
              </a:defRPr>
            </a:lvl1pPr>
            <a:lvl2pPr marL="270000" indent="-270000">
              <a:lnSpc>
                <a:spcPct val="90000"/>
              </a:lnSpc>
              <a:buClr>
                <a:schemeClr val="tx1"/>
              </a:buClr>
              <a:defRPr sz="1100">
                <a:solidFill>
                  <a:schemeClr val="tx1"/>
                </a:solidFill>
              </a:defRPr>
            </a:lvl2pPr>
            <a:lvl3pPr marL="540000" indent="-1800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>
                <a:solidFill>
                  <a:schemeClr val="tx1"/>
                </a:solidFill>
              </a:defRPr>
            </a:lvl3pPr>
            <a:lvl4pPr marL="918000" indent="-1800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>
                <a:solidFill>
                  <a:schemeClr val="tx1"/>
                </a:solidFill>
              </a:defRPr>
            </a:lvl4pPr>
            <a:lvl5pPr marL="1278000" indent="-1800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950" y="6548582"/>
            <a:ext cx="2344738" cy="172893"/>
          </a:xfrm>
        </p:spPr>
        <p:txBody>
          <a:bodyPr/>
          <a:lstStyle/>
          <a:p>
            <a:pPr algn="r"/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4" y="497831"/>
            <a:ext cx="2843784" cy="1728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0A4BCB-EF91-48F7-A5CA-DA38954719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3" y="6488906"/>
            <a:ext cx="8253415" cy="261937"/>
          </a:xfrm>
        </p:spPr>
        <p:txBody>
          <a:bodyPr/>
          <a:lstStyle>
            <a:lvl1pPr>
              <a:lnSpc>
                <a:spcPct val="90000"/>
              </a:lnSpc>
              <a:defRPr sz="7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343252-1657-42D0-BAD1-5C7BEBE21D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4000" y="1566863"/>
            <a:ext cx="8255782" cy="462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This layout is specifically for video content but also allows other content types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28BCF5-3EFE-4C99-97E8-5B467A25F231}"/>
              </a:ext>
            </a:extLst>
          </p:cNvPr>
          <p:cNvCxnSpPr>
            <a:cxnSpLocks/>
          </p:cNvCxnSpPr>
          <p:nvPr userDrawn="1"/>
        </p:nvCxnSpPr>
        <p:spPr>
          <a:xfrm>
            <a:off x="593725" y="6380163"/>
            <a:ext cx="11598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21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73" userDrawn="1">
          <p15:clr>
            <a:srgbClr val="FBAE40"/>
          </p15:clr>
        </p15:guide>
        <p15:guide id="2" pos="582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Form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35DCF21-3796-434F-B435-F642F2BA31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936301"/>
            <a:ext cx="3200400" cy="32004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C8D38-8135-4397-8E54-2C2FB5F25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2194560"/>
            <a:ext cx="6567488" cy="886968"/>
          </a:xfrm>
        </p:spPr>
        <p:txBody>
          <a:bodyPr anchor="t" anchorCtr="0"/>
          <a:lstStyle>
            <a:lvl1pPr>
              <a:spcBef>
                <a:spcPts val="600"/>
              </a:spcBef>
              <a:defRPr sz="2800" cap="all" baseline="0"/>
            </a:lvl1pPr>
          </a:lstStyle>
          <a:p>
            <a:r>
              <a:rPr lang="en-US" dirty="0"/>
              <a:t>Enter presenter name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8ED26-43A4-4B76-910A-2910A0CD22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4709160"/>
            <a:ext cx="6567488" cy="1480503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  <a:lvl2pPr marL="252000" indent="-273600">
              <a:lnSpc>
                <a:spcPct val="90000"/>
              </a:lnSpc>
              <a:buClr>
                <a:schemeClr val="tx1"/>
              </a:buClr>
              <a:defRPr sz="1100"/>
            </a:lvl2pPr>
            <a:lvl3pPr marL="5472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/>
            </a:lvl3pPr>
            <a:lvl4pPr marL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/>
            </a:lvl4pPr>
            <a:lvl5pPr marL="1281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BA11D-8E8D-461A-827A-A2BEEDCCE88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29200" y="3337560"/>
            <a:ext cx="6567488" cy="219456"/>
          </a:xfrm>
        </p:spPr>
        <p:txBody>
          <a:bodyPr/>
          <a:lstStyle>
            <a:lvl1pPr marL="0" indent="0">
              <a:buNone/>
              <a:defRPr sz="1400" cap="all" baseline="0">
                <a:solidFill>
                  <a:srgbClr val="75787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presenter title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8535-3946-4AB7-9938-076EA958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E188B-8F50-4B47-855B-4704D665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60B61-9B22-4EDA-8F68-C77D391E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1F669-7E84-4BDF-BE82-AF6955F79799}"/>
              </a:ext>
            </a:extLst>
          </p:cNvPr>
          <p:cNvCxnSpPr>
            <a:cxnSpLocks/>
          </p:cNvCxnSpPr>
          <p:nvPr userDrawn="1"/>
        </p:nvCxnSpPr>
        <p:spPr>
          <a:xfrm>
            <a:off x="593725" y="4133088"/>
            <a:ext cx="115952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849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Form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35DCF21-3796-434F-B435-F642F2BA31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4224" y="813816"/>
            <a:ext cx="4288536" cy="4270248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C8D38-8135-4397-8E54-2C2FB5F25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996696"/>
            <a:ext cx="4114800" cy="630936"/>
          </a:xfrm>
        </p:spPr>
        <p:txBody>
          <a:bodyPr anchor="t" anchorCtr="0"/>
          <a:lstStyle>
            <a:lvl1pPr>
              <a:spcBef>
                <a:spcPts val="600"/>
              </a:spcBef>
              <a:defRPr sz="2200" cap="all" baseline="0"/>
            </a:lvl1pPr>
          </a:lstStyle>
          <a:p>
            <a:r>
              <a:rPr lang="en-US" dirty="0"/>
              <a:t>Enter presenter name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8ED26-43A4-4B76-910A-2910A0CD22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360" y="2448623"/>
            <a:ext cx="4114800" cy="3741040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  <a:lvl2pPr marL="252000" indent="-273600">
              <a:lnSpc>
                <a:spcPct val="90000"/>
              </a:lnSpc>
              <a:buClr>
                <a:schemeClr val="tx1"/>
              </a:buClr>
              <a:defRPr sz="1100"/>
            </a:lvl2pPr>
            <a:lvl3pPr marL="5472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/>
            </a:lvl3pPr>
            <a:lvl4pPr marL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/>
            </a:lvl4pPr>
            <a:lvl5pPr marL="1281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BA11D-8E8D-461A-827A-A2BEEDCCE88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1707960"/>
            <a:ext cx="4114800" cy="2194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1200" cap="all" baseline="0">
                <a:solidFill>
                  <a:srgbClr val="75787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presenter title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8535-3946-4AB7-9938-076EA958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E188B-8F50-4B47-855B-4704D665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60B61-9B22-4EDA-8F68-C77D391E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1F669-7E84-4BDF-BE82-AF6955F79799}"/>
              </a:ext>
            </a:extLst>
          </p:cNvPr>
          <p:cNvCxnSpPr>
            <a:cxnSpLocks/>
          </p:cNvCxnSpPr>
          <p:nvPr userDrawn="1"/>
        </p:nvCxnSpPr>
        <p:spPr>
          <a:xfrm>
            <a:off x="593725" y="804101"/>
            <a:ext cx="115952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177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Form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F6829-8A5C-40DA-8641-B6D072CE58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4952" y="1618488"/>
            <a:ext cx="8551736" cy="338328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200" cap="all" baseline="0"/>
            </a:lvl1pPr>
          </a:lstStyle>
          <a:p>
            <a:pPr lvl="0"/>
            <a:r>
              <a:rPr lang="en-US" dirty="0"/>
              <a:t>Enter presenter name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F833E1-87FB-47CE-99EE-E1D8B56DA0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5216" y="1051560"/>
            <a:ext cx="1929384" cy="1929384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BBCA65A-E38C-478E-A26B-764BB46286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5216" y="3750798"/>
            <a:ext cx="1929384" cy="1929384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88A0CF-C729-4076-9212-3CDD101E55C0}"/>
              </a:ext>
            </a:extLst>
          </p:cNvPr>
          <p:cNvCxnSpPr/>
          <p:nvPr userDrawn="1"/>
        </p:nvCxnSpPr>
        <p:spPr>
          <a:xfrm>
            <a:off x="594000" y="804672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5509DF-14DC-484C-ACA8-7CAC8A33D20F}"/>
              </a:ext>
            </a:extLst>
          </p:cNvPr>
          <p:cNvCxnSpPr/>
          <p:nvPr userDrawn="1"/>
        </p:nvCxnSpPr>
        <p:spPr>
          <a:xfrm>
            <a:off x="594000" y="3503910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C898C8-23F0-4ED4-B3B0-0A1692635DF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044952" y="2029968"/>
            <a:ext cx="8551737" cy="219456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cap="all" baseline="0">
                <a:solidFill>
                  <a:srgbClr val="75787B"/>
                </a:solidFill>
              </a:defRPr>
            </a:lvl1pPr>
          </a:lstStyle>
          <a:p>
            <a:pPr lvl="0"/>
            <a:r>
              <a:rPr lang="en-US" dirty="0"/>
              <a:t>Enter presenter title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9BCB6F-2D27-4D18-826F-4AC4F701F98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4952" y="4317726"/>
            <a:ext cx="8551737" cy="33832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2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name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49626-1241-42DD-A406-90F0E0624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044952" y="4729206"/>
            <a:ext cx="8551737" cy="219456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kern="1200" cap="all" baseline="0" dirty="0">
                <a:solidFill>
                  <a:srgbClr val="75787B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121796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Form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F6829-8A5C-40DA-8641-B6D072CE58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4952" y="1052967"/>
            <a:ext cx="8551736" cy="338328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200" cap="all" baseline="0"/>
            </a:lvl1pPr>
          </a:lstStyle>
          <a:p>
            <a:pPr lvl="0"/>
            <a:r>
              <a:rPr lang="en-US" dirty="0"/>
              <a:t>Enter presenter name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F833E1-87FB-47CE-99EE-E1D8B56DA0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5216" y="1051560"/>
            <a:ext cx="1929384" cy="1929384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BBCA65A-E38C-478E-A26B-764BB46286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5216" y="3750798"/>
            <a:ext cx="1929384" cy="1929384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88A0CF-C729-4076-9212-3CDD101E55C0}"/>
              </a:ext>
            </a:extLst>
          </p:cNvPr>
          <p:cNvCxnSpPr/>
          <p:nvPr userDrawn="1"/>
        </p:nvCxnSpPr>
        <p:spPr>
          <a:xfrm>
            <a:off x="594000" y="804672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5509DF-14DC-484C-ACA8-7CAC8A33D20F}"/>
              </a:ext>
            </a:extLst>
          </p:cNvPr>
          <p:cNvCxnSpPr/>
          <p:nvPr userDrawn="1"/>
        </p:nvCxnSpPr>
        <p:spPr>
          <a:xfrm>
            <a:off x="594000" y="3503910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C898C8-23F0-4ED4-B3B0-0A1692635DF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044952" y="1464447"/>
            <a:ext cx="8551736" cy="219456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cap="all" baseline="0">
                <a:solidFill>
                  <a:srgbClr val="75787B"/>
                </a:solidFill>
              </a:defRPr>
            </a:lvl1pPr>
          </a:lstStyle>
          <a:p>
            <a:pPr lvl="0"/>
            <a:r>
              <a:rPr lang="en-US" dirty="0"/>
              <a:t>Enter presenter title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9BCB6F-2D27-4D18-826F-4AC4F701F98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4952" y="3721607"/>
            <a:ext cx="8769096" cy="33832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2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name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49626-1241-42DD-A406-90F0E0624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044952" y="4133085"/>
            <a:ext cx="8769096" cy="219456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kern="1200" cap="all" baseline="0" dirty="0">
                <a:solidFill>
                  <a:srgbClr val="75787B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A27AF4-89B7-4524-82B5-ED97537CB3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4952" y="1921646"/>
            <a:ext cx="6556248" cy="749808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7AA93D-A9FA-4092-8FDC-9C5575BA21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44952" y="4590285"/>
            <a:ext cx="6556248" cy="749808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55518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Forma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F6829-8A5C-40DA-8641-B6D072CE58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6000" y="987552"/>
            <a:ext cx="8769096" cy="338328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200" cap="all" baseline="0"/>
            </a:lvl1pPr>
          </a:lstStyle>
          <a:p>
            <a:pPr lvl="0"/>
            <a:r>
              <a:rPr lang="en-US" dirty="0"/>
              <a:t>Enter presenter name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F833E1-87FB-47CE-99EE-E1D8B56DA0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4000" y="1051560"/>
            <a:ext cx="1298448" cy="1289304"/>
          </a:xfrm>
        </p:spPr>
        <p:txBody>
          <a:bodyPr anchor="ctr" anchorCtr="1"/>
          <a:lstStyle>
            <a:lvl1pPr algn="ctr">
              <a:defRPr sz="1400"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BBCA65A-E38C-478E-A26B-764BB46286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4000" y="2912363"/>
            <a:ext cx="1298448" cy="1289304"/>
          </a:xfrm>
        </p:spPr>
        <p:txBody>
          <a:bodyPr anchor="ctr" anchorCtr="1"/>
          <a:lstStyle>
            <a:lvl1pPr algn="ctr">
              <a:defRPr sz="1400"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C898C8-23F0-4ED4-B3B0-0A1692635DF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286000" y="1408176"/>
            <a:ext cx="8769096" cy="219456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cap="all" baseline="0">
                <a:solidFill>
                  <a:srgbClr val="75787B"/>
                </a:solidFill>
              </a:defRPr>
            </a:lvl1pPr>
          </a:lstStyle>
          <a:p>
            <a:pPr lvl="0"/>
            <a:r>
              <a:rPr lang="en-US" dirty="0"/>
              <a:t>Enter presenter title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9BCB6F-2D27-4D18-826F-4AC4F701F98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286000" y="2848355"/>
            <a:ext cx="8769096" cy="33832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2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name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49626-1241-42DD-A406-90F0E0624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286000" y="3268979"/>
            <a:ext cx="8769096" cy="219456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kern="1200" cap="all" baseline="0" dirty="0">
                <a:solidFill>
                  <a:srgbClr val="75787B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A27AF4-89B7-4524-82B5-ED97537CB3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00" y="1728216"/>
            <a:ext cx="6556248" cy="749808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7AA93D-A9FA-4092-8FDC-9C5575BA21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0" y="3589019"/>
            <a:ext cx="6556248" cy="749808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23045-4497-4DA6-9908-02A26FDF9922}"/>
              </a:ext>
            </a:extLst>
          </p:cNvPr>
          <p:cNvCxnSpPr/>
          <p:nvPr userDrawn="1"/>
        </p:nvCxnSpPr>
        <p:spPr>
          <a:xfrm>
            <a:off x="594000" y="804672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139164-2AFD-458D-BADD-B74492A129F1}"/>
              </a:ext>
            </a:extLst>
          </p:cNvPr>
          <p:cNvCxnSpPr/>
          <p:nvPr userDrawn="1"/>
        </p:nvCxnSpPr>
        <p:spPr>
          <a:xfrm>
            <a:off x="594000" y="4526280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C33C79-4B9D-46BE-B1AF-4540780E042F}"/>
              </a:ext>
            </a:extLst>
          </p:cNvPr>
          <p:cNvCxnSpPr/>
          <p:nvPr userDrawn="1"/>
        </p:nvCxnSpPr>
        <p:spPr>
          <a:xfrm>
            <a:off x="594000" y="2665476"/>
            <a:ext cx="115945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7B94AA-9F6D-4704-90CE-6E4211065C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4000" y="4773168"/>
            <a:ext cx="1298448" cy="1289304"/>
          </a:xfrm>
        </p:spPr>
        <p:txBody>
          <a:bodyPr anchor="ctr" anchorCtr="1"/>
          <a:lstStyle>
            <a:lvl1pPr algn="ctr">
              <a:defRPr sz="1400"/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A5DF026-95D4-4554-8AFF-1218A0970E6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286000" y="4709160"/>
            <a:ext cx="8769096" cy="33832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2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name here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7D8CD8C-DF0A-4AF2-A472-D3DBFD8D220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2286000" y="5129784"/>
            <a:ext cx="8769096" cy="219456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kern="1200" cap="all" baseline="0" dirty="0">
                <a:solidFill>
                  <a:srgbClr val="75787B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Enter presenter title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2FE612F-DDEA-4F13-AF5F-5F2B3CA095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86000" y="5449824"/>
            <a:ext cx="6556248" cy="749808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833624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7238" y="1759745"/>
            <a:ext cx="9569450" cy="1440000"/>
          </a:xfrm>
        </p:spPr>
        <p:txBody>
          <a:bodyPr anchor="t" anchorCtr="0"/>
          <a:lstStyle>
            <a:lvl1pPr>
              <a:spcBef>
                <a:spcPts val="600"/>
              </a:spcBef>
              <a:defRPr sz="7500" cap="all" baseline="0">
                <a:solidFill>
                  <a:srgbClr val="D50032"/>
                </a:solidFill>
              </a:defRPr>
            </a:lvl1pPr>
          </a:lstStyle>
          <a:p>
            <a:r>
              <a:rPr lang="en-US" dirty="0"/>
              <a:t>Enter section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27238" y="3406458"/>
            <a:ext cx="9072000" cy="256254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178526-E4AD-47AB-979D-84618DC34467}"/>
              </a:ext>
            </a:extLst>
          </p:cNvPr>
          <p:cNvCxnSpPr/>
          <p:nvPr userDrawn="1"/>
        </p:nvCxnSpPr>
        <p:spPr>
          <a:xfrm>
            <a:off x="2027238" y="1662113"/>
            <a:ext cx="863600" cy="0"/>
          </a:xfrm>
          <a:prstGeom prst="line">
            <a:avLst/>
          </a:prstGeom>
          <a:ln w="38100">
            <a:solidFill>
              <a:srgbClr val="D5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123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27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7238" y="1759745"/>
            <a:ext cx="9569450" cy="1440000"/>
          </a:xfrm>
        </p:spPr>
        <p:txBody>
          <a:bodyPr anchor="t" anchorCtr="0"/>
          <a:lstStyle>
            <a:lvl1pPr>
              <a:spcBef>
                <a:spcPts val="600"/>
              </a:spcBef>
              <a:defRPr sz="7500" cap="all" baseline="0">
                <a:solidFill>
                  <a:srgbClr val="75787B"/>
                </a:solidFill>
              </a:defRPr>
            </a:lvl1pPr>
          </a:lstStyle>
          <a:p>
            <a:r>
              <a:rPr lang="en-US" dirty="0"/>
              <a:t>Enter section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27238" y="3406458"/>
            <a:ext cx="9072000" cy="256254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178526-E4AD-47AB-979D-84618DC34467}"/>
              </a:ext>
            </a:extLst>
          </p:cNvPr>
          <p:cNvCxnSpPr/>
          <p:nvPr userDrawn="1"/>
        </p:nvCxnSpPr>
        <p:spPr>
          <a:xfrm>
            <a:off x="2027238" y="1662113"/>
            <a:ext cx="863600" cy="0"/>
          </a:xfrm>
          <a:prstGeom prst="line">
            <a:avLst/>
          </a:prstGeom>
          <a:ln w="38100">
            <a:solidFill>
              <a:srgbClr val="757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36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80A3D2-2B4B-451A-B645-A9FD46760F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414016"/>
            <a:ext cx="12192000" cy="444398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1A5A5-B687-48E8-B065-08A8A531E3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1004615"/>
            <a:ext cx="8215311" cy="618631"/>
          </a:xfrm>
        </p:spPr>
        <p:txBody>
          <a:bodyPr anchor="b"/>
          <a:lstStyle>
            <a:lvl1pPr algn="l">
              <a:spcBef>
                <a:spcPts val="1000"/>
              </a:spcBef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of presentation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D41F3-061D-4AC9-AC61-53FD11E07E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61" y="1775912"/>
            <a:ext cx="8215311" cy="51602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sub-title of presentation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4ADE8-90B4-4AEE-9F77-444D5628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360" y="687532"/>
            <a:ext cx="27432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958EF-740B-4264-B0FA-9C82E6E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494869"/>
            <a:ext cx="41148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DB04-EAD7-4771-BF6D-287D935D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F7ACF60-925D-4D2E-85C8-1A15C656BD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2600" y="5376672"/>
            <a:ext cx="2249424" cy="1106424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495450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ack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CFFFFF-5409-4152-B7FE-799A2E7BA141}"/>
              </a:ext>
            </a:extLst>
          </p:cNvPr>
          <p:cNvCxnSpPr>
            <a:cxnSpLocks/>
          </p:cNvCxnSpPr>
          <p:nvPr userDrawn="1"/>
        </p:nvCxnSpPr>
        <p:spPr>
          <a:xfrm>
            <a:off x="1390650" y="1980000"/>
            <a:ext cx="108013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19229" y="4713769"/>
            <a:ext cx="9072000" cy="14400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B18F004-78E6-4C3F-A271-4E2E7571BD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8384" y="0"/>
            <a:ext cx="5623560" cy="4169663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229" y="3067056"/>
            <a:ext cx="9551190" cy="1440000"/>
          </a:xfrm>
        </p:spPr>
        <p:txBody>
          <a:bodyPr anchor="t" anchorCtr="0"/>
          <a:lstStyle>
            <a:lvl1pPr>
              <a:spcBef>
                <a:spcPts val="600"/>
              </a:spcBef>
              <a:defRPr sz="7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E733497-6257-4993-93E9-2B7C1C253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9888" y="1984248"/>
            <a:ext cx="1289304" cy="292608"/>
          </a:xfrm>
          <a:ln>
            <a:solidFill>
              <a:schemeClr val="bg1"/>
            </a:solidFill>
          </a:ln>
        </p:spPr>
        <p:txBody>
          <a:bodyPr anchor="ctr" anchorCtr="1"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123931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  <p15:guide id="3" pos="89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CFFFFF-5409-4152-B7FE-799A2E7BA141}"/>
              </a:ext>
            </a:extLst>
          </p:cNvPr>
          <p:cNvCxnSpPr>
            <a:cxnSpLocks/>
          </p:cNvCxnSpPr>
          <p:nvPr userDrawn="1"/>
        </p:nvCxnSpPr>
        <p:spPr>
          <a:xfrm>
            <a:off x="1390650" y="1980000"/>
            <a:ext cx="108013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19229" y="4713769"/>
            <a:ext cx="9072000" cy="14400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229" y="3067056"/>
            <a:ext cx="9551190" cy="1440000"/>
          </a:xfrm>
        </p:spPr>
        <p:txBody>
          <a:bodyPr anchor="t" anchorCtr="0"/>
          <a:lstStyle>
            <a:lvl1pPr>
              <a:spcBef>
                <a:spcPts val="600"/>
              </a:spcBef>
              <a:defRPr sz="7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CCDE02A-D442-47C0-BC83-EF87E684B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9888" y="1984248"/>
            <a:ext cx="1289304" cy="292608"/>
          </a:xfrm>
          <a:ln>
            <a:solidFill>
              <a:schemeClr val="bg1"/>
            </a:solidFill>
          </a:ln>
        </p:spPr>
        <p:txBody>
          <a:bodyPr anchor="ctr" anchorCtr="1"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4093017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  <p15:guide id="3" pos="89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 Image">
    <p:bg>
      <p:bgPr>
        <a:solidFill>
          <a:srgbClr val="007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B18F004-78E6-4C3F-A271-4E2E7571BD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4984" y="0"/>
            <a:ext cx="3493008" cy="4517136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19229" y="4713769"/>
            <a:ext cx="9072000" cy="14400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229" y="3067056"/>
            <a:ext cx="9551190" cy="1440000"/>
          </a:xfrm>
        </p:spPr>
        <p:txBody>
          <a:bodyPr anchor="t" anchorCtr="0"/>
          <a:lstStyle>
            <a:lvl1pPr>
              <a:spcBef>
                <a:spcPts val="600"/>
              </a:spcBef>
              <a:defRPr sz="7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E733497-6257-4993-93E9-2B7C1C253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9888" y="1984248"/>
            <a:ext cx="1289304" cy="292608"/>
          </a:xfrm>
          <a:ln>
            <a:solidFill>
              <a:schemeClr val="bg1"/>
            </a:solidFill>
          </a:ln>
        </p:spPr>
        <p:txBody>
          <a:bodyPr anchor="ctr" anchorCtr="1"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3884522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  <p15:guide id="3" pos="89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rgbClr val="007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CFFFFF-5409-4152-B7FE-799A2E7BA141}"/>
              </a:ext>
            </a:extLst>
          </p:cNvPr>
          <p:cNvCxnSpPr>
            <a:cxnSpLocks/>
          </p:cNvCxnSpPr>
          <p:nvPr userDrawn="1"/>
        </p:nvCxnSpPr>
        <p:spPr>
          <a:xfrm>
            <a:off x="1390650" y="1980000"/>
            <a:ext cx="108013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19229" y="4713769"/>
            <a:ext cx="9072000" cy="14400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229" y="3067056"/>
            <a:ext cx="9551190" cy="1440000"/>
          </a:xfrm>
        </p:spPr>
        <p:txBody>
          <a:bodyPr anchor="t" anchorCtr="0"/>
          <a:lstStyle>
            <a:lvl1pPr>
              <a:spcBef>
                <a:spcPts val="600"/>
              </a:spcBef>
              <a:defRPr sz="7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E733497-6257-4993-93E9-2B7C1C253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9888" y="1984248"/>
            <a:ext cx="1289304" cy="292608"/>
          </a:xfrm>
          <a:ln>
            <a:solidFill>
              <a:schemeClr val="bg1"/>
            </a:solidFill>
          </a:ln>
        </p:spPr>
        <p:txBody>
          <a:bodyPr anchor="ctr" anchorCtr="1"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120163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  <p15:guide id="3" pos="89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 # Image">
    <p:bg>
      <p:bgPr>
        <a:solidFill>
          <a:srgbClr val="007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17336" y="2024704"/>
            <a:ext cx="5498401" cy="14400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7338" y="3761994"/>
            <a:ext cx="5498554" cy="1143000"/>
          </a:xfrm>
        </p:spPr>
        <p:txBody>
          <a:bodyPr anchor="t" anchorCtr="0"/>
          <a:lstStyle>
            <a:lvl1pPr>
              <a:spcBef>
                <a:spcPts val="600"/>
              </a:spcBef>
              <a:defRPr sz="44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E733497-6257-4993-93E9-2B7C1C253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7008" y="1670050"/>
            <a:ext cx="4178808" cy="3708400"/>
          </a:xfrm>
          <a:ln>
            <a:noFill/>
          </a:ln>
        </p:spPr>
        <p:txBody>
          <a:bodyPr anchor="b" anchorCtr="0"/>
          <a:lstStyle>
            <a:lvl1pPr marL="0" indent="0">
              <a:lnSpc>
                <a:spcPts val="24400"/>
              </a:lnSpc>
              <a:spcBef>
                <a:spcPts val="0"/>
              </a:spcBef>
              <a:buNone/>
              <a:defRPr lang="en-US" sz="24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B18F004-78E6-4C3F-A271-4E2E7571BD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596128" cy="6858000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  <a:br>
              <a:rPr lang="en-GB"/>
            </a:br>
            <a:r>
              <a:rPr lang="en-GB"/>
              <a:t>then send to back</a:t>
            </a:r>
          </a:p>
        </p:txBody>
      </p:sp>
    </p:spTree>
    <p:extLst>
      <p:ext uri="{BB962C8B-B14F-4D97-AF65-F5344CB8AC3E}">
        <p14:creationId xmlns:p14="http://schemas.microsoft.com/office/powerpoint/2010/main" val="201658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  <p15:guide id="3" pos="89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 #">
    <p:bg>
      <p:bgPr>
        <a:solidFill>
          <a:srgbClr val="007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10FC-233B-46DC-BDC6-8797C6A7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CFFFFF-5409-4152-B7FE-799A2E7BA141}"/>
              </a:ext>
            </a:extLst>
          </p:cNvPr>
          <p:cNvCxnSpPr>
            <a:cxnSpLocks/>
          </p:cNvCxnSpPr>
          <p:nvPr userDrawn="1"/>
        </p:nvCxnSpPr>
        <p:spPr>
          <a:xfrm>
            <a:off x="457200" y="5230800"/>
            <a:ext cx="117348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242E-AB96-4A19-A80E-6E96928444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17336" y="2024704"/>
            <a:ext cx="5498401" cy="14400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section summary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22E76-A9B3-4ED0-B937-823E4117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91EB5-680A-4F3C-87A7-6448CE4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B2E78-BA8B-474B-A177-459DC4DFE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7338" y="3761994"/>
            <a:ext cx="5498554" cy="1143000"/>
          </a:xfrm>
        </p:spPr>
        <p:txBody>
          <a:bodyPr anchor="t" anchorCtr="0"/>
          <a:lstStyle>
            <a:lvl1pPr>
              <a:spcBef>
                <a:spcPts val="600"/>
              </a:spcBef>
              <a:defRPr sz="44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E733497-6257-4993-93E9-2B7C1C253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7008" y="1670050"/>
            <a:ext cx="4178808" cy="3708400"/>
          </a:xfrm>
          <a:ln>
            <a:noFill/>
          </a:ln>
        </p:spPr>
        <p:txBody>
          <a:bodyPr anchor="b" anchorCtr="0"/>
          <a:lstStyle>
            <a:lvl1pPr marL="0" indent="0">
              <a:lnSpc>
                <a:spcPts val="24400"/>
              </a:lnSpc>
              <a:spcBef>
                <a:spcPts val="0"/>
              </a:spcBef>
              <a:buNone/>
              <a:defRPr lang="en-US" sz="24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0475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77">
          <p15:clr>
            <a:srgbClr val="FBAE40"/>
          </p15:clr>
        </p15:guide>
        <p15:guide id="3" pos="89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Presenta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6237" y="910336"/>
            <a:ext cx="4890451" cy="612648"/>
          </a:xfrm>
        </p:spPr>
        <p:txBody>
          <a:bodyPr/>
          <a:lstStyle>
            <a:lvl1pPr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end of presentation information notes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05602" y="1685925"/>
            <a:ext cx="4890451" cy="316800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270000" indent="-270000">
              <a:lnSpc>
                <a:spcPct val="90000"/>
              </a:lnSpc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40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 marL="91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127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0A4BCB-EF91-48F7-A5CA-DA38954719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498475"/>
            <a:ext cx="4500000" cy="26193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defRPr lang="en-US" sz="9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contact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766679-CE9C-4787-BBF0-AACEA6F92F72}"/>
              </a:ext>
            </a:extLst>
          </p:cNvPr>
          <p:cNvCxnSpPr>
            <a:cxnSpLocks/>
          </p:cNvCxnSpPr>
          <p:nvPr userDrawn="1"/>
        </p:nvCxnSpPr>
        <p:spPr>
          <a:xfrm>
            <a:off x="6705600" y="63801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4D46F8-B7CA-4481-8859-F4D5D18B74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25896" cy="3355848"/>
          </a:xfrm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847508-A893-4380-81AE-F6133FD0E4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502152"/>
            <a:ext cx="6025896" cy="3355848"/>
          </a:xfrm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470A4F-4FFB-4861-8631-15BBBAB5FE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38634" y="5181599"/>
            <a:ext cx="2016503" cy="777433"/>
          </a:xfrm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logo</a:t>
            </a:r>
          </a:p>
        </p:txBody>
      </p:sp>
    </p:spTree>
    <p:extLst>
      <p:ext uri="{BB962C8B-B14F-4D97-AF65-F5344CB8AC3E}">
        <p14:creationId xmlns:p14="http://schemas.microsoft.com/office/powerpoint/2010/main" val="1294113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73">
          <p15:clr>
            <a:srgbClr val="FBAE40"/>
          </p15:clr>
        </p15:guide>
        <p15:guide id="2" pos="582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Presenta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910336"/>
            <a:ext cx="5230368" cy="612648"/>
          </a:xfrm>
        </p:spPr>
        <p:txBody>
          <a:bodyPr/>
          <a:lstStyle>
            <a:lvl1pPr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end of presentation information notes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725" y="1685925"/>
            <a:ext cx="5230368" cy="324000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270000" indent="-270000">
              <a:lnSpc>
                <a:spcPct val="90000"/>
              </a:lnSpc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40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 marL="91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1278000" indent="-1800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0A4BCB-EF91-48F7-A5CA-DA38954719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3" y="498475"/>
            <a:ext cx="5230368" cy="26193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defRPr lang="en-US" sz="9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contact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766679-CE9C-4787-BBF0-AACEA6F92F72}"/>
              </a:ext>
            </a:extLst>
          </p:cNvPr>
          <p:cNvCxnSpPr>
            <a:cxnSpLocks/>
          </p:cNvCxnSpPr>
          <p:nvPr userDrawn="1"/>
        </p:nvCxnSpPr>
        <p:spPr>
          <a:xfrm>
            <a:off x="593725" y="6380163"/>
            <a:ext cx="11598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67A736-1298-4A46-87D1-2E47639ED0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386" y="5181600"/>
            <a:ext cx="2013529" cy="776287"/>
          </a:xfrm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on Icon</a:t>
            </a:r>
            <a:br>
              <a:rPr lang="en-GB"/>
            </a:br>
            <a:r>
              <a:rPr lang="en-GB"/>
              <a:t>to insert logo</a:t>
            </a:r>
          </a:p>
        </p:txBody>
      </p:sp>
    </p:spTree>
    <p:extLst>
      <p:ext uri="{BB962C8B-B14F-4D97-AF65-F5344CB8AC3E}">
        <p14:creationId xmlns:p14="http://schemas.microsoft.com/office/powerpoint/2010/main" val="2044273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73">
          <p15:clr>
            <a:srgbClr val="FBAE40"/>
          </p15:clr>
        </p15:guide>
        <p15:guide id="2" pos="582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8754-7D65-4257-AF0A-B243DC1BE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24" y="894212"/>
            <a:ext cx="11002964" cy="551208"/>
          </a:xfrm>
        </p:spPr>
        <p:txBody>
          <a:bodyPr/>
          <a:lstStyle/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0C96D-03D0-4B85-B6D0-EEFE3D53022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3724" y="1623943"/>
            <a:ext cx="5184000" cy="363523"/>
          </a:xfrm>
        </p:spPr>
        <p:txBody>
          <a:bodyPr anchor="t" anchorCtr="0"/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slide sub-heading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5F399-D8F9-4B56-A780-F523D3104E1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3724" y="2043808"/>
            <a:ext cx="5184000" cy="3684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AA0E5-BA23-4307-A41B-A6E5C11A77C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3500" y="1623943"/>
            <a:ext cx="5183188" cy="363523"/>
          </a:xfrm>
        </p:spPr>
        <p:txBody>
          <a:bodyPr anchor="t" anchorCtr="0"/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slide sub-heading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53082-F4F9-4DFD-B42A-451A32552B1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13500" y="2043809"/>
            <a:ext cx="5183188" cy="3684588"/>
          </a:xfrm>
        </p:spPr>
        <p:txBody>
          <a:bodyPr/>
          <a:lstStyle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F3ABA-D34C-4946-86AA-BFC87C32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7761B2-E4CD-4FB0-8364-171E494F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D2FE3-8CF6-4B22-9E71-761CD86D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003512-D264-4CFD-B8C3-9DFF0881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725" y="5803556"/>
            <a:ext cx="11002963" cy="434975"/>
          </a:xfrm>
        </p:spPr>
        <p:txBody>
          <a:bodyPr anchor="b" anchorCtr="0"/>
          <a:lstStyle>
            <a:lvl1pPr algn="ctr"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4B9486-EC91-483D-82A7-3AD23C348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1613" y="6515098"/>
            <a:ext cx="3775075" cy="185737"/>
          </a:xfrm>
        </p:spPr>
        <p:txBody>
          <a:bodyPr anchor="b" anchorCtr="0"/>
          <a:lstStyle>
            <a:lvl1pPr marL="0" algn="r" defTabSz="914400" rtl="0" eaLnBrk="1" latinLnBrk="0" hangingPunct="1">
              <a:defRPr lang="en-GB" sz="800" i="1" kern="1200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Source 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08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forma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D2A6-36E4-4CCF-A740-B1281B3E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866775"/>
            <a:ext cx="3932237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0D1FC-A2FB-488F-AC48-06A033A6D12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413500" cy="4873625"/>
          </a:xfrm>
        </p:spPr>
        <p:txBody>
          <a:bodyPr anchor="ctr" anchorCtr="1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CC4B0-10C2-4F73-ABB6-C8FF8919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72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8679B-C154-44B9-A3F9-2864C0308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27A9E-F586-4690-A65A-445235AB0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4715B-8635-4B57-9671-8C70EACA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86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80A3D2-2B4B-451A-B645-A9FD46760F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1A5A5-B687-48E8-B065-08A8A531E3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5653032"/>
            <a:ext cx="8215311" cy="618631"/>
          </a:xfrm>
        </p:spPr>
        <p:txBody>
          <a:bodyPr anchor="b"/>
          <a:lstStyle>
            <a:lvl1pPr algn="l">
              <a:spcBef>
                <a:spcPts val="1000"/>
              </a:spcBef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of presentation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D41F3-061D-4AC9-AC61-53FD11E07E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61" y="772612"/>
            <a:ext cx="821531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sub-title of presentation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4ADE8-90B4-4AEE-9F77-444D5628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360" y="5333751"/>
            <a:ext cx="27432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958EF-740B-4264-B0FA-9C82E6E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494869"/>
            <a:ext cx="41148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DB04-EAD7-4771-BF6D-287D935D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F7ACF60-925D-4D2E-85C8-1A15C656BD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2600" y="5376672"/>
            <a:ext cx="2249424" cy="1106424"/>
          </a:xfr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and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3131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80A3D2-2B4B-451A-B645-A9FD46760F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8288" y="0"/>
            <a:ext cx="6843712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1A5A5-B687-48E8-B065-08A8A531E3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2580528"/>
            <a:ext cx="4662000" cy="618631"/>
          </a:xfrm>
        </p:spPr>
        <p:txBody>
          <a:bodyPr anchor="b"/>
          <a:lstStyle>
            <a:lvl1pPr algn="l">
              <a:spcBef>
                <a:spcPts val="1000"/>
              </a:spcBef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 of presentation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D41F3-061D-4AC9-AC61-53FD11E07E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61" y="3368492"/>
            <a:ext cx="4662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sub-title of presentation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4ADE8-90B4-4AEE-9F77-444D5628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360" y="460520"/>
            <a:ext cx="27432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958EF-740B-4264-B0FA-9C82E6E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494869"/>
            <a:ext cx="4114800" cy="172893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DB04-EAD7-4771-BF6D-287D935D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F7ACF60-925D-4D2E-85C8-1A15C656BD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" y="5249068"/>
            <a:ext cx="2552400" cy="975600"/>
          </a:xfrm>
        </p:spPr>
        <p:txBody>
          <a:bodyPr anchor="ctr" anchorCtr="1"/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on Icon </a:t>
            </a:r>
            <a:br>
              <a:rPr lang="en-GB"/>
            </a:br>
            <a:r>
              <a:rPr lang="en-GB"/>
              <a:t>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12963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C6F8-D820-456F-9602-4DE296BE2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F6829-8A5C-40DA-8641-B6D072CE588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7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C6F8-D820-456F-9602-4DE296BE2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F6829-8A5C-40DA-8641-B6D072CE588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buClr>
                <a:srgbClr val="424445"/>
              </a:buClr>
              <a:defRPr>
                <a:solidFill>
                  <a:srgbClr val="424445"/>
                </a:solidFill>
              </a:defRPr>
            </a:lvl2pPr>
            <a:lvl3pPr>
              <a:buClr>
                <a:srgbClr val="75787B"/>
              </a:buClr>
              <a:defRPr>
                <a:solidFill>
                  <a:srgbClr val="75787B"/>
                </a:solidFill>
              </a:defRPr>
            </a:lvl3pPr>
            <a:lvl4pPr>
              <a:buClr>
                <a:srgbClr val="75787B"/>
              </a:buClr>
              <a:defRPr>
                <a:solidFill>
                  <a:srgbClr val="75787B"/>
                </a:solidFill>
              </a:defRPr>
            </a:lvl4pPr>
            <a:lvl5pPr>
              <a:buClr>
                <a:srgbClr val="75787B"/>
              </a:buClr>
              <a:defRPr>
                <a:solidFill>
                  <a:srgbClr val="75787B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68B-704B-4498-AD62-CC8BEED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028F-3D0F-4C84-B321-C0A64DE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78C9-5987-4514-B7AD-08543EC7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5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725" y="1638299"/>
            <a:ext cx="5184000" cy="4550400"/>
          </a:xfrm>
        </p:spPr>
        <p:txBody>
          <a:bodyPr/>
          <a:lstStyle/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1319B-632F-4CFF-AF3D-1323B370D2D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12707" y="1638300"/>
            <a:ext cx="5184000" cy="4550400"/>
          </a:xfrm>
        </p:spPr>
        <p:txBody>
          <a:bodyPr/>
          <a:lstStyle/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2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Grey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3EAE-D319-4434-B1CC-B249D9A9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slide title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1F60-EA2E-4433-A033-9FB2917B6A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725" y="1638299"/>
            <a:ext cx="5184000" cy="4550400"/>
          </a:xfrm>
        </p:spPr>
        <p:txBody>
          <a:bodyPr/>
          <a:lstStyle>
            <a:lvl2pPr>
              <a:buClr>
                <a:srgbClr val="424445"/>
              </a:buClr>
              <a:defRPr>
                <a:solidFill>
                  <a:srgbClr val="424445"/>
                </a:solidFill>
              </a:defRPr>
            </a:lvl2pPr>
            <a:lvl3pPr>
              <a:buClr>
                <a:srgbClr val="75787B"/>
              </a:buClr>
              <a:defRPr>
                <a:solidFill>
                  <a:srgbClr val="75787B"/>
                </a:solidFill>
              </a:defRPr>
            </a:lvl3pPr>
            <a:lvl4pPr>
              <a:buClr>
                <a:srgbClr val="75787B"/>
              </a:buClr>
              <a:defRPr>
                <a:solidFill>
                  <a:srgbClr val="75787B"/>
                </a:solidFill>
              </a:defRPr>
            </a:lvl4pPr>
            <a:lvl5pPr>
              <a:buClr>
                <a:srgbClr val="75787B"/>
              </a:buClr>
              <a:defRPr>
                <a:solidFill>
                  <a:srgbClr val="75787B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1319B-632F-4CFF-AF3D-1323B370D2D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12707" y="1638300"/>
            <a:ext cx="5184000" cy="4550400"/>
          </a:xfrm>
        </p:spPr>
        <p:txBody>
          <a:bodyPr/>
          <a:lstStyle>
            <a:lvl2pPr>
              <a:buClr>
                <a:srgbClr val="424445"/>
              </a:buClr>
              <a:defRPr>
                <a:solidFill>
                  <a:srgbClr val="424445"/>
                </a:solidFill>
              </a:defRPr>
            </a:lvl2pPr>
            <a:lvl3pPr>
              <a:buClr>
                <a:srgbClr val="75787B"/>
              </a:buClr>
              <a:defRPr>
                <a:solidFill>
                  <a:srgbClr val="75787B"/>
                </a:solidFill>
              </a:defRPr>
            </a:lvl3pPr>
            <a:lvl4pPr>
              <a:buClr>
                <a:srgbClr val="75787B"/>
              </a:buClr>
              <a:defRPr>
                <a:solidFill>
                  <a:srgbClr val="75787B"/>
                </a:solidFill>
              </a:defRPr>
            </a:lvl4pPr>
            <a:lvl5pPr>
              <a:buClr>
                <a:srgbClr val="75787B"/>
              </a:buClr>
              <a:defRPr>
                <a:solidFill>
                  <a:srgbClr val="75787B"/>
                </a:solidFill>
              </a:defRPr>
            </a:lvl5pPr>
          </a:lstStyle>
          <a:p>
            <a:pPr lvl="0"/>
            <a:r>
              <a:rPr lang="en-US" dirty="0"/>
              <a:t>Enter body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3F0B-0ADE-4AE0-AE8A-40C91A54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MM.DD.21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02BB2-9461-4B04-8479-9171A0BB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SECTION NUMBER –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B392-EDC1-40C7-B01A-375C57D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hidden="1">
            <a:extLst>
              <a:ext uri="{FF2B5EF4-FFF2-40B4-BE49-F238E27FC236}">
                <a16:creationId xmlns:a16="http://schemas.microsoft.com/office/drawing/2014/main" id="{7FBEF12F-AFF8-48EB-810C-B7CEAC729D7C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8860E9-FCBF-4646-B35F-5BF4DE69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4" y="894212"/>
            <a:ext cx="11002963" cy="551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6C902-F6A1-417A-8191-F338B05A6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4" y="1638297"/>
            <a:ext cx="11002963" cy="4549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ECEB7-DB3E-4E62-BB73-CFCF18BBB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725" y="6548582"/>
            <a:ext cx="2870338" cy="1728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MM.DD.21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CB4F-DB6F-4D83-9825-7A9798CDC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724" y="497831"/>
            <a:ext cx="5502275" cy="1728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NUMBER –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A4DC0-013B-4E86-825B-E67496C44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687" y="497831"/>
            <a:ext cx="360000" cy="1728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sz="900">
                <a:solidFill>
                  <a:srgbClr val="75787B"/>
                </a:solidFill>
              </a:defRPr>
            </a:lvl1pPr>
          </a:lstStyle>
          <a:p>
            <a:fld id="{08C03B71-4913-4FB0-92F2-29A7E1C1BD9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B5C7AD-4E1A-4C94-A4B7-AD2D8BF6250B}"/>
              </a:ext>
            </a:extLst>
          </p:cNvPr>
          <p:cNvCxnSpPr>
            <a:cxnSpLocks/>
          </p:cNvCxnSpPr>
          <p:nvPr/>
        </p:nvCxnSpPr>
        <p:spPr>
          <a:xfrm>
            <a:off x="593725" y="6380163"/>
            <a:ext cx="11598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hidden="1">
            <a:extLst>
              <a:ext uri="{FF2B5EF4-FFF2-40B4-BE49-F238E27FC236}">
                <a16:creationId xmlns:a16="http://schemas.microsoft.com/office/drawing/2014/main" id="{9BADA4DC-46F2-429C-9602-5C912B55FE8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6B9DC5-FA95-4B8E-9461-1BE0BB2B5080}"/>
              </a:ext>
            </a:extLst>
          </p:cNvPr>
          <p:cNvSpPr txBox="1"/>
          <p:nvPr userDrawn="1"/>
        </p:nvSpPr>
        <p:spPr>
          <a:xfrm>
            <a:off x="5330982" y="6529190"/>
            <a:ext cx="1530036" cy="1718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2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Company Private</a:t>
            </a:r>
          </a:p>
        </p:txBody>
      </p:sp>
    </p:spTree>
    <p:extLst>
      <p:ext uri="{BB962C8B-B14F-4D97-AF65-F5344CB8AC3E}">
        <p14:creationId xmlns:p14="http://schemas.microsoft.com/office/powerpoint/2010/main" val="11033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702" r:id="rId7"/>
    <p:sldLayoutId id="2147483672" r:id="rId8"/>
    <p:sldLayoutId id="2147483703" r:id="rId9"/>
    <p:sldLayoutId id="2147483700" r:id="rId10"/>
    <p:sldLayoutId id="2147483701" r:id="rId11"/>
    <p:sldLayoutId id="2147483674" r:id="rId12"/>
    <p:sldLayoutId id="2147483675" r:id="rId13"/>
    <p:sldLayoutId id="2147483687" r:id="rId14"/>
    <p:sldLayoutId id="2147483688" r:id="rId15"/>
    <p:sldLayoutId id="2147483689" r:id="rId16"/>
    <p:sldLayoutId id="2147483691" r:id="rId17"/>
    <p:sldLayoutId id="2147483692" r:id="rId18"/>
    <p:sldLayoutId id="2147483704" r:id="rId19"/>
    <p:sldLayoutId id="2147483705" r:id="rId20"/>
    <p:sldLayoutId id="2147483706" r:id="rId21"/>
    <p:sldLayoutId id="2147483690" r:id="rId22"/>
    <p:sldLayoutId id="2147483676" r:id="rId23"/>
    <p:sldLayoutId id="2147483695" r:id="rId24"/>
    <p:sldLayoutId id="2147483696" r:id="rId25"/>
    <p:sldLayoutId id="2147483697" r:id="rId26"/>
    <p:sldLayoutId id="2147483698" r:id="rId27"/>
    <p:sldLayoutId id="2147483671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93" r:id="rId36"/>
    <p:sldLayoutId id="2147483694" r:id="rId37"/>
    <p:sldLayoutId id="2147483673" r:id="rId38"/>
    <p:sldLayoutId id="2147483677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7200" indent="-3672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800" indent="-183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400" indent="-183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83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4226" userDrawn="1">
          <p15:clr>
            <a:srgbClr val="F26B43"/>
          </p15:clr>
        </p15:guide>
        <p15:guide id="5" pos="374" userDrawn="1">
          <p15:clr>
            <a:srgbClr val="F26B43"/>
          </p15:clr>
        </p15:guide>
        <p15:guide id="6" pos="7305" userDrawn="1">
          <p15:clr>
            <a:srgbClr val="F26B43"/>
          </p15:clr>
        </p15:guide>
        <p15:guide id="8" orient="horz" pos="728" userDrawn="1">
          <p15:clr>
            <a:srgbClr val="F26B43"/>
          </p15:clr>
        </p15:guide>
        <p15:guide id="9" orient="horz" pos="3899" userDrawn="1">
          <p15:clr>
            <a:srgbClr val="F26B43"/>
          </p15:clr>
        </p15:guide>
        <p15:guide id="10" orient="horz" pos="4206" userDrawn="1">
          <p15:clr>
            <a:srgbClr val="F26B43"/>
          </p15:clr>
        </p15:guide>
        <p15:guide id="11" orient="horz" pos="374" userDrawn="1">
          <p15:clr>
            <a:srgbClr val="F26B43"/>
          </p15:clr>
        </p15:guide>
        <p15:guide id="12" orient="horz" pos="1155" userDrawn="1">
          <p15:clr>
            <a:srgbClr val="F26B43"/>
          </p15:clr>
        </p15:guide>
        <p15:guide id="1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F821E-D446-4F12-8268-EA3F91280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6249" y="3524250"/>
            <a:ext cx="7859502" cy="1199878"/>
          </a:xfrm>
        </p:spPr>
        <p:txBody>
          <a:bodyPr/>
          <a:lstStyle/>
          <a:p>
            <a:pPr algn="ctr"/>
            <a:r>
              <a:rPr lang="zh-CN" altLang="en-US" sz="3200" b="1" dirty="0"/>
              <a:t>多样化的短途运输机型</a:t>
            </a:r>
            <a:br>
              <a:rPr lang="en-US" altLang="zh-CN" sz="3200" b="1" dirty="0"/>
            </a:br>
            <a:br>
              <a:rPr lang="en-US" altLang="zh-CN" sz="1600" b="1" dirty="0"/>
            </a:br>
            <a:r>
              <a:rPr lang="zh-CN" altLang="en-US" sz="3200" b="1" dirty="0"/>
              <a:t>满足多元化的市场需求</a:t>
            </a:r>
            <a:endParaRPr lang="en-US" sz="3200" b="1" dirty="0"/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EDFE6A0E-45C1-4DCA-8B3D-A798188481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4161177" y="1391291"/>
            <a:ext cx="3869645" cy="1476103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FD972F9-0DC3-3111-C0A1-ADA0907E8CB1}"/>
              </a:ext>
            </a:extLst>
          </p:cNvPr>
          <p:cNvSpPr txBox="1">
            <a:spLocks/>
          </p:cNvSpPr>
          <p:nvPr/>
        </p:nvSpPr>
        <p:spPr>
          <a:xfrm>
            <a:off x="2166249" y="5466709"/>
            <a:ext cx="7859502" cy="6533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3800" kern="1200">
                <a:solidFill>
                  <a:srgbClr val="0077C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800" dirty="0"/>
              <a:t>德事隆航空</a:t>
            </a:r>
            <a:endParaRPr lang="en-US" altLang="zh-CN" sz="1800" dirty="0"/>
          </a:p>
          <a:p>
            <a:pPr algn="ctr"/>
            <a:r>
              <a:rPr lang="zh-CN" altLang="en-US" sz="1800" dirty="0"/>
              <a:t>马  涛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8321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2" y="263620"/>
            <a:ext cx="5993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408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空中快车 客运构型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客货混合构型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19EC7-D91E-4A94-AE8C-557B12B6A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6826"/>
            <a:ext cx="6520841" cy="4197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21883-A54B-4788-8A3C-19990F934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927" y="2660072"/>
            <a:ext cx="6265843" cy="4197927"/>
          </a:xfrm>
          <a:prstGeom prst="rect">
            <a:avLst/>
          </a:prstGeom>
        </p:spPr>
      </p:pic>
      <p:pic>
        <p:nvPicPr>
          <p:cNvPr id="7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801A31A6-8F23-4680-BECF-BA23DFC15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2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3" y="263620"/>
            <a:ext cx="434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408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空中快车 货运构型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F921B-0799-4D13-949D-E659F77C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121"/>
            <a:ext cx="6412675" cy="4215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9D552-21D6-43AC-AC9C-577F28CD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244" y="2336469"/>
            <a:ext cx="6086370" cy="4055423"/>
          </a:xfrm>
          <a:prstGeom prst="rect">
            <a:avLst/>
          </a:prstGeom>
        </p:spPr>
      </p:pic>
      <p:pic>
        <p:nvPicPr>
          <p:cNvPr id="8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817E4398-0DE1-4705-AE2D-64CAA1291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9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0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892063B2-326B-438D-8025-308AA46CA5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2" b="11132"/>
          <a:stretch>
            <a:fillRect/>
          </a:stretch>
        </p:blipFill>
        <p:spPr>
          <a:xfrm>
            <a:off x="131279" y="5755407"/>
            <a:ext cx="2552700" cy="976313"/>
          </a:xfrm>
          <a:prstGeom prst="rect">
            <a:avLst/>
          </a:prstGeom>
        </p:spPr>
      </p:pic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2" y="263620"/>
            <a:ext cx="488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408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空中快车 对比优势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17C569C-CF1E-4BD5-81A7-3C0A45A72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99384"/>
              </p:ext>
            </p:extLst>
          </p:nvPr>
        </p:nvGraphicFramePr>
        <p:xfrm>
          <a:off x="131279" y="1404618"/>
          <a:ext cx="11929441" cy="5367768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22511">
                  <a:extLst>
                    <a:ext uri="{9D8B030D-6E8A-4147-A177-3AD203B41FA5}">
                      <a16:colId xmlns:a16="http://schemas.microsoft.com/office/drawing/2014/main" val="3861610211"/>
                    </a:ext>
                  </a:extLst>
                </a:gridCol>
                <a:gridCol w="1992234">
                  <a:extLst>
                    <a:ext uri="{9D8B030D-6E8A-4147-A177-3AD203B41FA5}">
                      <a16:colId xmlns:a16="http://schemas.microsoft.com/office/drawing/2014/main" val="3231321310"/>
                    </a:ext>
                  </a:extLst>
                </a:gridCol>
                <a:gridCol w="2619618">
                  <a:extLst>
                    <a:ext uri="{9D8B030D-6E8A-4147-A177-3AD203B41FA5}">
                      <a16:colId xmlns:a16="http://schemas.microsoft.com/office/drawing/2014/main" val="2252769195"/>
                    </a:ext>
                  </a:extLst>
                </a:gridCol>
                <a:gridCol w="2581505">
                  <a:extLst>
                    <a:ext uri="{9D8B030D-6E8A-4147-A177-3AD203B41FA5}">
                      <a16:colId xmlns:a16="http://schemas.microsoft.com/office/drawing/2014/main" val="2079523501"/>
                    </a:ext>
                  </a:extLst>
                </a:gridCol>
                <a:gridCol w="2613573">
                  <a:extLst>
                    <a:ext uri="{9D8B030D-6E8A-4147-A177-3AD203B41FA5}">
                      <a16:colId xmlns:a16="http://schemas.microsoft.com/office/drawing/2014/main" val="3101987654"/>
                    </a:ext>
                  </a:extLst>
                </a:gridCol>
              </a:tblGrid>
              <a:tr h="391708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80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赛斯纳</a:t>
                      </a:r>
                      <a:r>
                        <a:rPr 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竞争机型一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竞争机型二</a:t>
                      </a:r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竞争机型三</a:t>
                      </a:r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822161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客舱高度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13887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客舱宽度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1.75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533470"/>
                  </a:ext>
                </a:extLst>
              </a:tr>
              <a:tr h="195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客舱长度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7.11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5.61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4.82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505893"/>
                  </a:ext>
                </a:extLst>
              </a:tr>
              <a:tr h="195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客舱容积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24.19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立方米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14.73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立方米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19.58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立方米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13.11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立方米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463759"/>
                  </a:ext>
                </a:extLst>
              </a:tr>
              <a:tr h="195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舱门面积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3.87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平方米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平方米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1.76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平方米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平方米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292807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LD3</a:t>
                      </a:r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集装箱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可装载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个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无法装载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无法装载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无法装载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847699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最大商载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2722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公斤（货）</a:t>
                      </a:r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2268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公斤（客）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1669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1969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1801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90704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满油商载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1647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公斤（货）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1102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公斤（客）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1027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1087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公斤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767702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最大巡航速度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844357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最大航程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1667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1443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2569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公里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878523"/>
                  </a:ext>
                </a:extLst>
              </a:tr>
              <a:tr h="3917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发动机大修间隔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3600 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小时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111942"/>
                  </a:ext>
                </a:extLst>
              </a:tr>
            </a:tbl>
          </a:graphicData>
        </a:graphic>
      </p:graphicFrame>
      <p:pic>
        <p:nvPicPr>
          <p:cNvPr id="6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BC7AD51F-494A-4ACA-8FFB-0516CB446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3476501" y="157005"/>
            <a:ext cx="5238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空中国王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260 &amp; 360 ---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短途运输高阶机型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2B90D-9EF4-43C3-B8E0-D7D0912F4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4" y="670724"/>
            <a:ext cx="6513060" cy="3088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3119E-B4AB-4E90-94C9-1810F435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048" y="3467524"/>
            <a:ext cx="7380952" cy="3390476"/>
          </a:xfrm>
          <a:prstGeom prst="rect">
            <a:avLst/>
          </a:prstGeom>
        </p:spPr>
      </p:pic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7C27355B-9027-49EF-ADBC-E347C661F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34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23">
            <a:extLst>
              <a:ext uri="{FF2B5EF4-FFF2-40B4-BE49-F238E27FC236}">
                <a16:creationId xmlns:a16="http://schemas.microsoft.com/office/drawing/2014/main" id="{F5962B88-B9FC-483F-8EDB-08E7D60AC01B}"/>
              </a:ext>
            </a:extLst>
          </p:cNvPr>
          <p:cNvSpPr txBox="1"/>
          <p:nvPr/>
        </p:nvSpPr>
        <p:spPr>
          <a:xfrm>
            <a:off x="745435" y="407090"/>
            <a:ext cx="5247860" cy="28238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空中国王</a:t>
            </a:r>
            <a:r>
              <a:rPr lang="en-US" altLang="zh-CN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260 &amp; 360</a:t>
            </a: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行政版构型</a:t>
            </a:r>
            <a:endParaRPr lang="en-US" altLang="zh-CN" b="1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800" b="1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最大载客数：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2+7/2+9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KA260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）、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2+9/2+13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KA360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出众的高原起降性能、飞行升限、巡航速度、较远航程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IS&amp;S ThrustSense®自动油门系统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新型数字增压系统集成于</a:t>
            </a:r>
            <a:r>
              <a:rPr lang="en-GB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Collins </a:t>
            </a:r>
            <a:r>
              <a:rPr lang="en-GB" altLang="zh-CN" sz="1400" u="dash" dirty="0" err="1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ProLine</a:t>
            </a:r>
            <a:r>
              <a:rPr lang="en-GB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Fusion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航电系统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全新设计的客舱、更低的客舱压力、更高的乘坐舒适度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应用场景：公务包机、短途运输、医疗转运、应急响应等                                        </a:t>
            </a:r>
            <a:endParaRPr kumimoji="1"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5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86AC0-B1B1-4D14-B7C5-81AC4B624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77416" y="1877965"/>
            <a:ext cx="2061863" cy="7603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54ADA-5146-4CA5-B181-2912DC9A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859248" y="503387"/>
            <a:ext cx="1846386" cy="6444765"/>
          </a:xfrm>
          <a:prstGeom prst="rect">
            <a:avLst/>
          </a:prstGeom>
        </p:spPr>
      </p:pic>
      <p:pic>
        <p:nvPicPr>
          <p:cNvPr id="15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9F4D07A0-7903-4BA2-AE43-45E3FCE56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23">
            <a:extLst>
              <a:ext uri="{FF2B5EF4-FFF2-40B4-BE49-F238E27FC236}">
                <a16:creationId xmlns:a16="http://schemas.microsoft.com/office/drawing/2014/main" id="{F5962B88-B9FC-483F-8EDB-08E7D60AC01B}"/>
              </a:ext>
            </a:extLst>
          </p:cNvPr>
          <p:cNvSpPr txBox="1"/>
          <p:nvPr/>
        </p:nvSpPr>
        <p:spPr>
          <a:xfrm>
            <a:off x="484178" y="247648"/>
            <a:ext cx="3767188" cy="4589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空中国王</a:t>
            </a:r>
            <a:r>
              <a:rPr lang="en-US" altLang="zh-CN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260 &amp; 360</a:t>
            </a: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行政版内饰</a:t>
            </a:r>
            <a:endParaRPr lang="en-US" altLang="zh-CN" b="1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9F4D07A0-7903-4BA2-AE43-45E3FCE56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7E974-2A52-4D10-BE91-B0B569B3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308"/>
            <a:ext cx="9666514" cy="56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9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F6CFF-8BA7-470C-B276-047E94DD1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8" y="1719199"/>
            <a:ext cx="5633339" cy="3978234"/>
          </a:xfrm>
          <a:prstGeom prst="rect">
            <a:avLst/>
          </a:prstGeom>
        </p:spPr>
      </p:pic>
      <p:pic>
        <p:nvPicPr>
          <p:cNvPr id="7" name="Picture 13" descr="I:\Communications\All photos\_Beechcraft images\ALL BEECHCRAFT TURBOPROP IMAGES\Special Missions\Seating\350ER Chauncey 2014\Beech350_ftrtuber2.jpg">
            <a:extLst>
              <a:ext uri="{FF2B5EF4-FFF2-40B4-BE49-F238E27FC236}">
                <a16:creationId xmlns:a16="http://schemas.microsoft.com/office/drawing/2014/main" id="{87BD1779-23DD-452B-871E-4B2492B19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1" y="2398815"/>
            <a:ext cx="5945579" cy="445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97">
            <a:extLst>
              <a:ext uri="{FF2B5EF4-FFF2-40B4-BE49-F238E27FC236}">
                <a16:creationId xmlns:a16="http://schemas.microsoft.com/office/drawing/2014/main" id="{A38498C7-CB5E-411B-8AD4-A8675BD9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89" y="907774"/>
            <a:ext cx="513067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AF8B25-9BF7-406F-A667-5ED29189132A}"/>
              </a:ext>
            </a:extLst>
          </p:cNvPr>
          <p:cNvSpPr txBox="1"/>
          <p:nvPr/>
        </p:nvSpPr>
        <p:spPr>
          <a:xfrm>
            <a:off x="462661" y="345455"/>
            <a:ext cx="6097978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空中国王</a:t>
            </a:r>
            <a:r>
              <a:rPr lang="en-US" altLang="zh-CN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260 &amp; 360</a:t>
            </a: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（通勤版构型与内饰）</a:t>
            </a:r>
            <a:endParaRPr lang="en-US" altLang="zh-CN" b="1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EDF84BB2-C509-441D-BCF1-2BACD7E9B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12521"/>
            <a:ext cx="2397125" cy="914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D1B678-8EB6-4D9C-8CB2-AC1A90E6B04A}"/>
              </a:ext>
            </a:extLst>
          </p:cNvPr>
          <p:cNvCxnSpPr>
            <a:cxnSpLocks/>
          </p:cNvCxnSpPr>
          <p:nvPr/>
        </p:nvCxnSpPr>
        <p:spPr>
          <a:xfrm>
            <a:off x="6036625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08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3250375" y="184167"/>
            <a:ext cx="569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208B &amp;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比奇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220 ---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丰俭由人 市场之选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643D0-C348-420B-8F4A-81EE5206D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38" y="973682"/>
            <a:ext cx="6973047" cy="270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F6029A-8605-4C73-815C-97C622F9A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36" y="3511688"/>
            <a:ext cx="8118764" cy="3346311"/>
          </a:xfrm>
          <a:prstGeom prst="rect">
            <a:avLst/>
          </a:prstGeom>
        </p:spPr>
      </p:pic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B14889CD-6FEE-46DD-B4E6-9FA6F3D0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D5A5141-3AF2-42A5-BB6C-203E7B36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3" name="文本框 323">
            <a:extLst>
              <a:ext uri="{FF2B5EF4-FFF2-40B4-BE49-F238E27FC236}">
                <a16:creationId xmlns:a16="http://schemas.microsoft.com/office/drawing/2014/main" id="{C6B43011-21D4-4043-BC3F-3E46740D2EBF}"/>
              </a:ext>
            </a:extLst>
          </p:cNvPr>
          <p:cNvSpPr txBox="1"/>
          <p:nvPr/>
        </p:nvSpPr>
        <p:spPr>
          <a:xfrm>
            <a:off x="4458577" y="349626"/>
            <a:ext cx="5264840" cy="29623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lang="en-US" altLang="zh-CN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208B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最大载客数：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2+8 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或 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2+9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短跑道起降能力，草地、砂石地跑道起降能力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陆地构型 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水陆两栖构型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单发飞机的经济性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国内机队保有量大，运营便捷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石家庄中航赛斯纳飞机有限公司保障售后服务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应用场景：短途运输、公务包机、航空摄影、高空跳伞                                       </a:t>
            </a:r>
            <a:endParaRPr kumimoji="1"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5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37ABFB59-1601-4577-A16E-90A7FF0C58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365274" y="289002"/>
            <a:ext cx="2397125" cy="914400"/>
          </a:xfrm>
          <a:prstGeom prst="rect">
            <a:avLst/>
          </a:prstGeom>
        </p:spPr>
      </p:pic>
      <p:sp>
        <p:nvSpPr>
          <p:cNvPr id="16" name="文本框 323">
            <a:extLst>
              <a:ext uri="{FF2B5EF4-FFF2-40B4-BE49-F238E27FC236}">
                <a16:creationId xmlns:a16="http://schemas.microsoft.com/office/drawing/2014/main" id="{69EBF543-17BE-443D-BB0C-785AF59E1CB5}"/>
              </a:ext>
            </a:extLst>
          </p:cNvPr>
          <p:cNvSpPr txBox="1"/>
          <p:nvPr/>
        </p:nvSpPr>
        <p:spPr>
          <a:xfrm>
            <a:off x="1256260" y="3565608"/>
            <a:ext cx="3628520" cy="27319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比奇</a:t>
            </a:r>
            <a:r>
              <a:rPr lang="en-US" altLang="zh-CN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220 </a:t>
            </a:r>
            <a:r>
              <a:rPr lang="zh-CN" altLang="en-US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迪纳利</a:t>
            </a:r>
            <a:r>
              <a:rPr lang="zh-CN" altLang="en-US" sz="1400" b="1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（研发中）</a:t>
            </a:r>
            <a:endParaRPr lang="en-US" altLang="zh-CN" sz="1400" b="1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最大载客数：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2+6/2+9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最大航速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528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公里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小时、最大巡航高度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9450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米、航程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2963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公里（</a:t>
            </a:r>
            <a:r>
              <a:rPr lang="en-US" altLang="zh-CN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名乘客）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同级别机型中最宽敞的客舱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领先同级别机型的客舱气压高度</a:t>
            </a: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u="dash" dirty="0"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公务构型为6个独立的可躺式座椅、通勤构型为9个前向式座椅</a:t>
            </a:r>
            <a:endParaRPr lang="en-US" altLang="zh-CN" sz="1400" u="dash" dirty="0"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E87E1-01B7-41EC-9286-301BBBA9F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92" y="578613"/>
            <a:ext cx="3812864" cy="2546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18DC8-34EE-4F2A-82BA-456AE4F83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595" y="3429000"/>
            <a:ext cx="5981205" cy="1573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7231F-7353-4C7D-9A5F-701023ED5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595" y="5119683"/>
            <a:ext cx="5981205" cy="157365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ACF3EA-E6F1-46B7-9B2E-12B3E00964CE}"/>
              </a:ext>
            </a:extLst>
          </p:cNvPr>
          <p:cNvCxnSpPr/>
          <p:nvPr/>
        </p:nvCxnSpPr>
        <p:spPr>
          <a:xfrm>
            <a:off x="0" y="329886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16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10" y="316057"/>
            <a:ext cx="1972540" cy="399761"/>
          </a:xfrm>
        </p:spPr>
        <p:txBody>
          <a:bodyPr>
            <a:normAutofit/>
          </a:bodyPr>
          <a:lstStyle/>
          <a:p>
            <a:r>
              <a:rPr lang="zh-CN" altLang="en-US" sz="1800" b="1" dirty="0">
                <a:effectLst/>
                <a:latin typeface="微软雅黑" charset="0"/>
                <a:ea typeface="微软雅黑" charset="0"/>
              </a:rPr>
              <a:t>比奇</a:t>
            </a:r>
            <a:r>
              <a:rPr lang="en-US" altLang="zh-CN" sz="1800" b="1" dirty="0">
                <a:effectLst/>
                <a:latin typeface="微软雅黑" charset="0"/>
                <a:ea typeface="微软雅黑" charset="0"/>
              </a:rPr>
              <a:t>220 </a:t>
            </a:r>
            <a:r>
              <a:rPr lang="zh-CN" altLang="en-US" sz="1800" b="1" dirty="0">
                <a:latin typeface="微软雅黑" charset="0"/>
                <a:ea typeface="微软雅黑" charset="0"/>
              </a:rPr>
              <a:t>迪纳利</a:t>
            </a:r>
            <a:endParaRPr lang="en-US" sz="1800" b="1" dirty="0">
              <a:effectLst/>
              <a:latin typeface="微软雅黑" charset="0"/>
              <a:ea typeface="微软雅黑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34B898-C6B4-CCBC-C208-3E100A2A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803564"/>
            <a:ext cx="6092977" cy="2733963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4CB766B-0E08-1728-B435-7ABF89AB0D2A}"/>
              </a:ext>
            </a:extLst>
          </p:cNvPr>
          <p:cNvSpPr/>
          <p:nvPr/>
        </p:nvSpPr>
        <p:spPr>
          <a:xfrm>
            <a:off x="332510" y="979055"/>
            <a:ext cx="2244436" cy="6373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2F5D21-0315-159E-CA61-AEE2F15C1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73" y="3620654"/>
            <a:ext cx="6466955" cy="2890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64122A-AC00-CE65-8998-EA5C08654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522" y="1602797"/>
            <a:ext cx="5908204" cy="339407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43F0377-FE31-8001-AA1F-104867461F99}"/>
              </a:ext>
            </a:extLst>
          </p:cNvPr>
          <p:cNvSpPr/>
          <p:nvPr/>
        </p:nvSpPr>
        <p:spPr>
          <a:xfrm>
            <a:off x="3860800" y="4304145"/>
            <a:ext cx="2083679" cy="1477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EC504D6-1EE8-FBF4-467B-206F6E4FA26E}"/>
              </a:ext>
            </a:extLst>
          </p:cNvPr>
          <p:cNvSpPr/>
          <p:nvPr/>
        </p:nvSpPr>
        <p:spPr>
          <a:xfrm>
            <a:off x="3860800" y="4858327"/>
            <a:ext cx="1745673" cy="277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CCA0630-C6B1-0CFB-0345-2D1F51932ABC}"/>
              </a:ext>
            </a:extLst>
          </p:cNvPr>
          <p:cNvSpPr txBox="1"/>
          <p:nvPr/>
        </p:nvSpPr>
        <p:spPr>
          <a:xfrm>
            <a:off x="7955130" y="5255203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佳明</a:t>
            </a:r>
            <a:r>
              <a:rPr lang="en-US" altLang="zh-CN" dirty="0"/>
              <a:t>G3000 </a:t>
            </a:r>
            <a:r>
              <a:rPr lang="zh-CN" altLang="en-US" dirty="0"/>
              <a:t>触屏航电</a:t>
            </a:r>
            <a:endParaRPr lang="en-US" altLang="zh-CN" dirty="0"/>
          </a:p>
          <a:p>
            <a:pPr algn="ctr"/>
            <a:r>
              <a:rPr lang="en-US" altLang="zh-CN" dirty="0"/>
              <a:t>+</a:t>
            </a:r>
          </a:p>
          <a:p>
            <a:pPr algn="ctr"/>
            <a:r>
              <a:rPr lang="zh-CN" altLang="en-US" dirty="0"/>
              <a:t>紧急情况一键自动降落</a:t>
            </a:r>
          </a:p>
        </p:txBody>
      </p:sp>
    </p:spTree>
    <p:extLst>
      <p:ext uri="{BB962C8B-B14F-4D97-AF65-F5344CB8AC3E}">
        <p14:creationId xmlns:p14="http://schemas.microsoft.com/office/powerpoint/2010/main" val="428542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36887" y="584277"/>
            <a:ext cx="538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通用航空“十四五”发展规划</a:t>
            </a:r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11009D38-AC85-44F4-A43B-AB7731CD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9F4F4FE-B660-8FE8-28D9-A29260D0FD99}"/>
              </a:ext>
            </a:extLst>
          </p:cNvPr>
          <p:cNvSpPr txBox="1"/>
          <p:nvPr/>
        </p:nvSpPr>
        <p:spPr>
          <a:xfrm>
            <a:off x="750342" y="2386639"/>
            <a:ext cx="4915879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推动战略性新兴产业发展的重要抓手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defTabSz="68580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构建国家综合立体交通网的重要支撑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defTabSz="68580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推进多领域民航强国建设的关键举措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E0DA3618-B97C-E43E-A900-A7C2A965D6AE}"/>
              </a:ext>
            </a:extLst>
          </p:cNvPr>
          <p:cNvSpPr/>
          <p:nvPr/>
        </p:nvSpPr>
        <p:spPr>
          <a:xfrm>
            <a:off x="763080" y="1981123"/>
            <a:ext cx="401846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发展通用航空意义非凡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A783152C-297D-7B3D-B8AB-D6EFDC196D0F}"/>
              </a:ext>
            </a:extLst>
          </p:cNvPr>
          <p:cNvSpPr txBox="1"/>
          <p:nvPr/>
        </p:nvSpPr>
        <p:spPr>
          <a:xfrm>
            <a:off x="769392" y="4405939"/>
            <a:ext cx="5898108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五纵：公益服务、新兴消费、短途运输、无人机应用、传统业态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defTabSz="68580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两横：基础保障、行业治理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62AA747-F77B-1BB1-992D-5527BE5D182B}"/>
              </a:ext>
            </a:extLst>
          </p:cNvPr>
          <p:cNvSpPr/>
          <p:nvPr/>
        </p:nvSpPr>
        <p:spPr>
          <a:xfrm>
            <a:off x="705930" y="4000423"/>
            <a:ext cx="401846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“五纵两横”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88F6DB-BBBE-0AB1-1190-EE17B66F1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81" y="1833485"/>
            <a:ext cx="4239987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1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43A9984-5AC8-40B0-A7C5-5212C82C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4" y="637037"/>
            <a:ext cx="11002963" cy="551208"/>
          </a:xfrm>
        </p:spPr>
        <p:txBody>
          <a:bodyPr anchor="t"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德事隆航空 </a:t>
            </a:r>
            <a:r>
              <a:rPr lang="zh-CN" altLang="en-US" dirty="0">
                <a:solidFill>
                  <a:schemeClr val="tx1"/>
                </a:solidFill>
              </a:rPr>
              <a:t>短途运输业务最全机型制造商</a:t>
            </a:r>
            <a:endParaRPr lang="en-US" dirty="0"/>
          </a:p>
        </p:txBody>
      </p:sp>
      <p:graphicFrame>
        <p:nvGraphicFramePr>
          <p:cNvPr id="100" name="Content Placeholder 5">
            <a:extLst>
              <a:ext uri="{FF2B5EF4-FFF2-40B4-BE49-F238E27FC236}">
                <a16:creationId xmlns:a16="http://schemas.microsoft.com/office/drawing/2014/main" id="{E4A4A380-CB2F-4C5F-9FFC-A2FB83CF2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99338"/>
              </p:ext>
            </p:extLst>
          </p:nvPr>
        </p:nvGraphicFramePr>
        <p:xfrm>
          <a:off x="921556" y="1617908"/>
          <a:ext cx="10191543" cy="237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8218">
                  <a:extLst>
                    <a:ext uri="{9D8B030D-6E8A-4147-A177-3AD203B41FA5}">
                      <a16:colId xmlns:a16="http://schemas.microsoft.com/office/drawing/2014/main" val="340235719"/>
                    </a:ext>
                  </a:extLst>
                </a:gridCol>
                <a:gridCol w="2562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156"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微软雅黑" pitchFamily="34" charset="-122"/>
                          <a:ea typeface="微软雅黑" pitchFamily="34" charset="-122"/>
                        </a:rPr>
                        <a:t>机型</a:t>
                      </a:r>
                      <a:endParaRPr lang="en-US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微软雅黑" pitchFamily="34" charset="-122"/>
                          <a:ea typeface="微软雅黑" pitchFamily="34" charset="-122"/>
                        </a:rPr>
                        <a:t>基本信息</a:t>
                      </a:r>
                      <a:endParaRPr lang="en-US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微软雅黑" pitchFamily="34" charset="-122"/>
                          <a:ea typeface="微软雅黑" pitchFamily="34" charset="-122"/>
                        </a:rPr>
                        <a:t>适用性</a:t>
                      </a:r>
                      <a:endParaRPr lang="en-US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微软雅黑" pitchFamily="34" charset="-122"/>
                          <a:ea typeface="微软雅黑" pitchFamily="34" charset="-122"/>
                        </a:rPr>
                        <a:t>适用原因</a:t>
                      </a:r>
                      <a:endParaRPr lang="en-US" sz="16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8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赛斯纳 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208B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单发涡桨、非增压、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9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座级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中低海拔地区、市场初级阶段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成本较低，便于前期培育市场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0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赛斯纳 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408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双发涡桨、非增压、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19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座级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中低海拔地区、市场初中高级阶段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座位数多，单座成本低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比奇 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220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单发涡桨、增压、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6-9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座级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中低海拔地区、市场中高级阶段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飞行速度快</a:t>
                      </a:r>
                      <a:endParaRPr lang="en-US" altLang="zh-CN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巡航高度高</a:t>
                      </a:r>
                      <a:endParaRPr lang="en-US" altLang="zh-CN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乘坐舒适度高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506690"/>
                  </a:ext>
                </a:extLst>
              </a:tr>
              <a:tr h="345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空中国王 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260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双发涡桨、增压、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7-9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座级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高中低海拔地区、市场中高级阶段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空中国王 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360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双发涡桨、增压、</a:t>
                      </a: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9-13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座级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高中低海拔地区、市场中高级阶段</a:t>
                      </a:r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1" name="Picture 4" descr="D:\Aircraft Presentation\Videos &amp; Images\Photo\350\ka350er-360-6.png">
            <a:extLst>
              <a:ext uri="{FF2B5EF4-FFF2-40B4-BE49-F238E27FC236}">
                <a16:creationId xmlns:a16="http://schemas.microsoft.com/office/drawing/2014/main" id="{15839592-5123-4205-9035-C5ECE60B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556" y="3990508"/>
            <a:ext cx="4547641" cy="1414316"/>
          </a:xfrm>
          <a:prstGeom prst="rect">
            <a:avLst/>
          </a:prstGeom>
          <a:noFill/>
        </p:spPr>
      </p:pic>
      <p:pic>
        <p:nvPicPr>
          <p:cNvPr id="102" name="Picture 5" descr="D:\Aircraft Presentation\Videos &amp; Images\Photo\408 SkyCourier\AD15-20A_left_cargo-w-person.png">
            <a:extLst>
              <a:ext uri="{FF2B5EF4-FFF2-40B4-BE49-F238E27FC236}">
                <a16:creationId xmlns:a16="http://schemas.microsoft.com/office/drawing/2014/main" id="{3CCB39D1-4355-4B04-91D4-10B6014F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4144" y="5256600"/>
            <a:ext cx="4367134" cy="1588338"/>
          </a:xfrm>
          <a:prstGeom prst="rect">
            <a:avLst/>
          </a:prstGeom>
          <a:noFill/>
        </p:spPr>
      </p:pic>
      <p:pic>
        <p:nvPicPr>
          <p:cNvPr id="103" name="Picture 7" descr="http://cessna.txtav.com/-/media/cessna/images/aircraft/turboprop/denali/new-exterior-360/new-denali-360-2.ashx">
            <a:extLst>
              <a:ext uri="{FF2B5EF4-FFF2-40B4-BE49-F238E27FC236}">
                <a16:creationId xmlns:a16="http://schemas.microsoft.com/office/drawing/2014/main" id="{3FBB31D3-9D06-43E5-824D-2C36DCDB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2179" y="4085414"/>
            <a:ext cx="4310921" cy="1302857"/>
          </a:xfrm>
          <a:prstGeom prst="rect">
            <a:avLst/>
          </a:prstGeom>
          <a:noFill/>
        </p:spPr>
      </p:pic>
      <p:pic>
        <p:nvPicPr>
          <p:cNvPr id="104" name="Picture 103" descr="http://cessna.txtav.com/-/media/cessna/images/aircraft/turboprop/caravan-ex/exterior-360/208b_360_5.ashx">
            <a:extLst>
              <a:ext uri="{FF2B5EF4-FFF2-40B4-BE49-F238E27FC236}">
                <a16:creationId xmlns:a16="http://schemas.microsoft.com/office/drawing/2014/main" id="{486643CC-0932-4FF7-B0E1-F73248F2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2463" y="5428430"/>
            <a:ext cx="4487838" cy="1577543"/>
          </a:xfrm>
          <a:prstGeom prst="rect">
            <a:avLst/>
          </a:prstGeom>
          <a:noFill/>
        </p:spPr>
      </p:pic>
      <p:pic>
        <p:nvPicPr>
          <p:cNvPr id="105" name="Picture 2">
            <a:extLst>
              <a:ext uri="{FF2B5EF4-FFF2-40B4-BE49-F238E27FC236}">
                <a16:creationId xmlns:a16="http://schemas.microsoft.com/office/drawing/2014/main" id="{1F8281F2-A4CE-496B-87F7-0E55CFFD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607" y="4799662"/>
            <a:ext cx="3020183" cy="93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1C163B20-CCD9-4FC1-87B0-EB07D4548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365274" y="289002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0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17E0EED-3031-77D9-4547-48EE2D803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1050368"/>
              </p:ext>
            </p:extLst>
          </p:nvPr>
        </p:nvGraphicFramePr>
        <p:xfrm>
          <a:off x="4952999" y="2028824"/>
          <a:ext cx="3676649" cy="348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C16C3B8-5D28-4C44-7E7B-F3E84A11FD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192361"/>
              </p:ext>
            </p:extLst>
          </p:nvPr>
        </p:nvGraphicFramePr>
        <p:xfrm>
          <a:off x="8722089" y="2028824"/>
          <a:ext cx="3303224" cy="341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41EEB4F-5E8C-07A9-9B50-77065587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11" y="400051"/>
            <a:ext cx="6407514" cy="392111"/>
          </a:xfrm>
        </p:spPr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德事隆航空  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持续深耕国内市场 助力通航发展</a:t>
            </a:r>
            <a:endParaRPr kumimoji="1" lang="en-US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95821-EE14-80AD-CFBE-2444C5590333}"/>
              </a:ext>
            </a:extLst>
          </p:cNvPr>
          <p:cNvSpPr txBox="1"/>
          <p:nvPr/>
        </p:nvSpPr>
        <p:spPr>
          <a:xfrm>
            <a:off x="517160" y="2609055"/>
            <a:ext cx="4197716" cy="19812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国内投资：德事隆与航空工业合作典范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国内服务：石家庄中航赛斯纳有限公司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国内技术支持：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位厂家技术服务代表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国内机队规模：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844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2097498" y="801028"/>
            <a:ext cx="3932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用户的成功 才是我们的成功</a:t>
            </a:r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B14889CD-6FEE-46DD-B4E6-9FA6F3D06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pic>
        <p:nvPicPr>
          <p:cNvPr id="4" name="Picture 3" descr="A qr code with a person's face&#10;&#10;Description automatically generated">
            <a:extLst>
              <a:ext uri="{FF2B5EF4-FFF2-40B4-BE49-F238E27FC236}">
                <a16:creationId xmlns:a16="http://schemas.microsoft.com/office/drawing/2014/main" id="{00ED283F-A97B-76DE-55D4-04785169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17" y="2626242"/>
            <a:ext cx="3130461" cy="4231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678B5-982C-1076-A646-5B7E7729D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12" y="1540566"/>
            <a:ext cx="6519851" cy="50490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2779E6-29A5-A072-8A91-E5708B43D260}"/>
              </a:ext>
            </a:extLst>
          </p:cNvPr>
          <p:cNvSpPr txBox="1">
            <a:spLocks/>
          </p:cNvSpPr>
          <p:nvPr/>
        </p:nvSpPr>
        <p:spPr>
          <a:xfrm>
            <a:off x="8618236" y="1912532"/>
            <a:ext cx="2150624" cy="561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zh-CN" altLang="en-US" sz="3200" b="1" dirty="0">
                <a:solidFill>
                  <a:schemeClr val="tx1"/>
                </a:solidFill>
              </a:rPr>
              <a:t>感 谢 聆 听！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25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2" y="670724"/>
            <a:ext cx="538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通航短途运输与文化旅游产业的融合</a:t>
            </a:r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11009D38-AC85-44F4-A43B-AB7731CD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9F4F4FE-B660-8FE8-28D9-A29260D0FD99}"/>
              </a:ext>
            </a:extLst>
          </p:cNvPr>
          <p:cNvSpPr txBox="1"/>
          <p:nvPr/>
        </p:nvSpPr>
        <p:spPr>
          <a:xfrm>
            <a:off x="394012" y="1819398"/>
            <a:ext cx="5197163" cy="448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短途运输的常态化运行是基本航空服务的重要体现，是培育消费习惯的前提要素；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短途运输如果不是为了解决高效出行的刚需，则必须与旅游相结合，开发综合性旅游产品，包括旅游包机；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短途运输是解决游客的抵达方式，低空观光、飞行体验、高空跳伞、航空运动、航空科普等是丰富游客在旅游目的地的消费体验；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lvl="0" indent="-171450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充分发挥航空器的通用性，适当改装，满足多元化用途和政府采购需求，提升飞机的利用率。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Picture 6" descr="A group of people skydiving in the air&#10;&#10;Description automatically generated">
            <a:extLst>
              <a:ext uri="{FF2B5EF4-FFF2-40B4-BE49-F238E27FC236}">
                <a16:creationId xmlns:a16="http://schemas.microsoft.com/office/drawing/2014/main" id="{BF86F06E-0450-C00B-BDF7-49F08908F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08" y="1663621"/>
            <a:ext cx="3891742" cy="2189105"/>
          </a:xfrm>
          <a:prstGeom prst="rect">
            <a:avLst/>
          </a:prstGeom>
        </p:spPr>
      </p:pic>
      <p:pic>
        <p:nvPicPr>
          <p:cNvPr id="10" name="Picture 9" descr="A person standing on a small plane&#10;&#10;Description automatically generated">
            <a:extLst>
              <a:ext uri="{FF2B5EF4-FFF2-40B4-BE49-F238E27FC236}">
                <a16:creationId xmlns:a16="http://schemas.microsoft.com/office/drawing/2014/main" id="{55FF1CE5-7038-D806-4665-B4B9B52E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966476"/>
            <a:ext cx="4914626" cy="2764477"/>
          </a:xfrm>
          <a:prstGeom prst="rect">
            <a:avLst/>
          </a:prstGeom>
        </p:spPr>
      </p:pic>
      <p:grpSp>
        <p:nvGrpSpPr>
          <p:cNvPr id="3" name="组合 21">
            <a:extLst>
              <a:ext uri="{FF2B5EF4-FFF2-40B4-BE49-F238E27FC236}">
                <a16:creationId xmlns:a16="http://schemas.microsoft.com/office/drawing/2014/main" id="{BF55B156-99D6-A89F-15AC-5FE97E50279E}"/>
              </a:ext>
            </a:extLst>
          </p:cNvPr>
          <p:cNvGrpSpPr/>
          <p:nvPr/>
        </p:nvGrpSpPr>
        <p:grpSpPr>
          <a:xfrm>
            <a:off x="5657850" y="1185726"/>
            <a:ext cx="2386965" cy="2667000"/>
            <a:chOff x="1070919" y="1397635"/>
            <a:chExt cx="3931611" cy="3467836"/>
          </a:xfrm>
        </p:grpSpPr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7FB98D58-3EB0-36CE-EEC8-20749498D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0" b="15080"/>
            <a:stretch>
              <a:fillRect/>
            </a:stretch>
          </p:blipFill>
          <p:spPr>
            <a:xfrm>
              <a:off x="1070919" y="3094335"/>
              <a:ext cx="3931611" cy="1771136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DDF74993-0975-175D-2971-3299F67E6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2" b="17685"/>
            <a:stretch>
              <a:fillRect/>
            </a:stretch>
          </p:blipFill>
          <p:spPr>
            <a:xfrm>
              <a:off x="1070919" y="1397635"/>
              <a:ext cx="3931611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0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2" y="454120"/>
            <a:ext cx="538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中国特色的短途运输航线合作运营模式</a:t>
            </a:r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11009D38-AC85-44F4-A43B-AB7731CD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sp>
        <p:nvSpPr>
          <p:cNvPr id="2" name="矩形 2">
            <a:extLst>
              <a:ext uri="{FF2B5EF4-FFF2-40B4-BE49-F238E27FC236}">
                <a16:creationId xmlns:a16="http://schemas.microsoft.com/office/drawing/2014/main" id="{92917777-AD32-3780-4E9D-ABBDC860D2D3}"/>
              </a:ext>
            </a:extLst>
          </p:cNvPr>
          <p:cNvSpPr/>
          <p:nvPr/>
        </p:nvSpPr>
        <p:spPr>
          <a:xfrm>
            <a:off x="684639" y="5357317"/>
            <a:ext cx="10373886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与其他平台公司合作</a:t>
            </a:r>
          </a:p>
          <a:p>
            <a:pPr indent="0"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如与华夏通航合作运行的航线，充分发挥双方优势，共同运行短途运输航线，依托华夏通航在市场销售、旅客保障及运行支持能力等方面优势，提升客座率、执行率，提高短途运输的品牌竞争力，实现合作共赢。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E66FDB5F-CC95-53A6-3D23-0A4AB116ECAC}"/>
              </a:ext>
            </a:extLst>
          </p:cNvPr>
          <p:cNvSpPr txBox="1"/>
          <p:nvPr/>
        </p:nvSpPr>
        <p:spPr>
          <a:xfrm>
            <a:off x="682625" y="1496779"/>
            <a:ext cx="5499100" cy="1526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</a:pP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与有航线需求的当地政府直接合作</a:t>
            </a:r>
          </a:p>
          <a:p>
            <a:pPr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如内蒙古地区航线，客户主要为需求方政府，以政府采购形式进行招标，确定航线执行单位及小时结算价格，签订航线合作协议后正常保障。</a:t>
            </a: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9DD6B807-FA48-3F04-C6D0-A577C84048C9}"/>
              </a:ext>
            </a:extLst>
          </p:cNvPr>
          <p:cNvSpPr txBox="1"/>
          <p:nvPr/>
        </p:nvSpPr>
        <p:spPr>
          <a:xfrm>
            <a:off x="691350" y="3065287"/>
            <a:ext cx="10334289" cy="115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 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与省级通航平台公司合作，通过招投标形式确定航线执行</a:t>
            </a:r>
          </a:p>
          <a:p>
            <a:pPr algn="just" fontAlgn="base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山西短途运输航线，主要由省级通航平台山西通航集团实施，以通航集团为采购方进行招标，确定运营企业与补贴金额。这种模式能够吸引国内有资质有实力的通航企业聚集到山西运营，较快构建全省短途运输网络。</a:t>
            </a:r>
          </a:p>
        </p:txBody>
      </p:sp>
      <p:sp>
        <p:nvSpPr>
          <p:cNvPr id="5" name="文本框 14">
            <a:extLst>
              <a:ext uri="{FF2B5EF4-FFF2-40B4-BE49-F238E27FC236}">
                <a16:creationId xmlns:a16="http://schemas.microsoft.com/office/drawing/2014/main" id="{C869DC0D-747B-E67A-2F4E-9DE87D790A6C}"/>
              </a:ext>
            </a:extLst>
          </p:cNvPr>
          <p:cNvSpPr txBox="1"/>
          <p:nvPr/>
        </p:nvSpPr>
        <p:spPr>
          <a:xfrm>
            <a:off x="682625" y="4386146"/>
            <a:ext cx="10343014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 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与机场公司合作，由机场公司按小时及架次结算</a:t>
            </a:r>
          </a:p>
          <a:p>
            <a:pPr indent="0"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如环鲁飞和大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连长海航线，由机场方主导，通过招投标方式确定执飞通航公司，签订航线合作协议后正常运行。</a:t>
            </a:r>
          </a:p>
        </p:txBody>
      </p:sp>
      <p:pic>
        <p:nvPicPr>
          <p:cNvPr id="7" name="Picture 6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5E331FAA-2D3F-E49D-2350-2156AF6A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51" y="1149935"/>
            <a:ext cx="3806424" cy="21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85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11009D38-AC85-44F4-A43B-AB7731CD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513AAC0C-22E2-5677-DAD8-9695DADCA238}"/>
              </a:ext>
            </a:extLst>
          </p:cNvPr>
          <p:cNvSpPr txBox="1"/>
          <p:nvPr/>
        </p:nvSpPr>
        <p:spPr>
          <a:xfrm>
            <a:off x="568411" y="543697"/>
            <a:ext cx="4168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1-7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月份通航短途运输数据</a:t>
            </a:r>
          </a:p>
        </p:txBody>
      </p:sp>
      <p:graphicFrame>
        <p:nvGraphicFramePr>
          <p:cNvPr id="6" name="图表 16">
            <a:extLst>
              <a:ext uri="{FF2B5EF4-FFF2-40B4-BE49-F238E27FC236}">
                <a16:creationId xmlns:a16="http://schemas.microsoft.com/office/drawing/2014/main" id="{1DD08EB6-B4FC-7608-E76C-711369CED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1070258"/>
              </p:ext>
            </p:extLst>
          </p:nvPr>
        </p:nvGraphicFramePr>
        <p:xfrm>
          <a:off x="6565917" y="1895924"/>
          <a:ext cx="5189838" cy="416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组合 24">
            <a:extLst>
              <a:ext uri="{FF2B5EF4-FFF2-40B4-BE49-F238E27FC236}">
                <a16:creationId xmlns:a16="http://schemas.microsoft.com/office/drawing/2014/main" id="{83EB1563-4E76-6BF2-1295-0F89F77EFCB7}"/>
              </a:ext>
            </a:extLst>
          </p:cNvPr>
          <p:cNvGrpSpPr/>
          <p:nvPr/>
        </p:nvGrpSpPr>
        <p:grpSpPr>
          <a:xfrm>
            <a:off x="264126" y="1890278"/>
            <a:ext cx="6248400" cy="3961486"/>
            <a:chOff x="168876" y="1458097"/>
            <a:chExt cx="6248400" cy="3961486"/>
          </a:xfrm>
        </p:grpSpPr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21703D13-DAA7-E6DE-25B6-F68985A89412}"/>
                </a:ext>
              </a:extLst>
            </p:cNvPr>
            <p:cNvGrpSpPr/>
            <p:nvPr/>
          </p:nvGrpSpPr>
          <p:grpSpPr>
            <a:xfrm>
              <a:off x="168876" y="1458097"/>
              <a:ext cx="6248400" cy="3847071"/>
              <a:chOff x="168876" y="1457144"/>
              <a:chExt cx="6248400" cy="3921211"/>
            </a:xfrm>
          </p:grpSpPr>
          <p:graphicFrame>
            <p:nvGraphicFramePr>
              <p:cNvPr id="18" name="图表 4">
                <a:extLst>
                  <a:ext uri="{FF2B5EF4-FFF2-40B4-BE49-F238E27FC236}">
                    <a16:creationId xmlns:a16="http://schemas.microsoft.com/office/drawing/2014/main" id="{1210FC1D-0CC4-0F03-A183-F6DCE6569BBA}"/>
                  </a:ext>
                </a:extLst>
              </p:cNvPr>
              <p:cNvGraphicFramePr/>
              <p:nvPr/>
            </p:nvGraphicFramePr>
            <p:xfrm>
              <a:off x="568411" y="1457144"/>
              <a:ext cx="5848865" cy="39212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cxnSp>
            <p:nvCxnSpPr>
              <p:cNvPr id="19" name="直接连接符 6">
                <a:extLst>
                  <a:ext uri="{FF2B5EF4-FFF2-40B4-BE49-F238E27FC236}">
                    <a16:creationId xmlns:a16="http://schemas.microsoft.com/office/drawing/2014/main" id="{D5C4A800-B54B-9FEE-3352-06E9A0F2D719}"/>
                  </a:ext>
                </a:extLst>
              </p:cNvPr>
              <p:cNvCxnSpPr/>
              <p:nvPr/>
            </p:nvCxnSpPr>
            <p:spPr>
              <a:xfrm>
                <a:off x="963827" y="2941542"/>
                <a:ext cx="522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7">
                <a:extLst>
                  <a:ext uri="{FF2B5EF4-FFF2-40B4-BE49-F238E27FC236}">
                    <a16:creationId xmlns:a16="http://schemas.microsoft.com/office/drawing/2014/main" id="{FEFC5C4F-F189-9F52-D8BE-0D452DEF96B9}"/>
                  </a:ext>
                </a:extLst>
              </p:cNvPr>
              <p:cNvSpPr txBox="1"/>
              <p:nvPr/>
            </p:nvSpPr>
            <p:spPr>
              <a:xfrm>
                <a:off x="168876" y="2707900"/>
                <a:ext cx="7990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latin typeface="微软雅黑" panose="020B0503020204020204" charset="-122"/>
                    <a:ea typeface="微软雅黑" panose="020B0503020204020204" charset="-122"/>
                  </a:rPr>
                  <a:t>平均值：</a:t>
                </a:r>
                <a:r>
                  <a:rPr lang="en-US" altLang="zh-CN" sz="1000" dirty="0">
                    <a:latin typeface="微软雅黑" panose="020B0503020204020204" charset="-122"/>
                    <a:ea typeface="微软雅黑" panose="020B0503020204020204" charset="-122"/>
                  </a:rPr>
                  <a:t>1447.96h</a:t>
                </a:r>
                <a:endParaRPr lang="zh-CN" altLang="en-US" sz="10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EA5041AE-9BEE-469A-7300-9130CF3CC71F}"/>
                </a:ext>
              </a:extLst>
            </p:cNvPr>
            <p:cNvSpPr txBox="1"/>
            <p:nvPr/>
          </p:nvSpPr>
          <p:spPr>
            <a:xfrm>
              <a:off x="1326293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  <p:sp>
          <p:nvSpPr>
            <p:cNvPr id="11" name="文本框 18">
              <a:extLst>
                <a:ext uri="{FF2B5EF4-FFF2-40B4-BE49-F238E27FC236}">
                  <a16:creationId xmlns:a16="http://schemas.microsoft.com/office/drawing/2014/main" id="{185DFB77-E6ED-CDD5-4675-634029044DA2}"/>
                </a:ext>
              </a:extLst>
            </p:cNvPr>
            <p:cNvSpPr txBox="1"/>
            <p:nvPr/>
          </p:nvSpPr>
          <p:spPr>
            <a:xfrm>
              <a:off x="1981201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1D626547-4AEE-A923-426A-5A445284034F}"/>
                </a:ext>
              </a:extLst>
            </p:cNvPr>
            <p:cNvSpPr txBox="1"/>
            <p:nvPr/>
          </p:nvSpPr>
          <p:spPr>
            <a:xfrm>
              <a:off x="2636109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  <p:sp>
          <p:nvSpPr>
            <p:cNvPr id="13" name="文本框 20">
              <a:extLst>
                <a:ext uri="{FF2B5EF4-FFF2-40B4-BE49-F238E27FC236}">
                  <a16:creationId xmlns:a16="http://schemas.microsoft.com/office/drawing/2014/main" id="{C05BD6A4-38D5-C6A6-D15B-1667754C00B2}"/>
                </a:ext>
              </a:extLst>
            </p:cNvPr>
            <p:cNvSpPr txBox="1"/>
            <p:nvPr/>
          </p:nvSpPr>
          <p:spPr>
            <a:xfrm>
              <a:off x="3291017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  <p:sp>
          <p:nvSpPr>
            <p:cNvPr id="14" name="文本框 21">
              <a:extLst>
                <a:ext uri="{FF2B5EF4-FFF2-40B4-BE49-F238E27FC236}">
                  <a16:creationId xmlns:a16="http://schemas.microsoft.com/office/drawing/2014/main" id="{416B2C0B-63A3-4F08-95E1-D41C72CC6D16}"/>
                </a:ext>
              </a:extLst>
            </p:cNvPr>
            <p:cNvSpPr txBox="1"/>
            <p:nvPr/>
          </p:nvSpPr>
          <p:spPr>
            <a:xfrm>
              <a:off x="3945925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6AAEF76B-97F3-0954-BC3C-5F267187F4A1}"/>
                </a:ext>
              </a:extLst>
            </p:cNvPr>
            <p:cNvSpPr txBox="1"/>
            <p:nvPr/>
          </p:nvSpPr>
          <p:spPr>
            <a:xfrm>
              <a:off x="4600833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4DA105AA-C25D-4226-D30F-D7CA31DCB138}"/>
                </a:ext>
              </a:extLst>
            </p:cNvPr>
            <p:cNvSpPr txBox="1"/>
            <p:nvPr/>
          </p:nvSpPr>
          <p:spPr>
            <a:xfrm>
              <a:off x="5255741" y="5173362"/>
              <a:ext cx="403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1000" dirty="0"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8B1E735-F00A-C00D-F8AE-512D4238DCC1}"/>
              </a:ext>
            </a:extLst>
          </p:cNvPr>
          <p:cNvSpPr txBox="1"/>
          <p:nvPr/>
        </p:nvSpPr>
        <p:spPr>
          <a:xfrm>
            <a:off x="10152949" y="6390811"/>
            <a:ext cx="1443738" cy="24672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sz="1200" dirty="0"/>
              <a:t>数据来源：华夏飞滴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607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2" y="558895"/>
            <a:ext cx="538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中国特色的短途运输市场催生多元化解决方案</a:t>
            </a:r>
          </a:p>
        </p:txBody>
      </p:sp>
      <p:sp>
        <p:nvSpPr>
          <p:cNvPr id="21" name="文本框 332">
            <a:extLst>
              <a:ext uri="{FF2B5EF4-FFF2-40B4-BE49-F238E27FC236}">
                <a16:creationId xmlns:a16="http://schemas.microsoft.com/office/drawing/2014/main" id="{B327A6B0-EE3C-4146-AA1B-21734917E26E}"/>
              </a:ext>
            </a:extLst>
          </p:cNvPr>
          <p:cNvSpPr txBox="1"/>
          <p:nvPr/>
        </p:nvSpPr>
        <p:spPr>
          <a:xfrm>
            <a:off x="726582" y="2361010"/>
            <a:ext cx="3967511" cy="2634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国土面积跨度大、海域辽阔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地形、地貌呈现多样化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天气多变、气象条件复杂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高原机场数量众多，位居全球第一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空域管制要求多、更严格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各区域市场发展不均衡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短途货运业务尚未起步</a:t>
            </a:r>
          </a:p>
        </p:txBody>
      </p:sp>
      <p:pic>
        <p:nvPicPr>
          <p:cNvPr id="9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11009D38-AC85-44F4-A43B-AB7731CD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3E5395-E1AC-8013-6897-9FDD1B317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92" y="1267753"/>
            <a:ext cx="5767141" cy="57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1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892063B2-326B-438D-8025-308AA46CA5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2" b="11132"/>
          <a:stretch>
            <a:fillRect/>
          </a:stretch>
        </p:blipFill>
        <p:spPr>
          <a:xfrm>
            <a:off x="131279" y="5755407"/>
            <a:ext cx="2552700" cy="976313"/>
          </a:xfrm>
          <a:prstGeom prst="rect">
            <a:avLst/>
          </a:prstGeom>
        </p:spPr>
      </p:pic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3619995" y="184167"/>
            <a:ext cx="4952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408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空中快车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为短途运输而生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D3828-1898-49E6-A5E5-C8A8E27D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0724"/>
            <a:ext cx="12192000" cy="6203014"/>
          </a:xfrm>
          <a:prstGeom prst="rect">
            <a:avLst/>
          </a:prstGeom>
        </p:spPr>
      </p:pic>
      <p:pic>
        <p:nvPicPr>
          <p:cNvPr id="6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91CD5433-908F-413C-A227-7DE5DF87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12528"/>
            <a:ext cx="2397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19DAABB-3008-2E53-7593-1695A3532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" y="766679"/>
            <a:ext cx="5066760" cy="2841470"/>
          </a:xfrm>
          <a:prstGeom prst="rect">
            <a:avLst/>
          </a:prstGeom>
        </p:spPr>
      </p:pic>
      <p:sp>
        <p:nvSpPr>
          <p:cNvPr id="5" name="文本框 331">
            <a:extLst>
              <a:ext uri="{FF2B5EF4-FFF2-40B4-BE49-F238E27FC236}">
                <a16:creationId xmlns:a16="http://schemas.microsoft.com/office/drawing/2014/main" id="{CE1D0355-B06F-287D-2628-E0C933938440}"/>
              </a:ext>
            </a:extLst>
          </p:cNvPr>
          <p:cNvSpPr txBox="1"/>
          <p:nvPr/>
        </p:nvSpPr>
        <p:spPr>
          <a:xfrm>
            <a:off x="527363" y="263620"/>
            <a:ext cx="4020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408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空中快车</a:t>
            </a:r>
          </a:p>
        </p:txBody>
      </p:sp>
      <p:pic>
        <p:nvPicPr>
          <p:cNvPr id="3" name="Picture 2" descr="A white airplane in a hangar&#10;&#10;Description automatically generated">
            <a:extLst>
              <a:ext uri="{FF2B5EF4-FFF2-40B4-BE49-F238E27FC236}">
                <a16:creationId xmlns:a16="http://schemas.microsoft.com/office/drawing/2014/main" id="{E0826A3E-6344-271B-3ABE-2EC73ACAC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2" y="3672399"/>
            <a:ext cx="4562475" cy="3033201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B968D8E6-8F32-C085-BBC6-6737911A6C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5839" y="761616"/>
            <a:ext cx="5066759" cy="2846533"/>
          </a:xfrm>
          <a:prstGeom prst="rect">
            <a:avLst/>
          </a:prstGeom>
        </p:spPr>
      </p:pic>
      <p:sp>
        <p:nvSpPr>
          <p:cNvPr id="6" name="文本框 331">
            <a:extLst>
              <a:ext uri="{FF2B5EF4-FFF2-40B4-BE49-F238E27FC236}">
                <a16:creationId xmlns:a16="http://schemas.microsoft.com/office/drawing/2014/main" id="{1BCC10A5-94D5-C93A-9A79-B591E3EFFAC7}"/>
              </a:ext>
            </a:extLst>
          </p:cNvPr>
          <p:cNvSpPr txBox="1"/>
          <p:nvPr/>
        </p:nvSpPr>
        <p:spPr>
          <a:xfrm>
            <a:off x="679763" y="3711670"/>
            <a:ext cx="304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FAA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取证（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月）</a:t>
            </a:r>
          </a:p>
        </p:txBody>
      </p:sp>
      <p:sp>
        <p:nvSpPr>
          <p:cNvPr id="7" name="文本框 331">
            <a:extLst>
              <a:ext uri="{FF2B5EF4-FFF2-40B4-BE49-F238E27FC236}">
                <a16:creationId xmlns:a16="http://schemas.microsoft.com/office/drawing/2014/main" id="{A3755BCF-9BA1-52FC-E1D1-3EE69AA12C45}"/>
              </a:ext>
            </a:extLst>
          </p:cNvPr>
          <p:cNvSpPr txBox="1"/>
          <p:nvPr/>
        </p:nvSpPr>
        <p:spPr>
          <a:xfrm>
            <a:off x="8575988" y="3711670"/>
            <a:ext cx="304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首架货运构型飞机交付</a:t>
            </a:r>
          </a:p>
        </p:txBody>
      </p:sp>
      <p:sp>
        <p:nvSpPr>
          <p:cNvPr id="8" name="文本框 331">
            <a:extLst>
              <a:ext uri="{FF2B5EF4-FFF2-40B4-BE49-F238E27FC236}">
                <a16:creationId xmlns:a16="http://schemas.microsoft.com/office/drawing/2014/main" id="{433E79C6-82A5-F65E-41A5-6FE6C8BDFD64}"/>
              </a:ext>
            </a:extLst>
          </p:cNvPr>
          <p:cNvSpPr txBox="1"/>
          <p:nvPr/>
        </p:nvSpPr>
        <p:spPr>
          <a:xfrm>
            <a:off x="4710983" y="6334479"/>
            <a:ext cx="2770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首架客运构型飞机交付</a:t>
            </a:r>
          </a:p>
        </p:txBody>
      </p:sp>
    </p:spTree>
    <p:extLst>
      <p:ext uri="{BB962C8B-B14F-4D97-AF65-F5344CB8AC3E}">
        <p14:creationId xmlns:p14="http://schemas.microsoft.com/office/powerpoint/2010/main" val="11170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AE7C14-3CF4-4AC0-8740-3C83EB1F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3B71-4913-4FB0-92F2-29A7E1C1BD9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0" name="文本框 331">
            <a:extLst>
              <a:ext uri="{FF2B5EF4-FFF2-40B4-BE49-F238E27FC236}">
                <a16:creationId xmlns:a16="http://schemas.microsoft.com/office/drawing/2014/main" id="{CC525E4C-6B9A-4286-9DA8-CEBA96F08169}"/>
              </a:ext>
            </a:extLst>
          </p:cNvPr>
          <p:cNvSpPr txBox="1"/>
          <p:nvPr/>
        </p:nvSpPr>
        <p:spPr>
          <a:xfrm>
            <a:off x="527363" y="263620"/>
            <a:ext cx="583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赛斯纳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408 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空中快车 现代化客舱与驾驶舱</a:t>
            </a:r>
          </a:p>
        </p:txBody>
      </p:sp>
      <p:pic>
        <p:nvPicPr>
          <p:cNvPr id="7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801A31A6-8F23-4680-BECF-BA23DFC15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11234"/>
          <a:stretch>
            <a:fillRect/>
          </a:stretch>
        </p:blipFill>
        <p:spPr>
          <a:xfrm>
            <a:off x="9548112" y="343828"/>
            <a:ext cx="2397125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55C60-2839-41D9-9CF1-6B27CE841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895"/>
            <a:ext cx="6352782" cy="4736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03B31-93D1-472C-A80E-13A5C6127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568" y="1679011"/>
            <a:ext cx="5814432" cy="46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7235"/>
      </p:ext>
    </p:extLst>
  </p:cSld>
  <p:clrMapOvr>
    <a:masterClrMapping/>
  </p:clrMapOvr>
</p:sld>
</file>

<file path=ppt/theme/theme1.xml><?xml version="1.0" encoding="utf-8"?>
<a:theme xmlns:a="http://schemas.openxmlformats.org/drawingml/2006/main" name="Textron Aviation 2021 v1">
  <a:themeElements>
    <a:clrScheme name="Textron Aviation 2021 v4">
      <a:dk1>
        <a:srgbClr val="000000"/>
      </a:dk1>
      <a:lt1>
        <a:srgbClr val="FFFFFF"/>
      </a:lt1>
      <a:dk2>
        <a:srgbClr val="444445"/>
      </a:dk2>
      <a:lt2>
        <a:srgbClr val="E3E4E5"/>
      </a:lt2>
      <a:accent1>
        <a:srgbClr val="D50032"/>
      </a:accent1>
      <a:accent2>
        <a:srgbClr val="0077C8"/>
      </a:accent2>
      <a:accent3>
        <a:srgbClr val="424445"/>
      </a:accent3>
      <a:accent4>
        <a:srgbClr val="E66684"/>
      </a:accent4>
      <a:accent5>
        <a:srgbClr val="3392D3"/>
      </a:accent5>
      <a:accent6>
        <a:srgbClr val="75787B"/>
      </a:accent6>
      <a:hlink>
        <a:srgbClr val="8000FF"/>
      </a:hlink>
      <a:folHlink>
        <a:srgbClr val="FF0080"/>
      </a:folHlink>
    </a:clrScheme>
    <a:fontScheme name="Textron Aviation 2021 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b" anchorCtr="0">
        <a:noAutofit/>
      </a:bodyPr>
      <a:lstStyle>
        <a:defPPr algn="l">
          <a:defRPr sz="1000" dirty="0" smtClean="0"/>
        </a:defPPr>
      </a:lstStyle>
    </a:txDef>
  </a:objectDefaults>
  <a:extraClrSchemeLst/>
  <a:custClrLst>
    <a:custClr name="PMS 199 Solid">
      <a:srgbClr val="D50032"/>
    </a:custClr>
    <a:custClr name="PMS 3005 Solid">
      <a:srgbClr val="0077C8"/>
    </a:custClr>
    <a:custClr name="PMS Cool Grey 9">
      <a:srgbClr val="424445"/>
    </a:custClr>
    <a:custClr name="PMS 199 Tint #1">
      <a:srgbClr val="E66684"/>
    </a:custClr>
    <a:custClr name="PMS 3005 Tint #1">
      <a:srgbClr val="3392D3"/>
    </a:custClr>
    <a:custClr name="PMS Cool Grey 9 Tint #1">
      <a:srgbClr val="75787B"/>
    </a:custClr>
    <a:custClr name="PMS 199 Tint #2">
      <a:srgbClr val="F7CCD6"/>
    </a:custClr>
    <a:custClr name="PMS 3005 Tint #2">
      <a:srgbClr val="66ADDE"/>
    </a:custClr>
    <a:custClr name="PMS Cool Grey 9 Tint #2">
      <a:srgbClr val="E3E4E5"/>
    </a:custClr>
  </a:custClrLst>
  <a:extLst>
    <a:ext uri="{05A4C25C-085E-4340-85A3-A5531E510DB2}">
      <thm15:themeFamily xmlns:thm15="http://schemas.microsoft.com/office/thememl/2012/main" name="TXTAV_PPT_Template_Final_v5.potx" id="{55D246AF-1D38-4B33-9DEA-6B9CD9C09FBA}" vid="{AF9E3D25-C617-4579-9C24-3EBC982AA0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nager xmlns="04f84ced-9505-4e4b-ac86-ecb6f279c864"/>
    <ContentSkillType xmlns="04f84ced-9505-4e4b-ac86-ecb6f279c864" xsi:nil="true"/>
    <New_Hire xmlns="04f84ced-9505-4e4b-ac86-ecb6f279c864"/>
    <TaxCatchAll xmlns="57954c97-9f69-4316-bf0f-197f0b37b5f3"/>
    <AudienceRestriction xmlns="04f84ced-9505-4e4b-ac86-ecb6f279c864" xsi:nil="true"/>
    <DocumentDescription xmlns="04f84ced-9505-4e4b-ac86-ecb6f279c864" xsi:nil="true"/>
    <AssetID xmlns="04f84ced-9505-4e4b-ac86-ecb6f279c864" xsi:nil="true"/>
    <ma46875aae0641ed81fb615f3fd18993 xmlns="57954c97-9f69-4316-bf0f-197f0b37b5f3">
      <Terms xmlns="http://schemas.microsoft.com/office/infopath/2007/PartnerControls"/>
    </ma46875aae0641ed81fb615f3fd18993>
    <CountryOfCompensation xmlns="http://schemas.microsoft.com/sharepoint/v3"/>
    <LTICEligible xmlns="04f84ced-9505-4e4b-ac86-ecb6f279c864"/>
    <Locations xmlns="http://schemas.microsoft.com/sharepoint/v3"/>
    <TaxKeywordTaxHTField xmlns="57954c97-9f69-4316-bf0f-197f0b37b5f3">
      <Terms xmlns="http://schemas.microsoft.com/office/infopath/2007/PartnerControls"/>
    </TaxKeywordTaxHTField>
    <PreBoarding xmlns="04f84ced-9505-4e4b-ac86-ecb6f279c864"/>
    <UnionAffiliation xmlns="http://schemas.microsoft.com/sharepoint/v3"/>
    <MyERICAppropriate xmlns="04f84ced-9505-4e4b-ac86-ecb6f279c864" xsi:nil="true"/>
    <ExcludeFromSearch xmlns="04f84ced-9505-4e4b-ac86-ecb6f279c864" xsi:nil="true"/>
    <STICEligible xmlns="04f84ced-9505-4e4b-ac86-ecb6f279c864"/>
    <Function xmlns="04f84ced-9505-4e4b-ac86-ecb6f279c864"/>
    <RelatedAssetID xmlns="04f84ced-9505-4e4b-ac86-ecb6f279c864" xsi:nil="true"/>
    <BusinessUnitOrOperatingUnit xmlns="http://schemas.microsoft.com/sharepoint/v3"/>
    <Employee xmlns="04f84ced-9505-4e4b-ac86-ecb6f279c864"/>
    <EmployeeType xmlns="http://schemas.microsoft.com/sharepoint/v3"/>
    <JobFunction xmlns="57954c97-9f69-4316-bf0f-197f0b37b5f3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ric Document" ma:contentTypeID="0x010100A0B87AB550FD4B1FB991CAD5B8DA283100166A9CC76CA1B1438D1D36AF351CC1B0" ma:contentTypeVersion="28" ma:contentTypeDescription="My Content Type" ma:contentTypeScope="" ma:versionID="ba97ce7a829a8965c6b10d7867e31886">
  <xsd:schema xmlns:xsd="http://www.w3.org/2001/XMLSchema" xmlns:xs="http://www.w3.org/2001/XMLSchema" xmlns:p="http://schemas.microsoft.com/office/2006/metadata/properties" xmlns:ns1="http://schemas.microsoft.com/sharepoint/v3" xmlns:ns2="04f84ced-9505-4e4b-ac86-ecb6f279c864" xmlns:ns3="57954c97-9f69-4316-bf0f-197f0b37b5f3" targetNamespace="http://schemas.microsoft.com/office/2006/metadata/properties" ma:root="true" ma:fieldsID="e35bf1a091f17331dba1abbdd36b3780" ns1:_="" ns2:_="" ns3:_="">
    <xsd:import namespace="http://schemas.microsoft.com/sharepoint/v3"/>
    <xsd:import namespace="04f84ced-9505-4e4b-ac86-ecb6f279c864"/>
    <xsd:import namespace="57954c97-9f69-4316-bf0f-197f0b37b5f3"/>
    <xsd:element name="properties">
      <xsd:complexType>
        <xsd:sequence>
          <xsd:element name="documentManagement">
            <xsd:complexType>
              <xsd:all>
                <xsd:element ref="ns2:DocumentDescription" minOccurs="0"/>
                <xsd:element ref="ns1:BusinessUnitOrOperatingUnit" minOccurs="0"/>
                <xsd:element ref="ns1:BusinessUnitOrOperatingUnitInternal" minOccurs="0"/>
                <xsd:element ref="ns1:CountryOfCompensation" minOccurs="0"/>
                <xsd:element ref="ns1:CountryOfCompensationInternal" minOccurs="0"/>
                <xsd:element ref="ns1:UnionAffiliation" minOccurs="0"/>
                <xsd:element ref="ns1:UnionAffiliationInternal" minOccurs="0"/>
                <xsd:element ref="ns1:EmployeeType" minOccurs="0"/>
                <xsd:element ref="ns1:EmployeeTypeInternal" minOccurs="0"/>
                <xsd:element ref="ns2:Employee"/>
                <xsd:element ref="ns1:Locations" minOccurs="0"/>
                <xsd:element ref="ns1:LocationsInternal" minOccurs="0"/>
                <xsd:element ref="ns2:STICEligible"/>
                <xsd:element ref="ns2:LTICEligible"/>
                <xsd:element ref="ns2:Manager"/>
                <xsd:element ref="ns2:MyERICAppropriate" minOccurs="0"/>
                <xsd:element ref="ns2:AudienceRestriction" minOccurs="0"/>
                <xsd:element ref="ns2:Function" minOccurs="0"/>
                <xsd:element ref="ns2:ContentSkillType" minOccurs="0"/>
                <xsd:element ref="ns2:ExcludeFromSearch" minOccurs="0"/>
                <xsd:element ref="ns2:PreBoarding"/>
                <xsd:element ref="ns2:New_Hire"/>
                <xsd:element ref="ns2:AssetID" minOccurs="0"/>
                <xsd:element ref="ns2:RelatedAssetID" minOccurs="0"/>
                <xsd:element ref="ns3:ma46875aae0641ed81fb615f3fd18993" minOccurs="0"/>
                <xsd:element ref="ns3:TaxCatchAll" minOccurs="0"/>
                <xsd:element ref="ns3:TaxCatchAllLabel" minOccurs="0"/>
                <xsd:element ref="ns3:TaxKeywordTaxHTField" minOccurs="0"/>
                <xsd:element ref="ns3:JobFun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BusinessUnitOrOperatingUnit" ma:index="9" nillable="true" ma:displayName="Business Unit Or Operating Unit" ma:list="{6a0890cb-ea29-485f-96b0-0f9802a9aee4}" ma:internalName="BusinessUnitOrOperatingUnit" ma:readOnly="false" ma:showField="Title" ma:web="{57954c97-9f69-4316-bf0f-197f0b37b5f3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usinessUnitOrOperatingUnitInternal" ma:index="10" nillable="true" ma:displayName="Business Unit Or Operating Unit Internal" ma:list="{6a0890cb-ea29-485f-96b0-0f9802a9aee4}" ma:internalName="BusinessUnitOrOperatingUnitInternal" ma:readOnly="true" ma:showField="InternalValue" ma:web="{57954c97-9f69-4316-bf0f-197f0b37b5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untryOfCompensation" ma:index="11" nillable="true" ma:displayName="Country Of Compensation" ma:list="{ea84c694-02d0-4aff-b63d-f721f5d80902}" ma:internalName="CountryOfCompensation" ma:readOnly="false" ma:showField="Title" ma:web="{57954c97-9f69-4316-bf0f-197f0b37b5f3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untryOfCompensationInternal" ma:index="12" nillable="true" ma:displayName="Country Of Compensation Internal" ma:list="{ea84c694-02d0-4aff-b63d-f721f5d80902}" ma:internalName="CountryOfCompensationInternal" ma:readOnly="true" ma:showField="InternalValue" ma:web="{57954c97-9f69-4316-bf0f-197f0b37b5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nionAffiliation" ma:index="13" nillable="true" ma:displayName="Union Affiliation" ma:list="{37e3fbe1-e253-4e8d-808d-509d5e8e67e1}" ma:internalName="UnionAffiliation" ma:readOnly="false" ma:showField="Title" ma:web="{57954c97-9f69-4316-bf0f-197f0b37b5f3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nionAffiliationInternal" ma:index="14" nillable="true" ma:displayName="Union Affiliation Internal" ma:list="{37e3fbe1-e253-4e8d-808d-509d5e8e67e1}" ma:internalName="UnionAffiliationInternal" ma:readOnly="true" ma:showField="InternalValue" ma:web="{57954c97-9f69-4316-bf0f-197f0b37b5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mployeeType" ma:index="15" nillable="true" ma:displayName="Employee Type" ma:list="{c79b62ac-095b-4aca-b7eb-ee96ff492dca}" ma:internalName="EmployeeType" ma:readOnly="false" ma:showField="Title" ma:web="{57954c97-9f69-4316-bf0f-197f0b37b5f3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mployeeTypeInternal" ma:index="16" nillable="true" ma:displayName="Employee Type Internal" ma:list="{c79b62ac-095b-4aca-b7eb-ee96ff492dca}" ma:internalName="EmployeeTypeInternal" ma:readOnly="true" ma:showField="InternalValue" ma:web="{57954c97-9f69-4316-bf0f-197f0b37b5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ocations" ma:index="18" nillable="true" ma:displayName="Locations" ma:list="{67420c13-8180-4587-a155-3586d4f93754}" ma:internalName="Locations" ma:readOnly="false" ma:showField="Title" ma:web="{57954c97-9f69-4316-bf0f-197f0b37b5f3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ocationsInternal" ma:index="19" nillable="true" ma:displayName="Locations Internal" ma:list="{67420c13-8180-4587-a155-3586d4f93754}" ma:internalName="LocationsInternal" ma:readOnly="true" ma:showField="InternalValue" ma:web="{57954c97-9f69-4316-bf0f-197f0b37b5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84ced-9505-4e4b-ac86-ecb6f279c864" elementFormDefault="qualified">
    <xsd:import namespace="http://schemas.microsoft.com/office/2006/documentManagement/types"/>
    <xsd:import namespace="http://schemas.microsoft.com/office/infopath/2007/PartnerControls"/>
    <xsd:element name="DocumentDescription" ma:index="8" nillable="true" ma:displayName="Document Description" ma:description="Keywords and phrases to aid search&#10;Tips: Work in plenty of pertinent keywords and key phrases&#10;Good example: Vacation policy for Jacobsen; Vacation schedule;" ma:internalName="DocumentDescription">
      <xsd:simpleType>
        <xsd:restriction base="dms:Note">
          <xsd:maxLength value="255"/>
        </xsd:restriction>
      </xsd:simpleType>
    </xsd:element>
    <xsd:element name="Employee" ma:index="17" ma:displayName="Employee" ma:default="Y" ma:format="Dropdown" ma:internalName="Employee" ma:readOnly="false">
      <xsd:simpleType>
        <xsd:restriction base="dms:Choice">
          <xsd:enumeration value="Y"/>
          <xsd:enumeration value="N"/>
          <xsd:enumeration value="ALL"/>
        </xsd:restriction>
      </xsd:simpleType>
    </xsd:element>
    <xsd:element name="STICEligible" ma:index="20" ma:displayName="STIC Eligible" ma:default="-ALL-" ma:format="Dropdown" ma:internalName="STICEligible" ma:readOnly="false">
      <xsd:simpleType>
        <xsd:restriction base="dms:Choice">
          <xsd:enumeration value="-ALL-"/>
          <xsd:enumeration value="Y"/>
          <xsd:enumeration value="N"/>
        </xsd:restriction>
      </xsd:simpleType>
    </xsd:element>
    <xsd:element name="LTICEligible" ma:index="21" ma:displayName="LTIC Eligible" ma:default="-ALL-" ma:description="Select Y if the primary audience for this content is Long-term Incentive Comp (LTIC) eligible. Select N if the primary audience is not LTIC eligible. Otherwise, the selection will default to ALL, which is both LTIC eligible and ineligible." ma:format="Dropdown" ma:internalName="LTICEligible">
      <xsd:simpleType>
        <xsd:restriction base="dms:Choice">
          <xsd:enumeration value="-ALL-"/>
          <xsd:enumeration value="Y"/>
          <xsd:enumeration value="N"/>
          <xsd:enumeration value="Annual Only"/>
        </xsd:restriction>
      </xsd:simpleType>
    </xsd:element>
    <xsd:element name="Manager" ma:index="22" ma:displayName="Manager" ma:default="ALL" ma:format="Dropdown" ma:internalName="Manager" ma:readOnly="false">
      <xsd:simpleType>
        <xsd:restriction base="dms:Choice">
          <xsd:enumeration value="ALL"/>
          <xsd:enumeration value="N"/>
          <xsd:enumeration value="Y"/>
        </xsd:restriction>
      </xsd:simpleType>
    </xsd:element>
    <xsd:element name="MyERICAppropriate" ma:index="23" nillable="true" ma:displayName="My ERIC Appropriate" ma:default="1" ma:internalName="MyERICAppropriate" ma:readOnly="false">
      <xsd:simpleType>
        <xsd:restriction base="dms:Boolean"/>
      </xsd:simpleType>
    </xsd:element>
    <xsd:element name="AudienceRestriction" ma:index="24" nillable="true" ma:displayName="Audience Restriction" ma:default="0" ma:internalName="AudienceRestriction" ma:readOnly="false">
      <xsd:simpleType>
        <xsd:restriction base="dms:Boolean"/>
      </xsd:simpleType>
    </xsd:element>
    <xsd:element name="Function" ma:index="25" nillable="true" ma:displayName="Function" ma:format="RadioButtons" ma:hidden="true" ma:internalName="Function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munications"/>
                    <xsd:enumeration value="Environmental Health &amp; Safety"/>
                    <xsd:enumeration value="Engineering &amp; Technology"/>
                    <xsd:enumeration value="Finance"/>
                    <xsd:enumeration value="Human Resources"/>
                    <xsd:enumeration value="Information Management"/>
                    <xsd:enumeration value="Integrated Supply Chain"/>
                    <xsd:enumeration value="Legal"/>
                    <xsd:enumeration value="Manufacturing"/>
                    <xsd:enumeration value="Marketing &amp; Sales"/>
                    <xsd:enumeration value="Procurement"/>
                    <xsd:enumeration value="Quality &amp; Continuous Improvement"/>
                    <xsd:enumeration value="Strategy"/>
                    <xsd:enumeration value="Not Applicable"/>
                  </xsd:restriction>
                </xsd:simpleType>
              </xsd:element>
            </xsd:sequence>
          </xsd:extension>
        </xsd:complexContent>
      </xsd:complexType>
    </xsd:element>
    <xsd:element name="ContentSkillType" ma:index="26" nillable="true" ma:displayName="Content Skill Type" ma:hidden="true" ma:internalName="ContentSkillType" ma:readOnly="false">
      <xsd:simpleType>
        <xsd:restriction base="dms:Choice">
          <xsd:enumeration value="Formal Learning"/>
          <xsd:enumeration value="Books and Articles"/>
          <xsd:enumeration value="Videos"/>
          <xsd:enumeration value="Job Aids"/>
        </xsd:restriction>
      </xsd:simpleType>
    </xsd:element>
    <xsd:element name="ExcludeFromSearch" ma:index="27" nillable="true" ma:displayName="Exclude From Search" ma:default="0" ma:internalName="ExcludeFromSearch" ma:readOnly="false">
      <xsd:simpleType>
        <xsd:restriction base="dms:Boolean"/>
      </xsd:simpleType>
    </xsd:element>
    <xsd:element name="PreBoarding" ma:index="28" ma:displayName="Pre Boarding" ma:default="ALL" ma:format="Dropdown" ma:internalName="PreBoarding" ma:readOnly="false">
      <xsd:simpleType>
        <xsd:restriction base="dms:Choice">
          <xsd:enumeration value="ALL"/>
          <xsd:enumeration value="Y"/>
          <xsd:enumeration value="N"/>
        </xsd:restriction>
      </xsd:simpleType>
    </xsd:element>
    <xsd:element name="New_Hire" ma:index="29" ma:displayName="New Hire" ma:default="ALL" ma:format="Dropdown" ma:internalName="New_Hire" ma:readOnly="false">
      <xsd:simpleType>
        <xsd:restriction base="dms:Choice">
          <xsd:enumeration value="ALL"/>
          <xsd:enumeration value="Y"/>
          <xsd:enumeration value="N"/>
        </xsd:restriction>
      </xsd:simpleType>
    </xsd:element>
    <xsd:element name="AssetID" ma:index="30" nillable="true" ma:displayName="Asset ID" ma:hidden="true" ma:internalName="AssetID" ma:readOnly="false">
      <xsd:simpleType>
        <xsd:restriction base="dms:Text"/>
      </xsd:simpleType>
    </xsd:element>
    <xsd:element name="RelatedAssetID" ma:index="31" nillable="true" ma:displayName="Related Asset ID" ma:hidden="true" ma:internalName="RelatedAssetID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54c97-9f69-4316-bf0f-197f0b37b5f3" elementFormDefault="qualified">
    <xsd:import namespace="http://schemas.microsoft.com/office/2006/documentManagement/types"/>
    <xsd:import namespace="http://schemas.microsoft.com/office/infopath/2007/PartnerControls"/>
    <xsd:element name="ma46875aae0641ed81fb615f3fd18993" ma:index="32" nillable="true" ma:taxonomy="true" ma:internalName="ma46875aae0641ed81fb615f3fd18993" ma:taxonomyFieldName="Taxonomy" ma:displayName="Taxonomy" ma:readOnly="false" ma:default="" ma:fieldId="{6a46875a-ae06-41ed-81fb-615f3fd18993}" ma:taxonomyMulti="true" ma:sspId="0294c98b-f0e3-465b-975f-28b32930d316" ma:termSetId="5366346c-e2c2-42be-ad0a-416027a4c65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3" nillable="true" ma:displayName="Taxonomy Catch All Column" ma:hidden="true" ma:list="{cab50b7e-c644-46f2-a3c7-e1892ec91d28}" ma:internalName="TaxCatchAll" ma:showField="CatchAllData" ma:web="57954c97-9f69-4316-bf0f-197f0b37b5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4" nillable="true" ma:displayName="Taxonomy Catch All Column1" ma:hidden="true" ma:list="{cab50b7e-c644-46f2-a3c7-e1892ec91d28}" ma:internalName="TaxCatchAllLabel" ma:readOnly="true" ma:showField="CatchAllDataLabel" ma:web="57954c97-9f69-4316-bf0f-197f0b37b5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6" nillable="true" ma:taxonomy="true" ma:internalName="TaxKeywordTaxHTField" ma:taxonomyFieldName="TaxKeyword" ma:displayName="Enterprise Keywords" ma:readOnly="false" ma:fieldId="{23f27201-bee3-471e-b2e7-b64fd8b7ca38}" ma:taxonomyMulti="true" ma:sspId="01241f72-95ef-492d-8a19-6dad24936f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obFunction" ma:index="38" nillable="true" ma:displayName="JobFunction" ma:list="{1d4cc667-b56a-4929-9089-6db9c0306f89}" ma:internalName="JobFunction" ma:showField="Title" ma:web="57954c97-9f69-4316-bf0f-197f0b37b5f3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9BDD3E-EC45-4EFD-8336-DBA2498B9385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7954c97-9f69-4316-bf0f-197f0b37b5f3"/>
    <ds:schemaRef ds:uri="04f84ced-9505-4e4b-ac86-ecb6f279c86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9B1525-F5F2-4547-81D1-E16667149B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9D97C-C7CF-4547-A60C-6524C87115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f84ced-9505-4e4b-ac86-ecb6f279c864"/>
    <ds:schemaRef ds:uri="57954c97-9f69-4316-bf0f-197f0b37b5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TXTAV_PPT_Template_Final_v5 (002)</Template>
  <TotalTime>1252</TotalTime>
  <Words>2029</Words>
  <Application>Microsoft Office PowerPoint</Application>
  <PresentationFormat>Widescreen</PresentationFormat>
  <Paragraphs>209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微软雅黑</vt:lpstr>
      <vt:lpstr>Arial</vt:lpstr>
      <vt:lpstr>Wingdings</vt:lpstr>
      <vt:lpstr>Textron Aviation 2021 v1</vt:lpstr>
      <vt:lpstr>多样化的短途运输机型  满足多元化的市场需求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比奇220 迪纳利</vt:lpstr>
      <vt:lpstr>德事隆航空 短途运输业务最全机型制造商</vt:lpstr>
      <vt:lpstr>德事隆航空  持续深耕国内市场 助力通航发展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usage</dc:title>
  <dc:creator>Loughran, Lauren</dc:creator>
  <cp:keywords/>
  <cp:lastModifiedBy>Ma, Martin (Tao)</cp:lastModifiedBy>
  <cp:revision>80</cp:revision>
  <cp:lastPrinted>2021-08-17T13:02:15Z</cp:lastPrinted>
  <dcterms:created xsi:type="dcterms:W3CDTF">2021-11-18T17:37:33Z</dcterms:created>
  <dcterms:modified xsi:type="dcterms:W3CDTF">2023-10-26T13:58:16Z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9797156</vt:lpwstr>
  </property>
  <property fmtid="{D5CDD505-2E9C-101B-9397-08002B2CF9AE}" pid="3" name="NXPowerLiteSettings">
    <vt:lpwstr>C7000AA0054001</vt:lpwstr>
  </property>
  <property fmtid="{D5CDD505-2E9C-101B-9397-08002B2CF9AE}" pid="4" name="NXPowerLiteVersion">
    <vt:lpwstr>D9.0.4</vt:lpwstr>
  </property>
  <property fmtid="{D5CDD505-2E9C-101B-9397-08002B2CF9AE}" pid="5" name="ContentTypeId">
    <vt:lpwstr>0x010100A0B87AB550FD4B1FB991CAD5B8DA283100166A9CC76CA1B1438D1D36AF351CC1B0</vt:lpwstr>
  </property>
  <property fmtid="{D5CDD505-2E9C-101B-9397-08002B2CF9AE}" pid="6" name="TaxKeyword">
    <vt:lpwstr/>
  </property>
</Properties>
</file>