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2.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3.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5.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6.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7.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8.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9.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0.xml" ContentType="application/vnd.openxmlformats-officedocument.themeOverr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handoutMasterIdLst>
    <p:handoutMasterId r:id="rId39"/>
  </p:handoutMasterIdLst>
  <p:sldIdLst>
    <p:sldId id="11090700" r:id="rId2"/>
    <p:sldId id="11089355" r:id="rId3"/>
    <p:sldId id="11090721" r:id="rId4"/>
    <p:sldId id="11091687" r:id="rId5"/>
    <p:sldId id="11091662" r:id="rId6"/>
    <p:sldId id="11091663" r:id="rId7"/>
    <p:sldId id="11091681" r:id="rId8"/>
    <p:sldId id="11091664" r:id="rId9"/>
    <p:sldId id="11091686" r:id="rId10"/>
    <p:sldId id="11091666" r:id="rId11"/>
    <p:sldId id="11091668" r:id="rId12"/>
    <p:sldId id="11091747" r:id="rId13"/>
    <p:sldId id="11091665" r:id="rId14"/>
    <p:sldId id="11091696" r:id="rId15"/>
    <p:sldId id="11091655" r:id="rId16"/>
    <p:sldId id="11091669" r:id="rId17"/>
    <p:sldId id="11091670" r:id="rId18"/>
    <p:sldId id="11091672" r:id="rId19"/>
    <p:sldId id="11091667" r:id="rId20"/>
    <p:sldId id="11091078" r:id="rId21"/>
    <p:sldId id="11091730" r:id="rId22"/>
    <p:sldId id="11091361" r:id="rId23"/>
    <p:sldId id="11091077" r:id="rId24"/>
    <p:sldId id="11091677" r:id="rId25"/>
    <p:sldId id="11089519" r:id="rId26"/>
    <p:sldId id="11089347" r:id="rId27"/>
    <p:sldId id="11089358" r:id="rId28"/>
    <p:sldId id="11089346" r:id="rId29"/>
    <p:sldId id="11090683" r:id="rId30"/>
    <p:sldId id="11091676" r:id="rId31"/>
    <p:sldId id="11091675" r:id="rId32"/>
    <p:sldId id="11091678" r:id="rId33"/>
    <p:sldId id="11091680" r:id="rId34"/>
    <p:sldId id="11091679" r:id="rId35"/>
    <p:sldId id="11091742" r:id="rId36"/>
    <p:sldId id="11090699" r:id="rId37"/>
  </p:sldIdLst>
  <p:sldSz cx="12192000" cy="6858000"/>
  <p:notesSz cx="6858000" cy="9144000"/>
  <p:custDataLst>
    <p:tags r:id="rId40"/>
  </p:custDataLst>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376" userDrawn="1">
          <p15:clr>
            <a:srgbClr val="A4A3A4"/>
          </p15:clr>
        </p15:guide>
        <p15:guide id="2" pos="3836" userDrawn="1">
          <p15:clr>
            <a:srgbClr val="A4A3A4"/>
          </p15:clr>
        </p15:guide>
        <p15:guide id="3" pos="576" userDrawn="1">
          <p15:clr>
            <a:srgbClr val="A4A3A4"/>
          </p15:clr>
        </p15:guide>
        <p15:guide id="4" pos="7368" userDrawn="1">
          <p15:clr>
            <a:srgbClr val="A4A3A4"/>
          </p15:clr>
        </p15:guide>
        <p15:guide id="5" orient="horz" pos="694" userDrawn="1">
          <p15:clr>
            <a:srgbClr val="A4A3A4"/>
          </p15:clr>
        </p15:guide>
        <p15:guide id="6" orient="horz" pos="37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yu"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590CC"/>
    <a:srgbClr val="0048AA"/>
    <a:srgbClr val="366FC1"/>
    <a:srgbClr val="667583"/>
    <a:srgbClr val="9FA9B3"/>
    <a:srgbClr val="2C68FF"/>
    <a:srgbClr val="D76227"/>
    <a:srgbClr val="E15108"/>
    <a:srgbClr val="144484"/>
    <a:srgbClr val="054A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17" autoAdjust="0"/>
    <p:restoredTop sz="67548" autoAdjust="0"/>
  </p:normalViewPr>
  <p:slideViewPr>
    <p:cSldViewPr showGuides="1">
      <p:cViewPr varScale="1">
        <p:scale>
          <a:sx n="50" d="100"/>
          <a:sy n="50" d="100"/>
        </p:scale>
        <p:origin x="1044" y="18"/>
      </p:cViewPr>
      <p:guideLst>
        <p:guide orient="horz" pos="2376"/>
        <p:guide pos="3836"/>
        <p:guide pos="576"/>
        <p:guide pos="7368"/>
        <p:guide orient="horz" pos="694"/>
        <p:guide orient="horz" pos="3728"/>
      </p:guideLst>
    </p:cSldViewPr>
  </p:slideViewPr>
  <p:notesTextViewPr>
    <p:cViewPr>
      <p:scale>
        <a:sx n="1" d="1"/>
        <a:sy n="1" d="1"/>
      </p:scale>
      <p:origin x="0" y="0"/>
    </p:cViewPr>
  </p:notesTextViewPr>
  <p:notesViewPr>
    <p:cSldViewPr>
      <p:cViewPr varScale="1">
        <p:scale>
          <a:sx n="51" d="100"/>
          <a:sy n="51" d="100"/>
        </p:scale>
        <p:origin x="1880"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f89de228758fbe64/&#25991;&#26723;/feiyo/ppt&#39033;&#30446;/&#37073;&#24635;/2022&#26032;&#24180;&#25991;&#31456;/&#20013;&#22269;&#20154;&#22343;&#37324;&#31243;&#21644;&#20154;&#22343;&#25910;&#20837;&#30340;&#20851;&#31995;.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6.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7.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8.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9.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0.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1.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HongFeng%20Zheng\Desktop\2022&#25903;&#32447;&#23792;&#20250;\&#26102;&#21051;&#20215;&#20540;.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HongFeng%20Zheng\Desktop\2022&#25903;&#32447;&#23792;&#20250;\&#26102;&#21051;&#20215;&#20540;.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4.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ea"/>
                <a:ea typeface="+mn-ea"/>
                <a:cs typeface="+mn-cs"/>
              </a:defRPr>
            </a:pPr>
            <a:r>
              <a:rPr lang="en-US" sz="1200" b="1" i="0" u="none" strike="noStrike" baseline="0" dirty="0">
                <a:effectLst/>
              </a:rPr>
              <a:t>2001-2019</a:t>
            </a:r>
            <a:r>
              <a:rPr lang="zh-CN" altLang="en-US" sz="1200" b="1" i="0" u="none" strike="noStrike" baseline="0" dirty="0">
                <a:effectLst/>
              </a:rPr>
              <a:t>年中国城镇居民人均可支配收入与人均出行距离</a:t>
            </a:r>
            <a:endParaRPr lang="en-US" sz="1200" b="1" dirty="0"/>
          </a:p>
        </c:rich>
      </c:tx>
      <c:layout>
        <c:manualLayout>
          <c:xMode val="edge"/>
          <c:yMode val="edge"/>
          <c:x val="0.15365326415910099"/>
          <c:y val="2.1957945635354002E-2"/>
        </c:manualLayout>
      </c:layout>
      <c:overlay val="0"/>
      <c:spPr>
        <a:noFill/>
        <a:ln>
          <a:noFill/>
        </a:ln>
        <a:effectLst/>
      </c:spPr>
      <c:txPr>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ea"/>
              <a:ea typeface="+mn-ea"/>
              <a:cs typeface="+mn-cs"/>
            </a:defRPr>
          </a:pPr>
          <a:endParaRPr lang="zh-CN"/>
        </a:p>
      </c:txPr>
    </c:title>
    <c:autoTitleDeleted val="0"/>
    <c:plotArea>
      <c:layout>
        <c:manualLayout>
          <c:layoutTarget val="inner"/>
          <c:xMode val="edge"/>
          <c:yMode val="edge"/>
          <c:x val="0.13524897035073799"/>
          <c:y val="0.145206857103338"/>
          <c:w val="0.80869116703886001"/>
          <c:h val="0.69014918147579296"/>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1"/>
            <c:trendlineLbl>
              <c:layout>
                <c:manualLayout>
                  <c:x val="-0.118093394575678"/>
                  <c:y val="1.40507436570429E-2"/>
                </c:manualLayout>
              </c:layout>
              <c:numFmt formatCode="General" sourceLinked="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ea"/>
                      <a:ea typeface="+mn-ea"/>
                      <a:cs typeface="+mn-cs"/>
                    </a:defRPr>
                  </a:pPr>
                  <a:endParaRPr lang="zh-CN"/>
                </a:p>
              </c:txPr>
            </c:trendlineLbl>
          </c:trendline>
          <c:xVal>
            <c:numRef>
              <c:f>中国!$O$18:$O$36</c:f>
              <c:numCache>
                <c:formatCode>General</c:formatCode>
                <c:ptCount val="19"/>
                <c:pt idx="0">
                  <c:v>42359</c:v>
                </c:pt>
                <c:pt idx="1">
                  <c:v>39251</c:v>
                </c:pt>
                <c:pt idx="2">
                  <c:v>36396</c:v>
                </c:pt>
                <c:pt idx="3">
                  <c:v>33616</c:v>
                </c:pt>
                <c:pt idx="4">
                  <c:v>31195</c:v>
                </c:pt>
                <c:pt idx="5">
                  <c:v>28844</c:v>
                </c:pt>
                <c:pt idx="6">
                  <c:v>26467</c:v>
                </c:pt>
                <c:pt idx="7">
                  <c:v>24127</c:v>
                </c:pt>
                <c:pt idx="8">
                  <c:v>21427</c:v>
                </c:pt>
                <c:pt idx="9">
                  <c:v>18779</c:v>
                </c:pt>
                <c:pt idx="10">
                  <c:v>16901</c:v>
                </c:pt>
                <c:pt idx="11">
                  <c:v>15549</c:v>
                </c:pt>
                <c:pt idx="12">
                  <c:v>13603</c:v>
                </c:pt>
                <c:pt idx="13">
                  <c:v>11620</c:v>
                </c:pt>
                <c:pt idx="14">
                  <c:v>10382</c:v>
                </c:pt>
                <c:pt idx="15">
                  <c:v>9335</c:v>
                </c:pt>
                <c:pt idx="16">
                  <c:v>8406</c:v>
                </c:pt>
                <c:pt idx="17">
                  <c:v>7652</c:v>
                </c:pt>
                <c:pt idx="18">
                  <c:v>6860</c:v>
                </c:pt>
              </c:numCache>
            </c:numRef>
          </c:xVal>
          <c:yVal>
            <c:numRef>
              <c:f>中国!$P$18:$P$36</c:f>
              <c:numCache>
                <c:formatCode>General</c:formatCode>
                <c:ptCount val="19"/>
                <c:pt idx="0">
                  <c:v>1873.0809599455399</c:v>
                </c:pt>
                <c:pt idx="1">
                  <c:v>1768.8005635366201</c:v>
                </c:pt>
                <c:pt idx="2">
                  <c:v>1640.5825256587</c:v>
                </c:pt>
                <c:pt idx="3">
                  <c:v>1505.2157549988499</c:v>
                </c:pt>
                <c:pt idx="4">
                  <c:v>1391.1448317742099</c:v>
                </c:pt>
                <c:pt idx="5">
                  <c:v>1276.90161719193</c:v>
                </c:pt>
                <c:pt idx="6">
                  <c:v>1188.6824744379301</c:v>
                </c:pt>
                <c:pt idx="7">
                  <c:v>1091.6606583187399</c:v>
                </c:pt>
                <c:pt idx="8">
                  <c:v>1048.74514512734</c:v>
                </c:pt>
                <c:pt idx="9">
                  <c:v>954.66362395686497</c:v>
                </c:pt>
                <c:pt idx="10">
                  <c:v>843.32184338703598</c:v>
                </c:pt>
                <c:pt idx="11">
                  <c:v>802.80417463592403</c:v>
                </c:pt>
                <c:pt idx="12">
                  <c:v>757.44461851675305</c:v>
                </c:pt>
                <c:pt idx="13">
                  <c:v>684.13212829407803</c:v>
                </c:pt>
                <c:pt idx="14">
                  <c:v>620.001376609869</c:v>
                </c:pt>
                <c:pt idx="15">
                  <c:v>576.55322029725801</c:v>
                </c:pt>
                <c:pt idx="16">
                  <c:v>468.30770659382301</c:v>
                </c:pt>
                <c:pt idx="17">
                  <c:v>485.63287739484502</c:v>
                </c:pt>
                <c:pt idx="18">
                  <c:v>459.007106646713</c:v>
                </c:pt>
              </c:numCache>
            </c:numRef>
          </c:yVal>
          <c:smooth val="0"/>
          <c:extLst>
            <c:ext xmlns:c16="http://schemas.microsoft.com/office/drawing/2014/chart" uri="{C3380CC4-5D6E-409C-BE32-E72D297353CC}">
              <c16:uniqueId val="{00000001-9C18-4EFB-A1EE-0684485D67C6}"/>
            </c:ext>
          </c:extLst>
        </c:ser>
        <c:dLbls>
          <c:showLegendKey val="0"/>
          <c:showVal val="0"/>
          <c:showCatName val="0"/>
          <c:showSerName val="0"/>
          <c:showPercent val="0"/>
          <c:showBubbleSize val="0"/>
        </c:dLbls>
        <c:axId val="1138145199"/>
        <c:axId val="1138146031"/>
      </c:scatterChart>
      <c:valAx>
        <c:axId val="1138145199"/>
        <c:scaling>
          <c:orientation val="minMax"/>
          <c:max val="45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zh-CN" sz="1000" b="0" i="0" u="none" strike="noStrike" kern="1200" baseline="0">
                    <a:solidFill>
                      <a:schemeClr val="tx1">
                        <a:lumMod val="65000"/>
                        <a:lumOff val="35000"/>
                      </a:schemeClr>
                    </a:solidFill>
                    <a:latin typeface="+mn-ea"/>
                    <a:ea typeface="+mn-ea"/>
                    <a:cs typeface="+mn-cs"/>
                  </a:defRPr>
                </a:pPr>
                <a:r>
                  <a:rPr lang="zh-CN"/>
                  <a:t>城镇居民人均可支配收入（元）</a:t>
                </a:r>
              </a:p>
            </c:rich>
          </c:tx>
          <c:overlay val="0"/>
          <c:spPr>
            <a:noFill/>
            <a:ln>
              <a:noFill/>
            </a:ln>
            <a:effectLst/>
          </c:spPr>
          <c:txPr>
            <a:bodyPr rot="0" spcFirstLastPara="1" vertOverflow="ellipsis" vert="horz" wrap="square" anchor="ctr" anchorCtr="1"/>
            <a:lstStyle/>
            <a:p>
              <a:pPr>
                <a:defRPr lang="zh-CN" sz="1000" b="0" i="0" u="none" strike="noStrike" kern="1200" baseline="0">
                  <a:solidFill>
                    <a:schemeClr val="tx1">
                      <a:lumMod val="65000"/>
                      <a:lumOff val="35000"/>
                    </a:schemeClr>
                  </a:solidFill>
                  <a:latin typeface="+mn-ea"/>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ea"/>
                <a:ea typeface="+mn-ea"/>
                <a:cs typeface="+mn-cs"/>
              </a:defRPr>
            </a:pPr>
            <a:endParaRPr lang="zh-CN"/>
          </a:p>
        </c:txPr>
        <c:crossAx val="1138146031"/>
        <c:crosses val="autoZero"/>
        <c:crossBetween val="midCat"/>
      </c:valAx>
      <c:valAx>
        <c:axId val="11381460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zh-CN" sz="1000" b="0" i="0" u="none" strike="noStrike" kern="1200" baseline="0">
                    <a:solidFill>
                      <a:schemeClr val="tx1">
                        <a:lumMod val="65000"/>
                        <a:lumOff val="35000"/>
                      </a:schemeClr>
                    </a:solidFill>
                    <a:latin typeface="+mn-ea"/>
                    <a:ea typeface="+mn-ea"/>
                    <a:cs typeface="+mn-cs"/>
                  </a:defRPr>
                </a:pPr>
                <a:r>
                  <a:rPr lang="zh-CN"/>
                  <a:t>人均出行距离（民航</a:t>
                </a:r>
                <a:r>
                  <a:rPr lang="en-US"/>
                  <a:t>+</a:t>
                </a:r>
                <a:r>
                  <a:rPr lang="zh-CN"/>
                  <a:t>铁路）</a:t>
                </a:r>
              </a:p>
            </c:rich>
          </c:tx>
          <c:overlay val="0"/>
          <c:spPr>
            <a:noFill/>
            <a:ln>
              <a:noFill/>
            </a:ln>
            <a:effectLst/>
          </c:spPr>
          <c:txPr>
            <a:bodyPr rot="-5400000" spcFirstLastPara="1" vertOverflow="ellipsis" vert="horz" wrap="square" anchor="ctr" anchorCtr="1"/>
            <a:lstStyle/>
            <a:p>
              <a:pPr>
                <a:defRPr lang="zh-CN" sz="1000" b="0" i="0" u="none" strike="noStrike" kern="1200" baseline="0">
                  <a:solidFill>
                    <a:schemeClr val="tx1">
                      <a:lumMod val="65000"/>
                      <a:lumOff val="35000"/>
                    </a:schemeClr>
                  </a:solidFill>
                  <a:latin typeface="+mn-ea"/>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ea"/>
                <a:ea typeface="+mn-ea"/>
                <a:cs typeface="+mn-cs"/>
              </a:defRPr>
            </a:pPr>
            <a:endParaRPr lang="zh-CN"/>
          </a:p>
        </c:txPr>
        <c:crossAx val="1138145199"/>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lang="zh-CN">
          <a:latin typeface="+mn-ea"/>
          <a:ea typeface="+mn-ea"/>
        </a:defRPr>
      </a:pPr>
      <a:endParaRPr lang="zh-C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1"/>
          <c:order val="1"/>
          <c:spPr>
            <a:solidFill>
              <a:schemeClr val="bg1">
                <a:lumMod val="85000"/>
              </a:schemeClr>
            </a:solidFill>
            <a:ln w="19050">
              <a:noFill/>
            </a:ln>
          </c:spPr>
          <c:dPt>
            <c:idx val="0"/>
            <c:bubble3D val="0"/>
            <c:spPr>
              <a:solidFill>
                <a:srgbClr val="0048AA"/>
              </a:solidFill>
              <a:ln w="19050">
                <a:noFill/>
              </a:ln>
              <a:effectLst/>
            </c:spPr>
            <c:extLst>
              <c:ext xmlns:c16="http://schemas.microsoft.com/office/drawing/2014/chart" uri="{C3380CC4-5D6E-409C-BE32-E72D297353CC}">
                <c16:uniqueId val="{00000001-6368-4E79-B013-ECD90514FA60}"/>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6368-4E79-B013-ECD90514FA60}"/>
              </c:ext>
            </c:extLst>
          </c:dPt>
          <c:cat>
            <c:strRef>
              <c:f>Sheet1!$B$1:$C$1</c:f>
              <c:strCache>
                <c:ptCount val="2"/>
                <c:pt idx="0">
                  <c:v>显示</c:v>
                </c:pt>
                <c:pt idx="1">
                  <c:v>辅助</c:v>
                </c:pt>
              </c:strCache>
            </c:strRef>
          </c:cat>
          <c:val>
            <c:numRef>
              <c:f>Sheet1!$B$3:$C$3</c:f>
              <c:numCache>
                <c:formatCode>0%</c:formatCode>
                <c:ptCount val="2"/>
                <c:pt idx="0">
                  <c:v>0.27777777777777801</c:v>
                </c:pt>
                <c:pt idx="1">
                  <c:v>0.72222222222222199</c:v>
                </c:pt>
              </c:numCache>
            </c:numRef>
          </c:val>
          <c:extLst>
            <c:ext xmlns:c16="http://schemas.microsoft.com/office/drawing/2014/chart" uri="{C3380CC4-5D6E-409C-BE32-E72D297353CC}">
              <c16:uniqueId val="{00000004-6368-4E79-B013-ECD90514FA60}"/>
            </c:ext>
          </c:extLst>
        </c:ser>
        <c:dLbls>
          <c:showLegendKey val="0"/>
          <c:showVal val="0"/>
          <c:showCatName val="0"/>
          <c:showSerName val="0"/>
          <c:showPercent val="0"/>
          <c:showBubbleSize val="0"/>
          <c:showLeaderLines val="1"/>
        </c:dLbls>
        <c:firstSliceAng val="210"/>
        <c:holeSize val="50"/>
      </c:doughnutChart>
      <c:doughnutChart>
        <c:varyColors val="1"/>
        <c:ser>
          <c:idx val="0"/>
          <c:order val="0"/>
          <c:spPr>
            <a:solidFill>
              <a:schemeClr val="tx1"/>
            </a:solidFill>
            <a:ln w="19050">
              <a:noFill/>
            </a:ln>
          </c:spPr>
          <c:dPt>
            <c:idx val="0"/>
            <c:bubble3D val="0"/>
            <c:spPr>
              <a:solidFill>
                <a:srgbClr val="0048AA"/>
              </a:solidFill>
              <a:ln w="19050">
                <a:noFill/>
              </a:ln>
              <a:effectLst/>
            </c:spPr>
            <c:extLst>
              <c:ext xmlns:c16="http://schemas.microsoft.com/office/drawing/2014/chart" uri="{C3380CC4-5D6E-409C-BE32-E72D297353CC}">
                <c16:uniqueId val="{00000006-6368-4E79-B013-ECD90514FA60}"/>
              </c:ext>
            </c:extLst>
          </c:dPt>
          <c:dPt>
            <c:idx val="1"/>
            <c:bubble3D val="0"/>
            <c:spPr>
              <a:solidFill>
                <a:sysClr val="window" lastClr="FFFFFF"/>
              </a:solidFill>
              <a:ln w="19050">
                <a:noFill/>
              </a:ln>
              <a:effectLst/>
            </c:spPr>
            <c:extLst>
              <c:ext xmlns:c16="http://schemas.microsoft.com/office/drawing/2014/chart" uri="{C3380CC4-5D6E-409C-BE32-E72D297353CC}">
                <c16:uniqueId val="{00000008-6368-4E79-B013-ECD90514FA60}"/>
              </c:ext>
            </c:extLst>
          </c:dPt>
          <c:dLbls>
            <c:dLbl>
              <c:idx val="0"/>
              <c:layout>
                <c:manualLayout>
                  <c:x val="2.996906679899349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368-4E79-B013-ECD90514FA60}"/>
                </c:ext>
              </c:extLst>
            </c:dLbl>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显示</c:v>
                </c:pt>
                <c:pt idx="1">
                  <c:v>辅助</c:v>
                </c:pt>
              </c:strCache>
            </c:strRef>
          </c:cat>
          <c:val>
            <c:numRef>
              <c:f>Sheet1!$B$2:$C$2</c:f>
              <c:numCache>
                <c:formatCode>0%</c:formatCode>
                <c:ptCount val="2"/>
                <c:pt idx="0">
                  <c:v>0.27777777777777801</c:v>
                </c:pt>
                <c:pt idx="1">
                  <c:v>0.72222222222222199</c:v>
                </c:pt>
              </c:numCache>
            </c:numRef>
          </c:val>
          <c:extLst>
            <c:ext xmlns:c16="http://schemas.microsoft.com/office/drawing/2014/chart" uri="{C3380CC4-5D6E-409C-BE32-E72D297353CC}">
              <c16:uniqueId val="{00000009-6368-4E79-B013-ECD90514FA60}"/>
            </c:ext>
          </c:extLst>
        </c:ser>
        <c:dLbls>
          <c:showLegendKey val="0"/>
          <c:showVal val="0"/>
          <c:showCatName val="0"/>
          <c:showSerName val="0"/>
          <c:showPercent val="0"/>
          <c:showBubbleSize val="0"/>
          <c:showLeaderLines val="1"/>
        </c:dLbls>
        <c:firstSliceAng val="210"/>
        <c:holeSize val="65"/>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1"/>
          <c:order val="1"/>
          <c:spPr>
            <a:solidFill>
              <a:schemeClr val="bg1">
                <a:lumMod val="85000"/>
              </a:schemeClr>
            </a:solidFill>
            <a:ln w="19050">
              <a:noFill/>
            </a:ln>
          </c:spPr>
          <c:dPt>
            <c:idx val="0"/>
            <c:bubble3D val="0"/>
            <c:spPr>
              <a:solidFill>
                <a:srgbClr val="0048AA"/>
              </a:solidFill>
              <a:ln w="19050">
                <a:noFill/>
              </a:ln>
              <a:effectLst/>
            </c:spPr>
            <c:extLst>
              <c:ext xmlns:c16="http://schemas.microsoft.com/office/drawing/2014/chart" uri="{C3380CC4-5D6E-409C-BE32-E72D297353CC}">
                <c16:uniqueId val="{00000001-5D15-4D4A-B458-020C43ADD625}"/>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5D15-4D4A-B458-020C43ADD625}"/>
              </c:ext>
            </c:extLst>
          </c:dPt>
          <c:cat>
            <c:strRef>
              <c:f>Sheet1!$B$1:$C$1</c:f>
              <c:strCache>
                <c:ptCount val="2"/>
                <c:pt idx="0">
                  <c:v>显示</c:v>
                </c:pt>
                <c:pt idx="1">
                  <c:v>辅助</c:v>
                </c:pt>
              </c:strCache>
            </c:strRef>
          </c:cat>
          <c:val>
            <c:numRef>
              <c:f>Sheet1!$B$3:$C$3</c:f>
              <c:numCache>
                <c:formatCode>0%</c:formatCode>
                <c:ptCount val="2"/>
                <c:pt idx="0">
                  <c:v>0.27777777777777801</c:v>
                </c:pt>
                <c:pt idx="1">
                  <c:v>0.72222222222222199</c:v>
                </c:pt>
              </c:numCache>
            </c:numRef>
          </c:val>
          <c:extLst>
            <c:ext xmlns:c16="http://schemas.microsoft.com/office/drawing/2014/chart" uri="{C3380CC4-5D6E-409C-BE32-E72D297353CC}">
              <c16:uniqueId val="{00000004-5D15-4D4A-B458-020C43ADD625}"/>
            </c:ext>
          </c:extLst>
        </c:ser>
        <c:dLbls>
          <c:showLegendKey val="0"/>
          <c:showVal val="0"/>
          <c:showCatName val="0"/>
          <c:showSerName val="0"/>
          <c:showPercent val="0"/>
          <c:showBubbleSize val="0"/>
          <c:showLeaderLines val="1"/>
        </c:dLbls>
        <c:firstSliceAng val="210"/>
        <c:holeSize val="50"/>
      </c:doughnutChart>
      <c:doughnutChart>
        <c:varyColors val="1"/>
        <c:ser>
          <c:idx val="0"/>
          <c:order val="0"/>
          <c:spPr>
            <a:solidFill>
              <a:schemeClr val="tx1"/>
            </a:solidFill>
            <a:ln w="19050">
              <a:noFill/>
            </a:ln>
          </c:spPr>
          <c:dPt>
            <c:idx val="0"/>
            <c:bubble3D val="0"/>
            <c:spPr>
              <a:solidFill>
                <a:srgbClr val="0048AA"/>
              </a:solidFill>
              <a:ln w="19050">
                <a:noFill/>
              </a:ln>
              <a:effectLst/>
            </c:spPr>
            <c:extLst>
              <c:ext xmlns:c16="http://schemas.microsoft.com/office/drawing/2014/chart" uri="{C3380CC4-5D6E-409C-BE32-E72D297353CC}">
                <c16:uniqueId val="{00000006-5D15-4D4A-B458-020C43ADD625}"/>
              </c:ext>
            </c:extLst>
          </c:dPt>
          <c:dPt>
            <c:idx val="1"/>
            <c:bubble3D val="0"/>
            <c:spPr>
              <a:solidFill>
                <a:sysClr val="window" lastClr="FFFFFF"/>
              </a:solidFill>
              <a:ln w="19050">
                <a:noFill/>
              </a:ln>
              <a:effectLst/>
            </c:spPr>
            <c:extLst>
              <c:ext xmlns:c16="http://schemas.microsoft.com/office/drawing/2014/chart" uri="{C3380CC4-5D6E-409C-BE32-E72D297353CC}">
                <c16:uniqueId val="{00000008-5D15-4D4A-B458-020C43ADD625}"/>
              </c:ext>
            </c:extLst>
          </c:dPt>
          <c:dLbls>
            <c:dLbl>
              <c:idx val="0"/>
              <c:layout>
                <c:manualLayout>
                  <c:x val="2.996906679899349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D15-4D4A-B458-020C43ADD625}"/>
                </c:ext>
              </c:extLst>
            </c:dLbl>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显示</c:v>
                </c:pt>
                <c:pt idx="1">
                  <c:v>辅助</c:v>
                </c:pt>
              </c:strCache>
            </c:strRef>
          </c:cat>
          <c:val>
            <c:numRef>
              <c:f>Sheet1!$B$2:$C$2</c:f>
              <c:numCache>
                <c:formatCode>0%</c:formatCode>
                <c:ptCount val="2"/>
                <c:pt idx="0">
                  <c:v>0.27777777777777801</c:v>
                </c:pt>
                <c:pt idx="1">
                  <c:v>0.72222222222222199</c:v>
                </c:pt>
              </c:numCache>
            </c:numRef>
          </c:val>
          <c:extLst>
            <c:ext xmlns:c16="http://schemas.microsoft.com/office/drawing/2014/chart" uri="{C3380CC4-5D6E-409C-BE32-E72D297353CC}">
              <c16:uniqueId val="{00000009-5D15-4D4A-B458-020C43ADD625}"/>
            </c:ext>
          </c:extLst>
        </c:ser>
        <c:dLbls>
          <c:showLegendKey val="0"/>
          <c:showVal val="0"/>
          <c:showCatName val="0"/>
          <c:showSerName val="0"/>
          <c:showPercent val="0"/>
          <c:showBubbleSize val="0"/>
          <c:showLeaderLines val="1"/>
        </c:dLbls>
        <c:firstSliceAng val="210"/>
        <c:holeSize val="65"/>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1"/>
          <c:order val="1"/>
          <c:spPr>
            <a:solidFill>
              <a:schemeClr val="bg1">
                <a:lumMod val="85000"/>
              </a:schemeClr>
            </a:solidFill>
            <a:ln w="19050">
              <a:noFill/>
            </a:ln>
          </c:spPr>
          <c:dPt>
            <c:idx val="0"/>
            <c:bubble3D val="0"/>
            <c:spPr>
              <a:solidFill>
                <a:srgbClr val="667583"/>
              </a:solidFill>
              <a:ln w="19050">
                <a:noFill/>
              </a:ln>
              <a:effectLst/>
            </c:spPr>
            <c:extLst>
              <c:ext xmlns:c16="http://schemas.microsoft.com/office/drawing/2014/chart" uri="{C3380CC4-5D6E-409C-BE32-E72D297353CC}">
                <c16:uniqueId val="{00000001-2803-4AC2-A28A-F0F6EDA18630}"/>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2803-4AC2-A28A-F0F6EDA18630}"/>
              </c:ext>
            </c:extLst>
          </c:dPt>
          <c:cat>
            <c:strRef>
              <c:f>Sheet1!$B$1:$C$1</c:f>
              <c:strCache>
                <c:ptCount val="2"/>
                <c:pt idx="0">
                  <c:v>显示</c:v>
                </c:pt>
                <c:pt idx="1">
                  <c:v>辅助</c:v>
                </c:pt>
              </c:strCache>
            </c:strRef>
          </c:cat>
          <c:val>
            <c:numRef>
              <c:f>Sheet1!$B$3:$C$3</c:f>
              <c:numCache>
                <c:formatCode>0%</c:formatCode>
                <c:ptCount val="2"/>
                <c:pt idx="0">
                  <c:v>0.88095238095238104</c:v>
                </c:pt>
                <c:pt idx="1">
                  <c:v>0.119047619047619</c:v>
                </c:pt>
              </c:numCache>
            </c:numRef>
          </c:val>
          <c:extLst>
            <c:ext xmlns:c16="http://schemas.microsoft.com/office/drawing/2014/chart" uri="{C3380CC4-5D6E-409C-BE32-E72D297353CC}">
              <c16:uniqueId val="{00000004-2803-4AC2-A28A-F0F6EDA18630}"/>
            </c:ext>
          </c:extLst>
        </c:ser>
        <c:dLbls>
          <c:showLegendKey val="0"/>
          <c:showVal val="0"/>
          <c:showCatName val="0"/>
          <c:showSerName val="0"/>
          <c:showPercent val="0"/>
          <c:showBubbleSize val="0"/>
          <c:showLeaderLines val="1"/>
        </c:dLbls>
        <c:firstSliceAng val="110"/>
        <c:holeSize val="50"/>
      </c:doughnutChart>
      <c:doughnutChart>
        <c:varyColors val="1"/>
        <c:ser>
          <c:idx val="0"/>
          <c:order val="0"/>
          <c:spPr>
            <a:solidFill>
              <a:schemeClr val="tx1"/>
            </a:solidFill>
            <a:ln w="19050">
              <a:noFill/>
            </a:ln>
          </c:spPr>
          <c:dPt>
            <c:idx val="0"/>
            <c:bubble3D val="0"/>
            <c:spPr>
              <a:solidFill>
                <a:srgbClr val="667583"/>
              </a:solidFill>
              <a:ln w="19050">
                <a:noFill/>
              </a:ln>
              <a:effectLst/>
            </c:spPr>
            <c:extLst>
              <c:ext xmlns:c16="http://schemas.microsoft.com/office/drawing/2014/chart" uri="{C3380CC4-5D6E-409C-BE32-E72D297353CC}">
                <c16:uniqueId val="{00000006-2803-4AC2-A28A-F0F6EDA18630}"/>
              </c:ext>
            </c:extLst>
          </c:dPt>
          <c:dPt>
            <c:idx val="1"/>
            <c:bubble3D val="0"/>
            <c:spPr>
              <a:solidFill>
                <a:sysClr val="window" lastClr="FFFFFF"/>
              </a:solidFill>
              <a:ln w="19050">
                <a:noFill/>
              </a:ln>
              <a:effectLst/>
            </c:spPr>
            <c:extLst>
              <c:ext xmlns:c16="http://schemas.microsoft.com/office/drawing/2014/chart" uri="{C3380CC4-5D6E-409C-BE32-E72D297353CC}">
                <c16:uniqueId val="{00000008-2803-4AC2-A28A-F0F6EDA18630}"/>
              </c:ext>
            </c:extLst>
          </c:dPt>
          <c:dLbls>
            <c:dLbl>
              <c:idx val="0"/>
              <c:layout>
                <c:manualLayout>
                  <c:x val="2.996906679899349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803-4AC2-A28A-F0F6EDA18630}"/>
                </c:ext>
              </c:extLst>
            </c:dLbl>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显示</c:v>
                </c:pt>
                <c:pt idx="1">
                  <c:v>辅助</c:v>
                </c:pt>
              </c:strCache>
            </c:strRef>
          </c:cat>
          <c:val>
            <c:numRef>
              <c:f>Sheet1!$B$2:$C$2</c:f>
              <c:numCache>
                <c:formatCode>0%</c:formatCode>
                <c:ptCount val="2"/>
                <c:pt idx="0">
                  <c:v>0.88095238095238104</c:v>
                </c:pt>
                <c:pt idx="1">
                  <c:v>0.119047619047619</c:v>
                </c:pt>
              </c:numCache>
            </c:numRef>
          </c:val>
          <c:extLst>
            <c:ext xmlns:c16="http://schemas.microsoft.com/office/drawing/2014/chart" uri="{C3380CC4-5D6E-409C-BE32-E72D297353CC}">
              <c16:uniqueId val="{00000009-2803-4AC2-A28A-F0F6EDA18630}"/>
            </c:ext>
          </c:extLst>
        </c:ser>
        <c:dLbls>
          <c:showLegendKey val="0"/>
          <c:showVal val="0"/>
          <c:showCatName val="0"/>
          <c:showSerName val="0"/>
          <c:showPercent val="0"/>
          <c:showBubbleSize val="0"/>
          <c:showLeaderLines val="1"/>
        </c:dLbls>
        <c:firstSliceAng val="110"/>
        <c:holeSize val="65"/>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1"/>
          <c:order val="1"/>
          <c:spPr>
            <a:solidFill>
              <a:schemeClr val="bg1">
                <a:lumMod val="85000"/>
              </a:schemeClr>
            </a:solidFill>
            <a:ln w="19050">
              <a:noFill/>
            </a:ln>
          </c:spPr>
          <c:dPt>
            <c:idx val="0"/>
            <c:bubble3D val="0"/>
            <c:spPr>
              <a:solidFill>
                <a:srgbClr val="667583"/>
              </a:solidFill>
              <a:ln w="19050">
                <a:noFill/>
              </a:ln>
              <a:effectLst/>
            </c:spPr>
            <c:extLst>
              <c:ext xmlns:c16="http://schemas.microsoft.com/office/drawing/2014/chart" uri="{C3380CC4-5D6E-409C-BE32-E72D297353CC}">
                <c16:uniqueId val="{00000001-7F5B-4608-9345-F15B6092E972}"/>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7F5B-4608-9345-F15B6092E972}"/>
              </c:ext>
            </c:extLst>
          </c:dPt>
          <c:cat>
            <c:strRef>
              <c:f>Sheet1!$B$1:$C$1</c:f>
              <c:strCache>
                <c:ptCount val="2"/>
                <c:pt idx="0">
                  <c:v>显示</c:v>
                </c:pt>
                <c:pt idx="1">
                  <c:v>辅助</c:v>
                </c:pt>
              </c:strCache>
            </c:strRef>
          </c:cat>
          <c:val>
            <c:numRef>
              <c:f>Sheet1!$B$3:$C$3</c:f>
              <c:numCache>
                <c:formatCode>0%</c:formatCode>
                <c:ptCount val="2"/>
                <c:pt idx="0">
                  <c:v>0.94444444444444398</c:v>
                </c:pt>
                <c:pt idx="1">
                  <c:v>5.5555555555555601E-2</c:v>
                </c:pt>
              </c:numCache>
            </c:numRef>
          </c:val>
          <c:extLst>
            <c:ext xmlns:c16="http://schemas.microsoft.com/office/drawing/2014/chart" uri="{C3380CC4-5D6E-409C-BE32-E72D297353CC}">
              <c16:uniqueId val="{00000004-7F5B-4608-9345-F15B6092E972}"/>
            </c:ext>
          </c:extLst>
        </c:ser>
        <c:dLbls>
          <c:showLegendKey val="0"/>
          <c:showVal val="0"/>
          <c:showCatName val="0"/>
          <c:showSerName val="0"/>
          <c:showPercent val="0"/>
          <c:showBubbleSize val="0"/>
          <c:showLeaderLines val="1"/>
        </c:dLbls>
        <c:firstSliceAng val="100"/>
        <c:holeSize val="50"/>
      </c:doughnutChart>
      <c:doughnutChart>
        <c:varyColors val="1"/>
        <c:ser>
          <c:idx val="0"/>
          <c:order val="0"/>
          <c:spPr>
            <a:solidFill>
              <a:schemeClr val="tx1"/>
            </a:solidFill>
            <a:ln w="19050">
              <a:noFill/>
            </a:ln>
          </c:spPr>
          <c:dPt>
            <c:idx val="0"/>
            <c:bubble3D val="0"/>
            <c:spPr>
              <a:solidFill>
                <a:srgbClr val="667583"/>
              </a:solidFill>
              <a:ln w="19050">
                <a:noFill/>
              </a:ln>
              <a:effectLst/>
            </c:spPr>
            <c:extLst>
              <c:ext xmlns:c16="http://schemas.microsoft.com/office/drawing/2014/chart" uri="{C3380CC4-5D6E-409C-BE32-E72D297353CC}">
                <c16:uniqueId val="{00000006-7F5B-4608-9345-F15B6092E972}"/>
              </c:ext>
            </c:extLst>
          </c:dPt>
          <c:dPt>
            <c:idx val="1"/>
            <c:bubble3D val="0"/>
            <c:spPr>
              <a:solidFill>
                <a:sysClr val="window" lastClr="FFFFFF"/>
              </a:solidFill>
              <a:ln w="19050">
                <a:noFill/>
              </a:ln>
              <a:effectLst/>
            </c:spPr>
            <c:extLst>
              <c:ext xmlns:c16="http://schemas.microsoft.com/office/drawing/2014/chart" uri="{C3380CC4-5D6E-409C-BE32-E72D297353CC}">
                <c16:uniqueId val="{00000008-7F5B-4608-9345-F15B6092E972}"/>
              </c:ext>
            </c:extLst>
          </c:dPt>
          <c:dLbls>
            <c:dLbl>
              <c:idx val="0"/>
              <c:layout>
                <c:manualLayout>
                  <c:x val="2.996906679899349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F5B-4608-9345-F15B6092E972}"/>
                </c:ext>
              </c:extLst>
            </c:dLbl>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显示</c:v>
                </c:pt>
                <c:pt idx="1">
                  <c:v>辅助</c:v>
                </c:pt>
              </c:strCache>
            </c:strRef>
          </c:cat>
          <c:val>
            <c:numRef>
              <c:f>Sheet1!$B$2:$C$2</c:f>
              <c:numCache>
                <c:formatCode>0%</c:formatCode>
                <c:ptCount val="2"/>
                <c:pt idx="0">
                  <c:v>0.94444444444444398</c:v>
                </c:pt>
                <c:pt idx="1">
                  <c:v>5.5555555555555601E-2</c:v>
                </c:pt>
              </c:numCache>
            </c:numRef>
          </c:val>
          <c:extLst>
            <c:ext xmlns:c16="http://schemas.microsoft.com/office/drawing/2014/chart" uri="{C3380CC4-5D6E-409C-BE32-E72D297353CC}">
              <c16:uniqueId val="{00000009-7F5B-4608-9345-F15B6092E972}"/>
            </c:ext>
          </c:extLst>
        </c:ser>
        <c:dLbls>
          <c:showLegendKey val="0"/>
          <c:showVal val="0"/>
          <c:showCatName val="0"/>
          <c:showSerName val="0"/>
          <c:showPercent val="0"/>
          <c:showBubbleSize val="0"/>
          <c:showLeaderLines val="1"/>
        </c:dLbls>
        <c:firstSliceAng val="100"/>
        <c:holeSize val="65"/>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2"/>
          <c:y val="5.0925925925925902E-2"/>
          <c:w val="0.39272727272727298"/>
          <c:h val="0.89814814814814803"/>
        </c:manualLayout>
      </c:layout>
      <c:barChart>
        <c:barDir val="col"/>
        <c:grouping val="stacked"/>
        <c:varyColors val="0"/>
        <c:ser>
          <c:idx val="0"/>
          <c:order val="0"/>
          <c:spPr>
            <a:solidFill>
              <a:schemeClr val="accent1"/>
            </a:solidFill>
            <a:ln>
              <a:noFill/>
            </a:ln>
            <a:effectLst/>
          </c:spPr>
          <c:invertIfNegative val="0"/>
          <c:dPt>
            <c:idx val="0"/>
            <c:invertIfNegative val="0"/>
            <c:bubble3D val="0"/>
            <c:spPr>
              <a:solidFill>
                <a:srgbClr val="366FC1"/>
              </a:solidFill>
              <a:ln>
                <a:noFill/>
              </a:ln>
              <a:effectLst/>
            </c:spPr>
            <c:extLst>
              <c:ext xmlns:c16="http://schemas.microsoft.com/office/drawing/2014/chart" uri="{C3380CC4-5D6E-409C-BE32-E72D297353CC}">
                <c16:uniqueId val="{00000001-747B-4AA0-805C-160A62308A90}"/>
              </c:ext>
            </c:extLst>
          </c:dPt>
          <c:dPt>
            <c:idx val="1"/>
            <c:invertIfNegative val="0"/>
            <c:bubble3D val="0"/>
            <c:spPr>
              <a:noFill/>
              <a:ln>
                <a:noFill/>
              </a:ln>
              <a:effectLst/>
            </c:spPr>
            <c:extLst>
              <c:ext xmlns:c16="http://schemas.microsoft.com/office/drawing/2014/chart" uri="{C3380CC4-5D6E-409C-BE32-E72D297353CC}">
                <c16:uniqueId val="{00000003-747B-4AA0-805C-160A62308A90}"/>
              </c:ext>
            </c:extLst>
          </c:dPt>
          <c:dLbls>
            <c:dLbl>
              <c:idx val="1"/>
              <c:delete val="1"/>
              <c:extLst>
                <c:ext xmlns:c15="http://schemas.microsoft.com/office/drawing/2012/chart" uri="{CE6537A1-D6FC-4f65-9D91-7224C49458BB}"/>
                <c:ext xmlns:c16="http://schemas.microsoft.com/office/drawing/2014/chart" uri="{C3380CC4-5D6E-409C-BE32-E72D297353CC}">
                  <c16:uniqueId val="{00000003-747B-4AA0-805C-160A62308A90}"/>
                </c:ext>
              </c:extLst>
            </c:dLbl>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Sheet1!$D$3:$E$3</c:f>
              <c:strCache>
                <c:ptCount val="2"/>
                <c:pt idx="0">
                  <c:v>传统</c:v>
                </c:pt>
                <c:pt idx="1">
                  <c:v>新型</c:v>
                </c:pt>
              </c:strCache>
            </c:strRef>
          </c:cat>
          <c:val>
            <c:numRef>
              <c:f>Sheet1!$D$4:$E$4</c:f>
              <c:numCache>
                <c:formatCode>0%</c:formatCode>
                <c:ptCount val="2"/>
                <c:pt idx="0">
                  <c:v>0.61</c:v>
                </c:pt>
                <c:pt idx="1">
                  <c:v>0.61</c:v>
                </c:pt>
              </c:numCache>
            </c:numRef>
          </c:val>
          <c:extLst>
            <c:ext xmlns:c16="http://schemas.microsoft.com/office/drawing/2014/chart" uri="{C3380CC4-5D6E-409C-BE32-E72D297353CC}">
              <c16:uniqueId val="{00000004-747B-4AA0-805C-160A62308A90}"/>
            </c:ext>
          </c:extLst>
        </c:ser>
        <c:ser>
          <c:idx val="1"/>
          <c:order val="1"/>
          <c:spPr>
            <a:solidFill>
              <a:schemeClr val="accent2"/>
            </a:solidFill>
            <a:ln>
              <a:noFill/>
            </a:ln>
            <a:effectLst/>
          </c:spPr>
          <c:invertIfNegative val="0"/>
          <c:dPt>
            <c:idx val="0"/>
            <c:invertIfNegative val="0"/>
            <c:bubble3D val="0"/>
            <c:spPr>
              <a:solidFill>
                <a:srgbClr val="0048AA"/>
              </a:solidFill>
              <a:ln>
                <a:noFill/>
              </a:ln>
              <a:effectLst/>
            </c:spPr>
            <c:extLst>
              <c:ext xmlns:c16="http://schemas.microsoft.com/office/drawing/2014/chart" uri="{C3380CC4-5D6E-409C-BE32-E72D297353CC}">
                <c16:uniqueId val="{00000006-747B-4AA0-805C-160A62308A90}"/>
              </c:ext>
            </c:extLst>
          </c:dPt>
          <c:dPt>
            <c:idx val="1"/>
            <c:invertIfNegative val="0"/>
            <c:bubble3D val="0"/>
            <c:spPr>
              <a:noFill/>
              <a:ln>
                <a:noFill/>
              </a:ln>
              <a:effectLst/>
            </c:spPr>
            <c:extLst>
              <c:ext xmlns:c16="http://schemas.microsoft.com/office/drawing/2014/chart" uri="{C3380CC4-5D6E-409C-BE32-E72D297353CC}">
                <c16:uniqueId val="{00000008-747B-4AA0-805C-160A62308A90}"/>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47B-4AA0-805C-160A62308A90}"/>
                </c:ext>
              </c:extLst>
            </c:dLbl>
            <c:dLbl>
              <c:idx val="1"/>
              <c:delete val="1"/>
              <c:extLst>
                <c:ext xmlns:c15="http://schemas.microsoft.com/office/drawing/2012/chart" uri="{CE6537A1-D6FC-4f65-9D91-7224C49458BB}"/>
                <c:ext xmlns:c16="http://schemas.microsoft.com/office/drawing/2014/chart" uri="{C3380CC4-5D6E-409C-BE32-E72D297353CC}">
                  <c16:uniqueId val="{00000008-747B-4AA0-805C-160A62308A90}"/>
                </c:ext>
              </c:extLst>
            </c:dLbl>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Sheet1!$D$3:$E$3</c:f>
              <c:strCache>
                <c:ptCount val="2"/>
                <c:pt idx="0">
                  <c:v>传统</c:v>
                </c:pt>
                <c:pt idx="1">
                  <c:v>新型</c:v>
                </c:pt>
              </c:strCache>
            </c:strRef>
          </c:cat>
          <c:val>
            <c:numRef>
              <c:f>Sheet1!$D$5:$E$5</c:f>
              <c:numCache>
                <c:formatCode>0%</c:formatCode>
                <c:ptCount val="2"/>
                <c:pt idx="0">
                  <c:v>0.39</c:v>
                </c:pt>
                <c:pt idx="1">
                  <c:v>0.39</c:v>
                </c:pt>
              </c:numCache>
            </c:numRef>
          </c:val>
          <c:extLst>
            <c:ext xmlns:c16="http://schemas.microsoft.com/office/drawing/2014/chart" uri="{C3380CC4-5D6E-409C-BE32-E72D297353CC}">
              <c16:uniqueId val="{00000009-747B-4AA0-805C-160A62308A90}"/>
            </c:ext>
          </c:extLst>
        </c:ser>
        <c:dLbls>
          <c:showLegendKey val="0"/>
          <c:showVal val="0"/>
          <c:showCatName val="0"/>
          <c:showSerName val="0"/>
          <c:showPercent val="0"/>
          <c:showBubbleSize val="0"/>
        </c:dLbls>
        <c:gapWidth val="150"/>
        <c:overlap val="100"/>
        <c:axId val="759093200"/>
        <c:axId val="759098776"/>
      </c:barChart>
      <c:catAx>
        <c:axId val="759093200"/>
        <c:scaling>
          <c:orientation val="minMax"/>
        </c:scaling>
        <c:delete val="1"/>
        <c:axPos val="b"/>
        <c:numFmt formatCode="General" sourceLinked="1"/>
        <c:majorTickMark val="none"/>
        <c:minorTickMark val="none"/>
        <c:tickLblPos val="nextTo"/>
        <c:crossAx val="759098776"/>
        <c:crosses val="autoZero"/>
        <c:auto val="1"/>
        <c:lblAlgn val="ctr"/>
        <c:lblOffset val="100"/>
        <c:noMultiLvlLbl val="0"/>
      </c:catAx>
      <c:valAx>
        <c:axId val="759098776"/>
        <c:scaling>
          <c:orientation val="minMax"/>
        </c:scaling>
        <c:delete val="1"/>
        <c:axPos val="l"/>
        <c:numFmt formatCode="0%" sourceLinked="1"/>
        <c:majorTickMark val="none"/>
        <c:minorTickMark val="none"/>
        <c:tickLblPos val="nextTo"/>
        <c:crossAx val="759093200"/>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chemeClr val="bg1"/>
          </a:solidFill>
          <a:latin typeface="微软雅黑" panose="020B0503020204020204" pitchFamily="34" charset="-122"/>
          <a:ea typeface="微软雅黑" panose="020B0503020204020204" pitchFamily="34" charset="-122"/>
        </a:defRPr>
      </a:pPr>
      <a:endParaRPr lang="zh-CN"/>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1"/>
          <c:order val="1"/>
          <c:spPr>
            <a:solidFill>
              <a:schemeClr val="bg1">
                <a:lumMod val="85000"/>
              </a:schemeClr>
            </a:solidFill>
            <a:ln w="19050">
              <a:noFill/>
            </a:ln>
          </c:spPr>
          <c:dPt>
            <c:idx val="0"/>
            <c:bubble3D val="0"/>
            <c:spPr>
              <a:solidFill>
                <a:srgbClr val="0048AA"/>
              </a:solidFill>
              <a:ln w="19050">
                <a:noFill/>
              </a:ln>
              <a:effectLst/>
            </c:spPr>
            <c:extLst>
              <c:ext xmlns:c16="http://schemas.microsoft.com/office/drawing/2014/chart" uri="{C3380CC4-5D6E-409C-BE32-E72D297353CC}">
                <c16:uniqueId val="{00000001-BFD0-4D66-9D80-208AB30D1C96}"/>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BFD0-4D66-9D80-208AB30D1C96}"/>
              </c:ext>
            </c:extLst>
          </c:dPt>
          <c:cat>
            <c:strRef>
              <c:f>Sheet1!$B$1:$C$1</c:f>
              <c:strCache>
                <c:ptCount val="2"/>
                <c:pt idx="0">
                  <c:v>显示</c:v>
                </c:pt>
                <c:pt idx="1">
                  <c:v>辅助</c:v>
                </c:pt>
              </c:strCache>
            </c:strRef>
          </c:cat>
          <c:val>
            <c:numRef>
              <c:f>Sheet1!$B$3:$C$3</c:f>
              <c:numCache>
                <c:formatCode>0%</c:formatCode>
                <c:ptCount val="2"/>
                <c:pt idx="0">
                  <c:v>0.6</c:v>
                </c:pt>
                <c:pt idx="1">
                  <c:v>0.4</c:v>
                </c:pt>
              </c:numCache>
            </c:numRef>
          </c:val>
          <c:extLst>
            <c:ext xmlns:c16="http://schemas.microsoft.com/office/drawing/2014/chart" uri="{C3380CC4-5D6E-409C-BE32-E72D297353CC}">
              <c16:uniqueId val="{00000004-BFD0-4D66-9D80-208AB30D1C96}"/>
            </c:ext>
          </c:extLst>
        </c:ser>
        <c:dLbls>
          <c:showLegendKey val="0"/>
          <c:showVal val="0"/>
          <c:showCatName val="0"/>
          <c:showSerName val="0"/>
          <c:showPercent val="0"/>
          <c:showBubbleSize val="0"/>
          <c:showLeaderLines val="1"/>
        </c:dLbls>
        <c:firstSliceAng val="160"/>
        <c:holeSize val="50"/>
      </c:doughnutChart>
      <c:doughnutChart>
        <c:varyColors val="1"/>
        <c:ser>
          <c:idx val="0"/>
          <c:order val="0"/>
          <c:spPr>
            <a:solidFill>
              <a:schemeClr val="tx1"/>
            </a:solidFill>
            <a:ln w="19050">
              <a:noFill/>
            </a:ln>
          </c:spPr>
          <c:dPt>
            <c:idx val="0"/>
            <c:bubble3D val="0"/>
            <c:spPr>
              <a:solidFill>
                <a:srgbClr val="0048AA"/>
              </a:solidFill>
              <a:ln w="19050">
                <a:noFill/>
              </a:ln>
              <a:effectLst/>
            </c:spPr>
            <c:extLst>
              <c:ext xmlns:c16="http://schemas.microsoft.com/office/drawing/2014/chart" uri="{C3380CC4-5D6E-409C-BE32-E72D297353CC}">
                <c16:uniqueId val="{00000006-BFD0-4D66-9D80-208AB30D1C96}"/>
              </c:ext>
            </c:extLst>
          </c:dPt>
          <c:dPt>
            <c:idx val="1"/>
            <c:bubble3D val="0"/>
            <c:spPr>
              <a:solidFill>
                <a:sysClr val="window" lastClr="FFFFFF"/>
              </a:solidFill>
              <a:ln w="19050">
                <a:noFill/>
              </a:ln>
              <a:effectLst/>
            </c:spPr>
            <c:extLst>
              <c:ext xmlns:c16="http://schemas.microsoft.com/office/drawing/2014/chart" uri="{C3380CC4-5D6E-409C-BE32-E72D297353CC}">
                <c16:uniqueId val="{00000008-BFD0-4D66-9D80-208AB30D1C96}"/>
              </c:ext>
            </c:extLst>
          </c:dPt>
          <c:cat>
            <c:strRef>
              <c:f>Sheet1!$B$1:$C$1</c:f>
              <c:strCache>
                <c:ptCount val="2"/>
                <c:pt idx="0">
                  <c:v>显示</c:v>
                </c:pt>
                <c:pt idx="1">
                  <c:v>辅助</c:v>
                </c:pt>
              </c:strCache>
            </c:strRef>
          </c:cat>
          <c:val>
            <c:numRef>
              <c:f>Sheet1!$B$2:$C$2</c:f>
              <c:numCache>
                <c:formatCode>0%</c:formatCode>
                <c:ptCount val="2"/>
                <c:pt idx="0">
                  <c:v>0.6</c:v>
                </c:pt>
                <c:pt idx="1">
                  <c:v>0.4</c:v>
                </c:pt>
              </c:numCache>
            </c:numRef>
          </c:val>
          <c:extLst>
            <c:ext xmlns:c16="http://schemas.microsoft.com/office/drawing/2014/chart" uri="{C3380CC4-5D6E-409C-BE32-E72D297353CC}">
              <c16:uniqueId val="{00000009-BFD0-4D66-9D80-208AB30D1C96}"/>
            </c:ext>
          </c:extLst>
        </c:ser>
        <c:dLbls>
          <c:showLegendKey val="0"/>
          <c:showVal val="0"/>
          <c:showCatName val="0"/>
          <c:showSerName val="0"/>
          <c:showPercent val="0"/>
          <c:showBubbleSize val="0"/>
          <c:showLeaderLines val="1"/>
        </c:dLbls>
        <c:firstSliceAng val="160"/>
        <c:holeSize val="65"/>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1"/>
          <c:order val="1"/>
          <c:spPr>
            <a:solidFill>
              <a:schemeClr val="bg1">
                <a:lumMod val="85000"/>
              </a:schemeClr>
            </a:solidFill>
            <a:ln w="19050">
              <a:noFill/>
            </a:ln>
          </c:spPr>
          <c:dPt>
            <c:idx val="0"/>
            <c:bubble3D val="0"/>
            <c:spPr>
              <a:solidFill>
                <a:srgbClr val="667583"/>
              </a:solidFill>
              <a:ln w="19050">
                <a:noFill/>
              </a:ln>
              <a:effectLst/>
            </c:spPr>
            <c:extLst>
              <c:ext xmlns:c16="http://schemas.microsoft.com/office/drawing/2014/chart" uri="{C3380CC4-5D6E-409C-BE32-E72D297353CC}">
                <c16:uniqueId val="{00000001-B749-4C7C-A267-4D8CB91B6AAC}"/>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B749-4C7C-A267-4D8CB91B6AAC}"/>
              </c:ext>
            </c:extLst>
          </c:dPt>
          <c:cat>
            <c:strRef>
              <c:f>Sheet1!$B$1:$C$1</c:f>
              <c:strCache>
                <c:ptCount val="2"/>
                <c:pt idx="0">
                  <c:v>显示</c:v>
                </c:pt>
                <c:pt idx="1">
                  <c:v>辅助</c:v>
                </c:pt>
              </c:strCache>
            </c:strRef>
          </c:cat>
          <c:val>
            <c:numRef>
              <c:f>Sheet1!$B$3:$C$3</c:f>
              <c:numCache>
                <c:formatCode>0%</c:formatCode>
                <c:ptCount val="2"/>
                <c:pt idx="0">
                  <c:v>0.5</c:v>
                </c:pt>
                <c:pt idx="1">
                  <c:v>0.5</c:v>
                </c:pt>
              </c:numCache>
            </c:numRef>
          </c:val>
          <c:extLst>
            <c:ext xmlns:c16="http://schemas.microsoft.com/office/drawing/2014/chart" uri="{C3380CC4-5D6E-409C-BE32-E72D297353CC}">
              <c16:uniqueId val="{00000004-B749-4C7C-A267-4D8CB91B6AAC}"/>
            </c:ext>
          </c:extLst>
        </c:ser>
        <c:dLbls>
          <c:showLegendKey val="0"/>
          <c:showVal val="0"/>
          <c:showCatName val="0"/>
          <c:showSerName val="0"/>
          <c:showPercent val="0"/>
          <c:showBubbleSize val="0"/>
          <c:showLeaderLines val="1"/>
        </c:dLbls>
        <c:firstSliceAng val="180"/>
        <c:holeSize val="50"/>
      </c:doughnutChart>
      <c:doughnutChart>
        <c:varyColors val="1"/>
        <c:ser>
          <c:idx val="0"/>
          <c:order val="0"/>
          <c:spPr>
            <a:solidFill>
              <a:schemeClr val="tx1"/>
            </a:solidFill>
            <a:ln w="19050">
              <a:noFill/>
            </a:ln>
          </c:spPr>
          <c:dPt>
            <c:idx val="0"/>
            <c:bubble3D val="0"/>
            <c:spPr>
              <a:solidFill>
                <a:srgbClr val="667583"/>
              </a:solidFill>
              <a:ln w="19050">
                <a:noFill/>
              </a:ln>
              <a:effectLst/>
            </c:spPr>
            <c:extLst>
              <c:ext xmlns:c16="http://schemas.microsoft.com/office/drawing/2014/chart" uri="{C3380CC4-5D6E-409C-BE32-E72D297353CC}">
                <c16:uniqueId val="{00000006-B749-4C7C-A267-4D8CB91B6AAC}"/>
              </c:ext>
            </c:extLst>
          </c:dPt>
          <c:dPt>
            <c:idx val="1"/>
            <c:bubble3D val="0"/>
            <c:spPr>
              <a:solidFill>
                <a:sysClr val="window" lastClr="FFFFFF"/>
              </a:solidFill>
              <a:ln w="19050">
                <a:noFill/>
              </a:ln>
              <a:effectLst/>
            </c:spPr>
            <c:extLst>
              <c:ext xmlns:c16="http://schemas.microsoft.com/office/drawing/2014/chart" uri="{C3380CC4-5D6E-409C-BE32-E72D297353CC}">
                <c16:uniqueId val="{00000008-B749-4C7C-A267-4D8CB91B6AAC}"/>
              </c:ext>
            </c:extLst>
          </c:dPt>
          <c:cat>
            <c:strRef>
              <c:f>Sheet1!$B$1:$C$1</c:f>
              <c:strCache>
                <c:ptCount val="2"/>
                <c:pt idx="0">
                  <c:v>显示</c:v>
                </c:pt>
                <c:pt idx="1">
                  <c:v>辅助</c:v>
                </c:pt>
              </c:strCache>
            </c:strRef>
          </c:cat>
          <c:val>
            <c:numRef>
              <c:f>Sheet1!$B$2:$C$2</c:f>
              <c:numCache>
                <c:formatCode>0%</c:formatCode>
                <c:ptCount val="2"/>
                <c:pt idx="0">
                  <c:v>0.5</c:v>
                </c:pt>
                <c:pt idx="1">
                  <c:v>0.5</c:v>
                </c:pt>
              </c:numCache>
            </c:numRef>
          </c:val>
          <c:extLst>
            <c:ext xmlns:c16="http://schemas.microsoft.com/office/drawing/2014/chart" uri="{C3380CC4-5D6E-409C-BE32-E72D297353CC}">
              <c16:uniqueId val="{00000009-B749-4C7C-A267-4D8CB91B6AAC}"/>
            </c:ext>
          </c:extLst>
        </c:ser>
        <c:dLbls>
          <c:showLegendKey val="0"/>
          <c:showVal val="0"/>
          <c:showCatName val="0"/>
          <c:showSerName val="0"/>
          <c:showPercent val="0"/>
          <c:showBubbleSize val="0"/>
          <c:showLeaderLines val="1"/>
        </c:dLbls>
        <c:firstSliceAng val="180"/>
        <c:holeSize val="65"/>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ea"/>
                <a:ea typeface="+mn-ea"/>
                <a:cs typeface="+mn-cs"/>
              </a:defRPr>
            </a:pPr>
            <a:r>
              <a:rPr lang="zh-CN" sz="1400" b="1" i="0" baseline="0" dirty="0">
                <a:effectLst/>
              </a:rPr>
              <a:t>各航季支线机场旅客吞吐量占全国比例变化</a:t>
            </a:r>
            <a:endParaRPr lang="en-US" sz="1100" dirty="0">
              <a:effectLst/>
            </a:endParaRPr>
          </a:p>
        </c:rich>
      </c:tx>
      <c:layout>
        <c:manualLayout>
          <c:xMode val="edge"/>
          <c:yMode val="edge"/>
          <c:x val="0.18518518518518501"/>
          <c:y val="2.45190390982142E-2"/>
        </c:manualLayout>
      </c:layout>
      <c:overlay val="0"/>
      <c:spPr>
        <a:noFill/>
        <a:ln>
          <a:noFill/>
        </a:ln>
        <a:effectLst/>
      </c:spPr>
      <c:txPr>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ea"/>
              <a:ea typeface="+mn-ea"/>
              <a:cs typeface="+mn-cs"/>
            </a:defRPr>
          </a:pPr>
          <a:endParaRPr lang="zh-CN"/>
        </a:p>
      </c:txPr>
    </c:title>
    <c:autoTitleDeleted val="0"/>
    <c:plotArea>
      <c:layout>
        <c:manualLayout>
          <c:layoutTarget val="inner"/>
          <c:xMode val="edge"/>
          <c:yMode val="edge"/>
          <c:x val="9.7905001458151106E-2"/>
          <c:y val="0.160266350128661"/>
          <c:w val="0.83248396033829097"/>
          <c:h val="0.62297478792285699"/>
        </c:manualLayout>
      </c:layout>
      <c:barChart>
        <c:barDir val="col"/>
        <c:grouping val="stacked"/>
        <c:varyColors val="0"/>
        <c:ser>
          <c:idx val="0"/>
          <c:order val="0"/>
          <c:tx>
            <c:strRef>
              <c:f>Sheet1!$B$1</c:f>
              <c:strCache>
                <c:ptCount val="1"/>
                <c:pt idx="0">
                  <c:v>支线机场旅客吞吐量</c:v>
                </c:pt>
              </c:strCache>
            </c:strRef>
          </c:tx>
          <c:spPr>
            <a:solidFill>
              <a:schemeClr val="accent1"/>
            </a:solidFill>
            <a:ln>
              <a:noFill/>
            </a:ln>
            <a:effectLst/>
          </c:spPr>
          <c:invertIfNegative val="0"/>
          <c:cat>
            <c:strRef>
              <c:f>Sheet1!$A$2:$A$6</c:f>
              <c:strCache>
                <c:ptCount val="5"/>
                <c:pt idx="0">
                  <c:v>2019年</c:v>
                </c:pt>
                <c:pt idx="1">
                  <c:v>2020年</c:v>
                </c:pt>
                <c:pt idx="2">
                  <c:v>2021年</c:v>
                </c:pt>
                <c:pt idx="3">
                  <c:v>2022年</c:v>
                </c:pt>
                <c:pt idx="4">
                  <c:v>2023年1-3月</c:v>
                </c:pt>
              </c:strCache>
            </c:strRef>
          </c:cat>
          <c:val>
            <c:numRef>
              <c:f>Sheet1!$B$2:$B$6</c:f>
              <c:numCache>
                <c:formatCode>General</c:formatCode>
                <c:ptCount val="5"/>
                <c:pt idx="0">
                  <c:v>9249.4</c:v>
                </c:pt>
                <c:pt idx="1">
                  <c:v>6431.9</c:v>
                </c:pt>
                <c:pt idx="2">
                  <c:v>7631.8</c:v>
                </c:pt>
                <c:pt idx="3">
                  <c:v>4270.7</c:v>
                </c:pt>
                <c:pt idx="4">
                  <c:v>1554.3</c:v>
                </c:pt>
              </c:numCache>
            </c:numRef>
          </c:val>
          <c:extLst>
            <c:ext xmlns:c16="http://schemas.microsoft.com/office/drawing/2014/chart" uri="{C3380CC4-5D6E-409C-BE32-E72D297353CC}">
              <c16:uniqueId val="{00000000-E756-41E5-8780-0BCE2CE82A8C}"/>
            </c:ext>
          </c:extLst>
        </c:ser>
        <c:ser>
          <c:idx val="1"/>
          <c:order val="1"/>
          <c:tx>
            <c:strRef>
              <c:f>Sheet1!$C$1</c:f>
              <c:strCache>
                <c:ptCount val="1"/>
                <c:pt idx="0">
                  <c:v>其他机场旅客吞吐量</c:v>
                </c:pt>
              </c:strCache>
            </c:strRef>
          </c:tx>
          <c:spPr>
            <a:solidFill>
              <a:schemeClr val="accent2"/>
            </a:solidFill>
            <a:ln>
              <a:noFill/>
            </a:ln>
            <a:effectLst/>
          </c:spPr>
          <c:invertIfNegative val="0"/>
          <c:cat>
            <c:strRef>
              <c:f>Sheet1!$A$2:$A$6</c:f>
              <c:strCache>
                <c:ptCount val="5"/>
                <c:pt idx="0">
                  <c:v>2019年</c:v>
                </c:pt>
                <c:pt idx="1">
                  <c:v>2020年</c:v>
                </c:pt>
                <c:pt idx="2">
                  <c:v>2021年</c:v>
                </c:pt>
                <c:pt idx="3">
                  <c:v>2022年</c:v>
                </c:pt>
                <c:pt idx="4">
                  <c:v>2023年1-3月</c:v>
                </c:pt>
              </c:strCache>
            </c:strRef>
          </c:cat>
          <c:val>
            <c:numRef>
              <c:f>Sheet1!$C$2:$C$6</c:f>
              <c:numCache>
                <c:formatCode>General</c:formatCode>
                <c:ptCount val="5"/>
                <c:pt idx="0">
                  <c:v>125913.4</c:v>
                </c:pt>
                <c:pt idx="1">
                  <c:v>79284</c:v>
                </c:pt>
                <c:pt idx="2">
                  <c:v>83113.5</c:v>
                </c:pt>
                <c:pt idx="3">
                  <c:v>47696</c:v>
                </c:pt>
                <c:pt idx="4">
                  <c:v>19029.599999999999</c:v>
                </c:pt>
              </c:numCache>
            </c:numRef>
          </c:val>
          <c:extLst>
            <c:ext xmlns:c16="http://schemas.microsoft.com/office/drawing/2014/chart" uri="{C3380CC4-5D6E-409C-BE32-E72D297353CC}">
              <c16:uniqueId val="{00000001-E756-41E5-8780-0BCE2CE82A8C}"/>
            </c:ext>
          </c:extLst>
        </c:ser>
        <c:dLbls>
          <c:showLegendKey val="0"/>
          <c:showVal val="0"/>
          <c:showCatName val="0"/>
          <c:showSerName val="0"/>
          <c:showPercent val="0"/>
          <c:showBubbleSize val="0"/>
        </c:dLbls>
        <c:gapWidth val="219"/>
        <c:overlap val="100"/>
        <c:axId val="931686976"/>
        <c:axId val="875154848"/>
      </c:barChart>
      <c:lineChart>
        <c:grouping val="standard"/>
        <c:varyColors val="0"/>
        <c:ser>
          <c:idx val="2"/>
          <c:order val="2"/>
          <c:tx>
            <c:strRef>
              <c:f>Sheet1!$D$1</c:f>
              <c:strCache>
                <c:ptCount val="1"/>
                <c:pt idx="0">
                  <c:v>支线机场占比</c:v>
                </c:pt>
              </c:strCache>
            </c:strRef>
          </c:tx>
          <c:spPr>
            <a:ln w="28575" cap="rnd">
              <a:solidFill>
                <a:schemeClr val="accent3"/>
              </a:solidFill>
              <a:round/>
            </a:ln>
            <a:effectLst/>
          </c:spPr>
          <c:marker>
            <c:symbol val="none"/>
          </c:marker>
          <c:dLbls>
            <c:spPr>
              <a:solidFill>
                <a:schemeClr val="lt1"/>
              </a:solidFill>
              <a:ln w="19050">
                <a:solidFill>
                  <a:schemeClr val="accent3"/>
                </a:solidFill>
              </a:ln>
              <a:effectLst/>
            </c:spPr>
            <c:txPr>
              <a:bodyPr rot="0" spcFirstLastPara="1" vertOverflow="clip" horzOverflow="clip" vert="horz" wrap="square" lIns="36576" tIns="18288" rIns="36576" bIns="18288" anchor="ctr" anchorCtr="1">
                <a:spAutoFit/>
              </a:bodyPr>
              <a:lstStyle/>
              <a:p>
                <a:pPr>
                  <a:defRPr lang="zh-CN" sz="900" b="0" i="0" u="none" strike="noStrike" kern="1200" baseline="0">
                    <a:solidFill>
                      <a:schemeClr val="dk1">
                        <a:lumMod val="65000"/>
                        <a:lumOff val="35000"/>
                      </a:schemeClr>
                    </a:solidFill>
                    <a:latin typeface="+mn-ea"/>
                    <a:ea typeface="+mn-ea"/>
                    <a:cs typeface="+mn-cs"/>
                  </a:defRPr>
                </a:pPr>
                <a:endParaRPr lang="zh-CN"/>
              </a:p>
            </c:txPr>
            <c:dLblPos val="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2019年</c:v>
                </c:pt>
                <c:pt idx="1">
                  <c:v>2020年</c:v>
                </c:pt>
                <c:pt idx="2">
                  <c:v>2021年</c:v>
                </c:pt>
                <c:pt idx="3">
                  <c:v>2022年</c:v>
                </c:pt>
                <c:pt idx="4">
                  <c:v>2023年1-3月</c:v>
                </c:pt>
              </c:strCache>
            </c:strRef>
          </c:cat>
          <c:val>
            <c:numRef>
              <c:f>Sheet1!$D$2:$D$6</c:f>
              <c:numCache>
                <c:formatCode>0.0%</c:formatCode>
                <c:ptCount val="5"/>
                <c:pt idx="0">
                  <c:v>6.84315506929421E-2</c:v>
                </c:pt>
                <c:pt idx="1">
                  <c:v>7.5037420128587606E-2</c:v>
                </c:pt>
                <c:pt idx="2">
                  <c:v>8.41013253578973E-2</c:v>
                </c:pt>
                <c:pt idx="3">
                  <c:v>8.2181473905404798E-2</c:v>
                </c:pt>
                <c:pt idx="4">
                  <c:v>7.5510471776485497E-2</c:v>
                </c:pt>
              </c:numCache>
            </c:numRef>
          </c:val>
          <c:smooth val="0"/>
          <c:extLst>
            <c:ext xmlns:c16="http://schemas.microsoft.com/office/drawing/2014/chart" uri="{C3380CC4-5D6E-409C-BE32-E72D297353CC}">
              <c16:uniqueId val="{00000002-E756-41E5-8780-0BCE2CE82A8C}"/>
            </c:ext>
          </c:extLst>
        </c:ser>
        <c:dLbls>
          <c:showLegendKey val="0"/>
          <c:showVal val="0"/>
          <c:showCatName val="0"/>
          <c:showSerName val="0"/>
          <c:showPercent val="0"/>
          <c:showBubbleSize val="0"/>
        </c:dLbls>
        <c:marker val="1"/>
        <c:smooth val="0"/>
        <c:axId val="935209712"/>
        <c:axId val="875662864"/>
      </c:lineChart>
      <c:catAx>
        <c:axId val="93168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ea"/>
                <a:ea typeface="+mn-ea"/>
                <a:cs typeface="+mn-cs"/>
              </a:defRPr>
            </a:pPr>
            <a:endParaRPr lang="zh-CN"/>
          </a:p>
        </c:txPr>
        <c:crossAx val="875154848"/>
        <c:crosses val="autoZero"/>
        <c:auto val="1"/>
        <c:lblAlgn val="ctr"/>
        <c:lblOffset val="100"/>
        <c:noMultiLvlLbl val="0"/>
      </c:catAx>
      <c:valAx>
        <c:axId val="8751548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ea"/>
                <a:ea typeface="+mn-ea"/>
                <a:cs typeface="+mn-cs"/>
              </a:defRPr>
            </a:pPr>
            <a:endParaRPr lang="zh-CN"/>
          </a:p>
        </c:txPr>
        <c:crossAx val="931686976"/>
        <c:crosses val="autoZero"/>
        <c:crossBetween val="between"/>
      </c:valAx>
      <c:catAx>
        <c:axId val="935209712"/>
        <c:scaling>
          <c:orientation val="minMax"/>
        </c:scaling>
        <c:delete val="1"/>
        <c:axPos val="b"/>
        <c:numFmt formatCode="General" sourceLinked="1"/>
        <c:majorTickMark val="out"/>
        <c:minorTickMark val="none"/>
        <c:tickLblPos val="nextTo"/>
        <c:crossAx val="875662864"/>
        <c:crosses val="autoZero"/>
        <c:auto val="1"/>
        <c:lblAlgn val="ctr"/>
        <c:lblOffset val="100"/>
        <c:noMultiLvlLbl val="0"/>
      </c:catAx>
      <c:valAx>
        <c:axId val="875662864"/>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ea"/>
                <a:ea typeface="+mn-ea"/>
                <a:cs typeface="+mn-cs"/>
              </a:defRPr>
            </a:pPr>
            <a:endParaRPr lang="zh-CN"/>
          </a:p>
        </c:txPr>
        <c:crossAx val="935209712"/>
        <c:crosses val="max"/>
        <c:crossBetween val="between"/>
      </c:valAx>
      <c:spPr>
        <a:noFill/>
        <a:ln>
          <a:noFill/>
        </a:ln>
        <a:effectLst/>
      </c:spPr>
    </c:plotArea>
    <c:legend>
      <c:legendPos val="t"/>
      <c:layout>
        <c:manualLayout>
          <c:xMode val="edge"/>
          <c:yMode val="edge"/>
          <c:x val="8.4944407990667797E-2"/>
          <c:y val="0.90750436300174497"/>
          <c:w val="0.802333406240887"/>
          <c:h val="8.6736474694589893E-2"/>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ea"/>
              <a:ea typeface="+mn-ea"/>
              <a:cs typeface="+mn-cs"/>
            </a:defRPr>
          </a:pPr>
          <a:endParaRPr lang="zh-CN"/>
        </a:p>
      </c:txPr>
    </c:legend>
    <c:plotVisOnly val="1"/>
    <c:dispBlanksAs val="gap"/>
    <c:showDLblsOverMax val="0"/>
  </c:chart>
  <c:spPr>
    <a:solidFill>
      <a:schemeClr val="bg1"/>
    </a:solidFill>
    <a:ln w="9525" cap="flat" cmpd="sng" algn="ctr">
      <a:noFill/>
      <a:round/>
    </a:ln>
    <a:effectLst/>
  </c:spPr>
  <c:txPr>
    <a:bodyPr/>
    <a:lstStyle/>
    <a:p>
      <a:pPr>
        <a:defRPr lang="zh-CN">
          <a:latin typeface="+mn-ea"/>
          <a:ea typeface="+mn-ea"/>
        </a:defRPr>
      </a:pPr>
      <a:endParaRPr lang="zh-CN"/>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2019年</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宋体" panose="02010600030101010101" pitchFamily="2" charset="-122"/>
                    <a:ea typeface="宋体" panose="02010600030101010101" pitchFamily="2"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支线机型合计</c:v>
                </c:pt>
                <c:pt idx="1">
                  <c:v>E190</c:v>
                </c:pt>
                <c:pt idx="2">
                  <c:v>CRJ-900</c:v>
                </c:pt>
                <c:pt idx="3">
                  <c:v>ARJ</c:v>
                </c:pt>
              </c:strCache>
            </c:strRef>
          </c:cat>
          <c:val>
            <c:numRef>
              <c:f>Sheet1!$B$2:$B$5</c:f>
              <c:numCache>
                <c:formatCode>0.00%</c:formatCode>
                <c:ptCount val="4"/>
                <c:pt idx="0">
                  <c:v>0.2291</c:v>
                </c:pt>
                <c:pt idx="1">
                  <c:v>7.6499999999999999E-2</c:v>
                </c:pt>
                <c:pt idx="2">
                  <c:v>9.9699999999999997E-2</c:v>
                </c:pt>
                <c:pt idx="3">
                  <c:v>3.5000000000000001E-3</c:v>
                </c:pt>
              </c:numCache>
            </c:numRef>
          </c:val>
          <c:extLst>
            <c:ext xmlns:c16="http://schemas.microsoft.com/office/drawing/2014/chart" uri="{C3380CC4-5D6E-409C-BE32-E72D297353CC}">
              <c16:uniqueId val="{00000000-34F7-4BF1-8BD6-27186C176DD9}"/>
            </c:ext>
          </c:extLst>
        </c:ser>
        <c:ser>
          <c:idx val="1"/>
          <c:order val="1"/>
          <c:tx>
            <c:strRef>
              <c:f>Sheet1!$C$1</c:f>
              <c:strCache>
                <c:ptCount val="1"/>
                <c:pt idx="0">
                  <c:v>2022年</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宋体" panose="02010600030101010101" pitchFamily="2" charset="-122"/>
                    <a:ea typeface="宋体" panose="02010600030101010101" pitchFamily="2"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支线机型合计</c:v>
                </c:pt>
                <c:pt idx="1">
                  <c:v>E190</c:v>
                </c:pt>
                <c:pt idx="2">
                  <c:v>CRJ-900</c:v>
                </c:pt>
                <c:pt idx="3">
                  <c:v>ARJ</c:v>
                </c:pt>
              </c:strCache>
            </c:strRef>
          </c:cat>
          <c:val>
            <c:numRef>
              <c:f>Sheet1!$C$2:$C$5</c:f>
              <c:numCache>
                <c:formatCode>0.00%</c:formatCode>
                <c:ptCount val="4"/>
                <c:pt idx="0">
                  <c:v>0.1527</c:v>
                </c:pt>
                <c:pt idx="1">
                  <c:v>5.11E-2</c:v>
                </c:pt>
                <c:pt idx="2">
                  <c:v>5.9400000000000001E-2</c:v>
                </c:pt>
                <c:pt idx="3">
                  <c:v>1.6299999999999999E-2</c:v>
                </c:pt>
              </c:numCache>
            </c:numRef>
          </c:val>
          <c:extLst>
            <c:ext xmlns:c16="http://schemas.microsoft.com/office/drawing/2014/chart" uri="{C3380CC4-5D6E-409C-BE32-E72D297353CC}">
              <c16:uniqueId val="{00000001-34F7-4BF1-8BD6-27186C176DD9}"/>
            </c:ext>
          </c:extLst>
        </c:ser>
        <c:ser>
          <c:idx val="2"/>
          <c:order val="2"/>
          <c:tx>
            <c:strRef>
              <c:f>Sheet1!$D$1</c:f>
              <c:strCache>
                <c:ptCount val="1"/>
                <c:pt idx="0">
                  <c:v>2023年1-3月</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宋体" panose="02010600030101010101" pitchFamily="2" charset="-122"/>
                    <a:ea typeface="宋体" panose="02010600030101010101" pitchFamily="2"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支线机型合计</c:v>
                </c:pt>
                <c:pt idx="1">
                  <c:v>E190</c:v>
                </c:pt>
                <c:pt idx="2">
                  <c:v>CRJ-900</c:v>
                </c:pt>
                <c:pt idx="3">
                  <c:v>ARJ</c:v>
                </c:pt>
              </c:strCache>
            </c:strRef>
          </c:cat>
          <c:val>
            <c:numRef>
              <c:f>Sheet1!$D$2:$D$5</c:f>
              <c:numCache>
                <c:formatCode>0.00%</c:formatCode>
                <c:ptCount val="4"/>
                <c:pt idx="0">
                  <c:v>0.14430000000000001</c:v>
                </c:pt>
                <c:pt idx="1">
                  <c:v>0.06</c:v>
                </c:pt>
                <c:pt idx="2">
                  <c:v>5.1400000000000001E-2</c:v>
                </c:pt>
                <c:pt idx="3">
                  <c:v>6.9999999999999999E-4</c:v>
                </c:pt>
              </c:numCache>
            </c:numRef>
          </c:val>
          <c:extLst>
            <c:ext xmlns:c16="http://schemas.microsoft.com/office/drawing/2014/chart" uri="{C3380CC4-5D6E-409C-BE32-E72D297353CC}">
              <c16:uniqueId val="{00000002-34F7-4BF1-8BD6-27186C176DD9}"/>
            </c:ext>
          </c:extLst>
        </c:ser>
        <c:dLbls>
          <c:showLegendKey val="0"/>
          <c:showVal val="1"/>
          <c:showCatName val="0"/>
          <c:showSerName val="0"/>
          <c:showPercent val="0"/>
          <c:showBubbleSize val="0"/>
        </c:dLbls>
        <c:gapWidth val="219"/>
        <c:axId val="931686976"/>
        <c:axId val="875154848"/>
      </c:barChart>
      <c:catAx>
        <c:axId val="93168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1" i="0" u="none" strike="noStrike" kern="1200" baseline="0">
                <a:solidFill>
                  <a:schemeClr val="tx1">
                    <a:lumMod val="65000"/>
                    <a:lumOff val="35000"/>
                  </a:schemeClr>
                </a:solidFill>
                <a:latin typeface="宋体" panose="02010600030101010101" pitchFamily="2" charset="-122"/>
                <a:ea typeface="宋体" panose="02010600030101010101" pitchFamily="2" charset="-122"/>
                <a:cs typeface="+mn-cs"/>
              </a:defRPr>
            </a:pPr>
            <a:endParaRPr lang="zh-CN"/>
          </a:p>
        </c:txPr>
        <c:crossAx val="875154848"/>
        <c:crosses val="autoZero"/>
        <c:auto val="1"/>
        <c:lblAlgn val="ctr"/>
        <c:lblOffset val="100"/>
        <c:noMultiLvlLbl val="0"/>
      </c:catAx>
      <c:valAx>
        <c:axId val="875154848"/>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lang="zh-CN" sz="900" b="1" i="0" u="none" strike="noStrike" kern="1200" baseline="0">
                <a:solidFill>
                  <a:schemeClr val="tx1">
                    <a:lumMod val="65000"/>
                    <a:lumOff val="35000"/>
                  </a:schemeClr>
                </a:solidFill>
                <a:latin typeface="宋体" panose="02010600030101010101" pitchFamily="2" charset="-122"/>
                <a:ea typeface="宋体" panose="02010600030101010101" pitchFamily="2" charset="-122"/>
                <a:cs typeface="+mn-cs"/>
              </a:defRPr>
            </a:pPr>
            <a:endParaRPr lang="zh-CN"/>
          </a:p>
        </c:txPr>
        <c:crossAx val="9316869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lang="zh-CN" sz="900" b="1" i="0" u="none" strike="noStrike" kern="1200" baseline="0">
              <a:solidFill>
                <a:schemeClr val="tx1">
                  <a:lumMod val="65000"/>
                  <a:lumOff val="35000"/>
                </a:schemeClr>
              </a:solidFill>
              <a:latin typeface="宋体" panose="02010600030101010101" pitchFamily="2" charset="-122"/>
              <a:ea typeface="宋体" panose="02010600030101010101" pitchFamily="2" charset="-122"/>
              <a:cs typeface="+mn-cs"/>
            </a:defRPr>
          </a:pPr>
          <a:endParaRPr lang="zh-CN"/>
        </a:p>
      </c:txPr>
    </c:legend>
    <c:plotVisOnly val="1"/>
    <c:dispBlanksAs val="gap"/>
    <c:showDLblsOverMax val="0"/>
  </c:chart>
  <c:spPr>
    <a:solidFill>
      <a:schemeClr val="bg1"/>
    </a:solidFill>
    <a:ln w="9525" cap="flat" cmpd="sng" algn="ctr">
      <a:noFill/>
      <a:round/>
    </a:ln>
    <a:effectLst/>
  </c:spPr>
  <c:txPr>
    <a:bodyPr/>
    <a:lstStyle/>
    <a:p>
      <a:pPr>
        <a:defRPr lang="zh-CN">
          <a:latin typeface="宋体" panose="02010600030101010101" pitchFamily="2" charset="-122"/>
          <a:ea typeface="宋体" panose="02010600030101010101" pitchFamily="2" charset="-122"/>
        </a:defRPr>
      </a:pPr>
      <a:endParaRPr lang="zh-CN"/>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2019年</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宋体" panose="02010600030101010101" pitchFamily="2" charset="-122"/>
                    <a:ea typeface="宋体" panose="02010600030101010101" pitchFamily="2"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&lt;500公里</c:v>
                </c:pt>
                <c:pt idx="1">
                  <c:v>500-1000公里</c:v>
                </c:pt>
                <c:pt idx="2">
                  <c:v>1000-1500公里</c:v>
                </c:pt>
                <c:pt idx="3">
                  <c:v>&gt;1500公里</c:v>
                </c:pt>
              </c:strCache>
            </c:strRef>
          </c:cat>
          <c:val>
            <c:numRef>
              <c:f>Sheet1!$B$2:$B$5</c:f>
              <c:numCache>
                <c:formatCode>0.0%</c:formatCode>
                <c:ptCount val="4"/>
                <c:pt idx="0">
                  <c:v>0.22140000000000001</c:v>
                </c:pt>
                <c:pt idx="1">
                  <c:v>0.3448</c:v>
                </c:pt>
                <c:pt idx="2">
                  <c:v>0.2838</c:v>
                </c:pt>
                <c:pt idx="3">
                  <c:v>0.15</c:v>
                </c:pt>
              </c:numCache>
            </c:numRef>
          </c:val>
          <c:extLst>
            <c:ext xmlns:c16="http://schemas.microsoft.com/office/drawing/2014/chart" uri="{C3380CC4-5D6E-409C-BE32-E72D297353CC}">
              <c16:uniqueId val="{00000000-DF4D-4BF5-B806-7462BA496FEE}"/>
            </c:ext>
          </c:extLst>
        </c:ser>
        <c:ser>
          <c:idx val="1"/>
          <c:order val="1"/>
          <c:tx>
            <c:strRef>
              <c:f>Sheet1!$C$1</c:f>
              <c:strCache>
                <c:ptCount val="1"/>
                <c:pt idx="0">
                  <c:v>2022年</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宋体" panose="02010600030101010101" pitchFamily="2" charset="-122"/>
                    <a:ea typeface="宋体" panose="02010600030101010101" pitchFamily="2"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&lt;500公里</c:v>
                </c:pt>
                <c:pt idx="1">
                  <c:v>500-1000公里</c:v>
                </c:pt>
                <c:pt idx="2">
                  <c:v>1000-1500公里</c:v>
                </c:pt>
                <c:pt idx="3">
                  <c:v>&gt;1500公里</c:v>
                </c:pt>
              </c:strCache>
            </c:strRef>
          </c:cat>
          <c:val>
            <c:numRef>
              <c:f>Sheet1!$C$2:$C$5</c:f>
              <c:numCache>
                <c:formatCode>0.0%</c:formatCode>
                <c:ptCount val="4"/>
                <c:pt idx="0">
                  <c:v>0.1542</c:v>
                </c:pt>
                <c:pt idx="1">
                  <c:v>0.29920000000000002</c:v>
                </c:pt>
                <c:pt idx="2">
                  <c:v>0.34460000000000002</c:v>
                </c:pt>
                <c:pt idx="3">
                  <c:v>0.20200000000000001</c:v>
                </c:pt>
              </c:numCache>
            </c:numRef>
          </c:val>
          <c:extLst>
            <c:ext xmlns:c16="http://schemas.microsoft.com/office/drawing/2014/chart" uri="{C3380CC4-5D6E-409C-BE32-E72D297353CC}">
              <c16:uniqueId val="{00000001-DF4D-4BF5-B806-7462BA496FEE}"/>
            </c:ext>
          </c:extLst>
        </c:ser>
        <c:ser>
          <c:idx val="2"/>
          <c:order val="2"/>
          <c:tx>
            <c:strRef>
              <c:f>Sheet1!$D$1</c:f>
              <c:strCache>
                <c:ptCount val="1"/>
                <c:pt idx="0">
                  <c:v>2023年1-3月</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宋体" panose="02010600030101010101" pitchFamily="2" charset="-122"/>
                    <a:ea typeface="宋体" panose="02010600030101010101" pitchFamily="2"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&lt;500公里</c:v>
                </c:pt>
                <c:pt idx="1">
                  <c:v>500-1000公里</c:v>
                </c:pt>
                <c:pt idx="2">
                  <c:v>1000-1500公里</c:v>
                </c:pt>
                <c:pt idx="3">
                  <c:v>&gt;1500公里</c:v>
                </c:pt>
              </c:strCache>
            </c:strRef>
          </c:cat>
          <c:val>
            <c:numRef>
              <c:f>Sheet1!$D$2:$D$5</c:f>
              <c:numCache>
                <c:formatCode>0.0%</c:formatCode>
                <c:ptCount val="4"/>
                <c:pt idx="0">
                  <c:v>0.14399999999999999</c:v>
                </c:pt>
                <c:pt idx="1">
                  <c:v>0.28720000000000001</c:v>
                </c:pt>
                <c:pt idx="2">
                  <c:v>0.34499999999999997</c:v>
                </c:pt>
                <c:pt idx="3">
                  <c:v>0.2238</c:v>
                </c:pt>
              </c:numCache>
            </c:numRef>
          </c:val>
          <c:extLst>
            <c:ext xmlns:c16="http://schemas.microsoft.com/office/drawing/2014/chart" uri="{C3380CC4-5D6E-409C-BE32-E72D297353CC}">
              <c16:uniqueId val="{00000002-DF4D-4BF5-B806-7462BA496FEE}"/>
            </c:ext>
          </c:extLst>
        </c:ser>
        <c:dLbls>
          <c:showLegendKey val="0"/>
          <c:showVal val="1"/>
          <c:showCatName val="0"/>
          <c:showSerName val="0"/>
          <c:showPercent val="0"/>
          <c:showBubbleSize val="0"/>
        </c:dLbls>
        <c:gapWidth val="219"/>
        <c:axId val="931686976"/>
        <c:axId val="875154848"/>
      </c:barChart>
      <c:catAx>
        <c:axId val="93168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1" i="0" u="none" strike="noStrike" kern="1200" baseline="0">
                <a:solidFill>
                  <a:schemeClr val="tx1">
                    <a:lumMod val="65000"/>
                    <a:lumOff val="35000"/>
                  </a:schemeClr>
                </a:solidFill>
                <a:latin typeface="宋体" panose="02010600030101010101" pitchFamily="2" charset="-122"/>
                <a:ea typeface="宋体" panose="02010600030101010101" pitchFamily="2" charset="-122"/>
                <a:cs typeface="+mn-cs"/>
              </a:defRPr>
            </a:pPr>
            <a:endParaRPr lang="zh-CN"/>
          </a:p>
        </c:txPr>
        <c:crossAx val="875154848"/>
        <c:crosses val="autoZero"/>
        <c:auto val="1"/>
        <c:lblAlgn val="ctr"/>
        <c:lblOffset val="100"/>
        <c:noMultiLvlLbl val="0"/>
      </c:catAx>
      <c:valAx>
        <c:axId val="875154848"/>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lang="zh-CN" sz="900" b="1" i="0" u="none" strike="noStrike" kern="1200" baseline="0">
                <a:solidFill>
                  <a:schemeClr val="tx1">
                    <a:lumMod val="65000"/>
                    <a:lumOff val="35000"/>
                  </a:schemeClr>
                </a:solidFill>
                <a:latin typeface="宋体" panose="02010600030101010101" pitchFamily="2" charset="-122"/>
                <a:ea typeface="宋体" panose="02010600030101010101" pitchFamily="2" charset="-122"/>
                <a:cs typeface="+mn-cs"/>
              </a:defRPr>
            </a:pPr>
            <a:endParaRPr lang="zh-CN"/>
          </a:p>
        </c:txPr>
        <c:crossAx val="9316869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lang="zh-CN" sz="900" b="1" i="0" u="none" strike="noStrike" kern="1200" baseline="0">
              <a:solidFill>
                <a:schemeClr val="tx1">
                  <a:lumMod val="65000"/>
                  <a:lumOff val="35000"/>
                </a:schemeClr>
              </a:solidFill>
              <a:latin typeface="宋体" panose="02010600030101010101" pitchFamily="2" charset="-122"/>
              <a:ea typeface="宋体" panose="02010600030101010101" pitchFamily="2" charset="-122"/>
              <a:cs typeface="+mn-cs"/>
            </a:defRPr>
          </a:pPr>
          <a:endParaRPr lang="zh-CN"/>
        </a:p>
      </c:txPr>
    </c:legend>
    <c:plotVisOnly val="1"/>
    <c:dispBlanksAs val="gap"/>
    <c:showDLblsOverMax val="0"/>
  </c:chart>
  <c:spPr>
    <a:solidFill>
      <a:schemeClr val="bg1"/>
    </a:solidFill>
    <a:ln w="9525" cap="flat" cmpd="sng" algn="ctr">
      <a:noFill/>
      <a:round/>
    </a:ln>
    <a:effectLst/>
  </c:spPr>
  <c:txPr>
    <a:bodyPr/>
    <a:lstStyle/>
    <a:p>
      <a:pPr>
        <a:defRPr lang="zh-CN">
          <a:latin typeface="宋体" panose="02010600030101010101" pitchFamily="2" charset="-122"/>
          <a:ea typeface="宋体" panose="02010600030101010101" pitchFamily="2" charset="-122"/>
        </a:defRPr>
      </a:pPr>
      <a:endParaRPr lang="zh-CN"/>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2"/>
          <c:tx>
            <c:strRef>
              <c:f>[时刻价值.xlsx]座公里收入与距离!$G$3</c:f>
              <c:strCache>
                <c:ptCount val="1"/>
                <c:pt idx="0">
                  <c:v>2—2</c:v>
                </c:pt>
              </c:strCache>
            </c:strRef>
          </c:tx>
          <c:spPr>
            <a:ln w="25400" cap="rnd">
              <a:noFill/>
              <a:round/>
            </a:ln>
            <a:effectLst/>
          </c:spPr>
          <c:marker>
            <c:symbol val="circle"/>
            <c:size val="5"/>
            <c:spPr>
              <a:solidFill>
                <a:schemeClr val="accent6">
                  <a:lumMod val="40000"/>
                  <a:lumOff val="60000"/>
                </a:schemeClr>
              </a:solidFill>
              <a:ln w="9525">
                <a:noFill/>
              </a:ln>
              <a:effectLst/>
            </c:spPr>
          </c:marker>
          <c:trendline>
            <c:spPr>
              <a:ln w="19050" cap="rnd">
                <a:solidFill>
                  <a:schemeClr val="accent3"/>
                </a:solidFill>
                <a:prstDash val="sysDot"/>
              </a:ln>
              <a:effectLst/>
            </c:spPr>
            <c:trendlineType val="exp"/>
            <c:dispRSqr val="0"/>
            <c:dispEq val="0"/>
          </c:trendline>
          <c:xVal>
            <c:numRef>
              <c:f>[时刻价值.xlsx]座公里收入与距离!$A$917:$A$1109</c:f>
              <c:numCache>
                <c:formatCode>General</c:formatCode>
                <c:ptCount val="193"/>
                <c:pt idx="0">
                  <c:v>240</c:v>
                </c:pt>
                <c:pt idx="1">
                  <c:v>358</c:v>
                </c:pt>
                <c:pt idx="2">
                  <c:v>370</c:v>
                </c:pt>
                <c:pt idx="3">
                  <c:v>402</c:v>
                </c:pt>
                <c:pt idx="4">
                  <c:v>411</c:v>
                </c:pt>
                <c:pt idx="5">
                  <c:v>435</c:v>
                </c:pt>
                <c:pt idx="6">
                  <c:v>460</c:v>
                </c:pt>
                <c:pt idx="7">
                  <c:v>477</c:v>
                </c:pt>
                <c:pt idx="8">
                  <c:v>500</c:v>
                </c:pt>
                <c:pt idx="9">
                  <c:v>592</c:v>
                </c:pt>
                <c:pt idx="10">
                  <c:v>593</c:v>
                </c:pt>
                <c:pt idx="11">
                  <c:v>612</c:v>
                </c:pt>
                <c:pt idx="12">
                  <c:v>620</c:v>
                </c:pt>
                <c:pt idx="13">
                  <c:v>670</c:v>
                </c:pt>
                <c:pt idx="14">
                  <c:v>673</c:v>
                </c:pt>
                <c:pt idx="15">
                  <c:v>690</c:v>
                </c:pt>
                <c:pt idx="16">
                  <c:v>721</c:v>
                </c:pt>
                <c:pt idx="17">
                  <c:v>743</c:v>
                </c:pt>
                <c:pt idx="18">
                  <c:v>750</c:v>
                </c:pt>
                <c:pt idx="19">
                  <c:v>751</c:v>
                </c:pt>
                <c:pt idx="20">
                  <c:v>754</c:v>
                </c:pt>
                <c:pt idx="21">
                  <c:v>759</c:v>
                </c:pt>
                <c:pt idx="22">
                  <c:v>764</c:v>
                </c:pt>
                <c:pt idx="23">
                  <c:v>780</c:v>
                </c:pt>
                <c:pt idx="24">
                  <c:v>794</c:v>
                </c:pt>
                <c:pt idx="25">
                  <c:v>808</c:v>
                </c:pt>
                <c:pt idx="26">
                  <c:v>810</c:v>
                </c:pt>
                <c:pt idx="27">
                  <c:v>825</c:v>
                </c:pt>
                <c:pt idx="28">
                  <c:v>830</c:v>
                </c:pt>
                <c:pt idx="29">
                  <c:v>856</c:v>
                </c:pt>
                <c:pt idx="30">
                  <c:v>857</c:v>
                </c:pt>
                <c:pt idx="31">
                  <c:v>864</c:v>
                </c:pt>
                <c:pt idx="32">
                  <c:v>866</c:v>
                </c:pt>
                <c:pt idx="33">
                  <c:v>890</c:v>
                </c:pt>
                <c:pt idx="34">
                  <c:v>900</c:v>
                </c:pt>
                <c:pt idx="35">
                  <c:v>906</c:v>
                </c:pt>
                <c:pt idx="36">
                  <c:v>910</c:v>
                </c:pt>
                <c:pt idx="37">
                  <c:v>925</c:v>
                </c:pt>
                <c:pt idx="38">
                  <c:v>928</c:v>
                </c:pt>
                <c:pt idx="39">
                  <c:v>943</c:v>
                </c:pt>
                <c:pt idx="40">
                  <c:v>976</c:v>
                </c:pt>
                <c:pt idx="41">
                  <c:v>980</c:v>
                </c:pt>
                <c:pt idx="42">
                  <c:v>981</c:v>
                </c:pt>
                <c:pt idx="43">
                  <c:v>985</c:v>
                </c:pt>
                <c:pt idx="44">
                  <c:v>988</c:v>
                </c:pt>
                <c:pt idx="45">
                  <c:v>1003</c:v>
                </c:pt>
                <c:pt idx="46">
                  <c:v>1017</c:v>
                </c:pt>
                <c:pt idx="47">
                  <c:v>1018</c:v>
                </c:pt>
                <c:pt idx="48">
                  <c:v>1036</c:v>
                </c:pt>
                <c:pt idx="49">
                  <c:v>1045</c:v>
                </c:pt>
                <c:pt idx="50">
                  <c:v>1051</c:v>
                </c:pt>
                <c:pt idx="51">
                  <c:v>1082</c:v>
                </c:pt>
                <c:pt idx="52">
                  <c:v>1087</c:v>
                </c:pt>
                <c:pt idx="53">
                  <c:v>1090</c:v>
                </c:pt>
                <c:pt idx="54">
                  <c:v>1093</c:v>
                </c:pt>
                <c:pt idx="55">
                  <c:v>1099</c:v>
                </c:pt>
                <c:pt idx="56">
                  <c:v>1100</c:v>
                </c:pt>
                <c:pt idx="57">
                  <c:v>1102</c:v>
                </c:pt>
                <c:pt idx="58">
                  <c:v>1111</c:v>
                </c:pt>
                <c:pt idx="59">
                  <c:v>1128</c:v>
                </c:pt>
                <c:pt idx="60">
                  <c:v>1160</c:v>
                </c:pt>
                <c:pt idx="61">
                  <c:v>1170</c:v>
                </c:pt>
                <c:pt idx="62">
                  <c:v>1171</c:v>
                </c:pt>
                <c:pt idx="63">
                  <c:v>1174</c:v>
                </c:pt>
                <c:pt idx="64">
                  <c:v>1184</c:v>
                </c:pt>
                <c:pt idx="65">
                  <c:v>1190</c:v>
                </c:pt>
                <c:pt idx="66">
                  <c:v>1194</c:v>
                </c:pt>
                <c:pt idx="67">
                  <c:v>1204</c:v>
                </c:pt>
                <c:pt idx="68">
                  <c:v>1210</c:v>
                </c:pt>
                <c:pt idx="69">
                  <c:v>1228</c:v>
                </c:pt>
                <c:pt idx="70">
                  <c:v>1234</c:v>
                </c:pt>
                <c:pt idx="71">
                  <c:v>1242</c:v>
                </c:pt>
                <c:pt idx="72">
                  <c:v>1247</c:v>
                </c:pt>
                <c:pt idx="73">
                  <c:v>1254</c:v>
                </c:pt>
                <c:pt idx="74">
                  <c:v>1260</c:v>
                </c:pt>
                <c:pt idx="75">
                  <c:v>1275</c:v>
                </c:pt>
                <c:pt idx="76">
                  <c:v>1298</c:v>
                </c:pt>
                <c:pt idx="77">
                  <c:v>1300</c:v>
                </c:pt>
                <c:pt idx="78">
                  <c:v>1316</c:v>
                </c:pt>
                <c:pt idx="79">
                  <c:v>1319</c:v>
                </c:pt>
                <c:pt idx="80">
                  <c:v>1324</c:v>
                </c:pt>
                <c:pt idx="81">
                  <c:v>1327</c:v>
                </c:pt>
                <c:pt idx="82">
                  <c:v>1333</c:v>
                </c:pt>
                <c:pt idx="83">
                  <c:v>1350</c:v>
                </c:pt>
                <c:pt idx="84">
                  <c:v>1353</c:v>
                </c:pt>
                <c:pt idx="85">
                  <c:v>1370</c:v>
                </c:pt>
                <c:pt idx="86">
                  <c:v>1379</c:v>
                </c:pt>
                <c:pt idx="87">
                  <c:v>1398</c:v>
                </c:pt>
                <c:pt idx="88">
                  <c:v>1400</c:v>
                </c:pt>
                <c:pt idx="89">
                  <c:v>1404</c:v>
                </c:pt>
                <c:pt idx="90">
                  <c:v>1411</c:v>
                </c:pt>
                <c:pt idx="91">
                  <c:v>1420</c:v>
                </c:pt>
                <c:pt idx="92">
                  <c:v>1425</c:v>
                </c:pt>
                <c:pt idx="93">
                  <c:v>1430</c:v>
                </c:pt>
                <c:pt idx="94">
                  <c:v>1437</c:v>
                </c:pt>
                <c:pt idx="95">
                  <c:v>1440</c:v>
                </c:pt>
                <c:pt idx="96">
                  <c:v>1441</c:v>
                </c:pt>
                <c:pt idx="97">
                  <c:v>1450</c:v>
                </c:pt>
                <c:pt idx="98">
                  <c:v>1451</c:v>
                </c:pt>
                <c:pt idx="99">
                  <c:v>1455</c:v>
                </c:pt>
                <c:pt idx="100">
                  <c:v>1460</c:v>
                </c:pt>
                <c:pt idx="101">
                  <c:v>1468</c:v>
                </c:pt>
                <c:pt idx="102">
                  <c:v>1473</c:v>
                </c:pt>
                <c:pt idx="103">
                  <c:v>1480</c:v>
                </c:pt>
                <c:pt idx="104">
                  <c:v>1487</c:v>
                </c:pt>
                <c:pt idx="105">
                  <c:v>1505</c:v>
                </c:pt>
                <c:pt idx="106">
                  <c:v>1507</c:v>
                </c:pt>
                <c:pt idx="107">
                  <c:v>1526</c:v>
                </c:pt>
                <c:pt idx="108">
                  <c:v>1530</c:v>
                </c:pt>
                <c:pt idx="109">
                  <c:v>1545</c:v>
                </c:pt>
                <c:pt idx="110">
                  <c:v>1573</c:v>
                </c:pt>
                <c:pt idx="111">
                  <c:v>1593</c:v>
                </c:pt>
                <c:pt idx="112">
                  <c:v>1608</c:v>
                </c:pt>
                <c:pt idx="113">
                  <c:v>1620</c:v>
                </c:pt>
                <c:pt idx="114">
                  <c:v>1621</c:v>
                </c:pt>
                <c:pt idx="115">
                  <c:v>1622</c:v>
                </c:pt>
                <c:pt idx="116">
                  <c:v>1629</c:v>
                </c:pt>
                <c:pt idx="117">
                  <c:v>1656</c:v>
                </c:pt>
                <c:pt idx="118">
                  <c:v>1663</c:v>
                </c:pt>
                <c:pt idx="119">
                  <c:v>1667</c:v>
                </c:pt>
                <c:pt idx="120">
                  <c:v>1687</c:v>
                </c:pt>
                <c:pt idx="121">
                  <c:v>1700</c:v>
                </c:pt>
                <c:pt idx="122">
                  <c:v>1714</c:v>
                </c:pt>
                <c:pt idx="123">
                  <c:v>1721</c:v>
                </c:pt>
                <c:pt idx="124">
                  <c:v>1724</c:v>
                </c:pt>
                <c:pt idx="125">
                  <c:v>1753</c:v>
                </c:pt>
                <c:pt idx="126">
                  <c:v>1758</c:v>
                </c:pt>
                <c:pt idx="127">
                  <c:v>1765</c:v>
                </c:pt>
                <c:pt idx="128">
                  <c:v>1799</c:v>
                </c:pt>
                <c:pt idx="129">
                  <c:v>1801</c:v>
                </c:pt>
                <c:pt idx="130">
                  <c:v>1802</c:v>
                </c:pt>
                <c:pt idx="131">
                  <c:v>1815</c:v>
                </c:pt>
                <c:pt idx="132">
                  <c:v>1818</c:v>
                </c:pt>
                <c:pt idx="133">
                  <c:v>1819</c:v>
                </c:pt>
                <c:pt idx="134">
                  <c:v>1826</c:v>
                </c:pt>
                <c:pt idx="135">
                  <c:v>1840</c:v>
                </c:pt>
                <c:pt idx="136">
                  <c:v>1859</c:v>
                </c:pt>
                <c:pt idx="137">
                  <c:v>1880</c:v>
                </c:pt>
                <c:pt idx="138">
                  <c:v>1900</c:v>
                </c:pt>
                <c:pt idx="139">
                  <c:v>1909</c:v>
                </c:pt>
                <c:pt idx="140">
                  <c:v>1922</c:v>
                </c:pt>
                <c:pt idx="141">
                  <c:v>1943</c:v>
                </c:pt>
                <c:pt idx="142">
                  <c:v>1962</c:v>
                </c:pt>
                <c:pt idx="143">
                  <c:v>1981</c:v>
                </c:pt>
                <c:pt idx="144">
                  <c:v>1994</c:v>
                </c:pt>
                <c:pt idx="145">
                  <c:v>2000</c:v>
                </c:pt>
                <c:pt idx="146">
                  <c:v>2030</c:v>
                </c:pt>
                <c:pt idx="147">
                  <c:v>2035</c:v>
                </c:pt>
                <c:pt idx="148">
                  <c:v>2042</c:v>
                </c:pt>
                <c:pt idx="149">
                  <c:v>2058</c:v>
                </c:pt>
                <c:pt idx="150">
                  <c:v>2128</c:v>
                </c:pt>
                <c:pt idx="151">
                  <c:v>2133</c:v>
                </c:pt>
                <c:pt idx="152">
                  <c:v>2135</c:v>
                </c:pt>
                <c:pt idx="153">
                  <c:v>2138</c:v>
                </c:pt>
                <c:pt idx="154">
                  <c:v>2191</c:v>
                </c:pt>
                <c:pt idx="155">
                  <c:v>2193</c:v>
                </c:pt>
                <c:pt idx="156">
                  <c:v>2226</c:v>
                </c:pt>
                <c:pt idx="157">
                  <c:v>2230</c:v>
                </c:pt>
                <c:pt idx="158">
                  <c:v>2264</c:v>
                </c:pt>
                <c:pt idx="159">
                  <c:v>2270</c:v>
                </c:pt>
                <c:pt idx="160">
                  <c:v>2272</c:v>
                </c:pt>
                <c:pt idx="161">
                  <c:v>2285</c:v>
                </c:pt>
                <c:pt idx="162">
                  <c:v>2290</c:v>
                </c:pt>
                <c:pt idx="163">
                  <c:v>2313</c:v>
                </c:pt>
                <c:pt idx="164">
                  <c:v>2370</c:v>
                </c:pt>
                <c:pt idx="165">
                  <c:v>2378</c:v>
                </c:pt>
                <c:pt idx="166">
                  <c:v>2410</c:v>
                </c:pt>
                <c:pt idx="167">
                  <c:v>2470</c:v>
                </c:pt>
                <c:pt idx="168">
                  <c:v>2487</c:v>
                </c:pt>
                <c:pt idx="169">
                  <c:v>2497</c:v>
                </c:pt>
                <c:pt idx="170">
                  <c:v>2500</c:v>
                </c:pt>
                <c:pt idx="171">
                  <c:v>2514</c:v>
                </c:pt>
                <c:pt idx="172">
                  <c:v>2733</c:v>
                </c:pt>
                <c:pt idx="173">
                  <c:v>2780</c:v>
                </c:pt>
                <c:pt idx="174">
                  <c:v>2808</c:v>
                </c:pt>
                <c:pt idx="175">
                  <c:v>2966</c:v>
                </c:pt>
                <c:pt idx="176">
                  <c:v>3022</c:v>
                </c:pt>
                <c:pt idx="177">
                  <c:v>3061</c:v>
                </c:pt>
                <c:pt idx="178">
                  <c:v>3087</c:v>
                </c:pt>
                <c:pt idx="179">
                  <c:v>3142</c:v>
                </c:pt>
                <c:pt idx="180">
                  <c:v>3196</c:v>
                </c:pt>
                <c:pt idx="181">
                  <c:v>3206</c:v>
                </c:pt>
                <c:pt idx="182">
                  <c:v>3230</c:v>
                </c:pt>
                <c:pt idx="183">
                  <c:v>3244</c:v>
                </c:pt>
                <c:pt idx="184">
                  <c:v>3256</c:v>
                </c:pt>
                <c:pt idx="185">
                  <c:v>3261</c:v>
                </c:pt>
                <c:pt idx="186">
                  <c:v>3330</c:v>
                </c:pt>
                <c:pt idx="187">
                  <c:v>3420</c:v>
                </c:pt>
                <c:pt idx="188">
                  <c:v>3425</c:v>
                </c:pt>
                <c:pt idx="189">
                  <c:v>3459</c:v>
                </c:pt>
                <c:pt idx="190">
                  <c:v>3694</c:v>
                </c:pt>
                <c:pt idx="191">
                  <c:v>3720</c:v>
                </c:pt>
                <c:pt idx="192">
                  <c:v>3920</c:v>
                </c:pt>
              </c:numCache>
            </c:numRef>
          </c:xVal>
          <c:yVal>
            <c:numRef>
              <c:f>[时刻价值.xlsx]座公里收入与距离!$C$917:$C$1109</c:f>
              <c:numCache>
                <c:formatCode>General</c:formatCode>
                <c:ptCount val="193"/>
                <c:pt idx="0">
                  <c:v>2.3883333333333301</c:v>
                </c:pt>
                <c:pt idx="1">
                  <c:v>1.54538461538462</c:v>
                </c:pt>
                <c:pt idx="2">
                  <c:v>1.17</c:v>
                </c:pt>
                <c:pt idx="3">
                  <c:v>2.0750000000000002</c:v>
                </c:pt>
                <c:pt idx="4">
                  <c:v>1.16846153846154</c:v>
                </c:pt>
                <c:pt idx="5">
                  <c:v>0.84</c:v>
                </c:pt>
                <c:pt idx="6">
                  <c:v>1.31125</c:v>
                </c:pt>
                <c:pt idx="7">
                  <c:v>1.2250000000000001</c:v>
                </c:pt>
                <c:pt idx="8">
                  <c:v>0.77</c:v>
                </c:pt>
                <c:pt idx="9">
                  <c:v>0.56000000000000005</c:v>
                </c:pt>
                <c:pt idx="10">
                  <c:v>1.03714285714286</c:v>
                </c:pt>
                <c:pt idx="11">
                  <c:v>1.444</c:v>
                </c:pt>
                <c:pt idx="12">
                  <c:v>1.1200000000000001</c:v>
                </c:pt>
                <c:pt idx="13">
                  <c:v>0.69818181818181801</c:v>
                </c:pt>
                <c:pt idx="14">
                  <c:v>1.23</c:v>
                </c:pt>
                <c:pt idx="15">
                  <c:v>1.1000000000000001</c:v>
                </c:pt>
                <c:pt idx="16">
                  <c:v>0.95272727272727298</c:v>
                </c:pt>
                <c:pt idx="17">
                  <c:v>0.70499999999999996</c:v>
                </c:pt>
                <c:pt idx="18">
                  <c:v>0.745</c:v>
                </c:pt>
                <c:pt idx="19">
                  <c:v>0.62749999999999995</c:v>
                </c:pt>
                <c:pt idx="20">
                  <c:v>0.72</c:v>
                </c:pt>
                <c:pt idx="21">
                  <c:v>0.76090909090909098</c:v>
                </c:pt>
                <c:pt idx="22">
                  <c:v>0.77909090909090895</c:v>
                </c:pt>
                <c:pt idx="23">
                  <c:v>0.56499999999999995</c:v>
                </c:pt>
                <c:pt idx="24">
                  <c:v>0.58750000000000002</c:v>
                </c:pt>
                <c:pt idx="25">
                  <c:v>0.92</c:v>
                </c:pt>
                <c:pt idx="26">
                  <c:v>0.63</c:v>
                </c:pt>
                <c:pt idx="27">
                  <c:v>0.71</c:v>
                </c:pt>
                <c:pt idx="28">
                  <c:v>0.755714285714286</c:v>
                </c:pt>
                <c:pt idx="29">
                  <c:v>0.71</c:v>
                </c:pt>
                <c:pt idx="30">
                  <c:v>0.6</c:v>
                </c:pt>
                <c:pt idx="31">
                  <c:v>0.79</c:v>
                </c:pt>
                <c:pt idx="32">
                  <c:v>0.71750000000000003</c:v>
                </c:pt>
                <c:pt idx="33">
                  <c:v>0.74199999999999999</c:v>
                </c:pt>
                <c:pt idx="34">
                  <c:v>0.73833333333333295</c:v>
                </c:pt>
                <c:pt idx="35">
                  <c:v>0.39</c:v>
                </c:pt>
                <c:pt idx="36">
                  <c:v>0.86571428571428599</c:v>
                </c:pt>
                <c:pt idx="37">
                  <c:v>0.64666666666666694</c:v>
                </c:pt>
                <c:pt idx="38">
                  <c:v>0.60499999999999998</c:v>
                </c:pt>
                <c:pt idx="39">
                  <c:v>0.68600000000000005</c:v>
                </c:pt>
                <c:pt idx="40">
                  <c:v>1.1499999999999999</c:v>
                </c:pt>
                <c:pt idx="41">
                  <c:v>0.90500000000000003</c:v>
                </c:pt>
                <c:pt idx="42">
                  <c:v>0.79666666666666697</c:v>
                </c:pt>
                <c:pt idx="43">
                  <c:v>0.74</c:v>
                </c:pt>
                <c:pt idx="44">
                  <c:v>0.53</c:v>
                </c:pt>
                <c:pt idx="45">
                  <c:v>0.67083333333333295</c:v>
                </c:pt>
                <c:pt idx="46">
                  <c:v>0.79071428571428604</c:v>
                </c:pt>
                <c:pt idx="47">
                  <c:v>0.85</c:v>
                </c:pt>
                <c:pt idx="48">
                  <c:v>0.97</c:v>
                </c:pt>
                <c:pt idx="49">
                  <c:v>0.85250000000000004</c:v>
                </c:pt>
                <c:pt idx="50">
                  <c:v>0.58857142857142897</c:v>
                </c:pt>
                <c:pt idx="51">
                  <c:v>0.59</c:v>
                </c:pt>
                <c:pt idx="52">
                  <c:v>0.64</c:v>
                </c:pt>
                <c:pt idx="53">
                  <c:v>0.54666666666666697</c:v>
                </c:pt>
                <c:pt idx="54">
                  <c:v>0.75857142857142901</c:v>
                </c:pt>
                <c:pt idx="55">
                  <c:v>0.54249999999999998</c:v>
                </c:pt>
                <c:pt idx="56">
                  <c:v>0.65375000000000005</c:v>
                </c:pt>
                <c:pt idx="57">
                  <c:v>0.86666666666666703</c:v>
                </c:pt>
                <c:pt idx="58">
                  <c:v>0.96</c:v>
                </c:pt>
                <c:pt idx="59">
                  <c:v>0.59166666666666701</c:v>
                </c:pt>
                <c:pt idx="60">
                  <c:v>0.84399999999999997</c:v>
                </c:pt>
                <c:pt idx="61">
                  <c:v>0.68374999999999997</c:v>
                </c:pt>
                <c:pt idx="62">
                  <c:v>0.62333333333333296</c:v>
                </c:pt>
                <c:pt idx="63">
                  <c:v>0.59</c:v>
                </c:pt>
                <c:pt idx="64">
                  <c:v>0.65749999999999997</c:v>
                </c:pt>
                <c:pt idx="65">
                  <c:v>0.61099999999999999</c:v>
                </c:pt>
                <c:pt idx="66">
                  <c:v>0.87666666666666704</c:v>
                </c:pt>
                <c:pt idx="67">
                  <c:v>0.57625000000000004</c:v>
                </c:pt>
                <c:pt idx="68">
                  <c:v>0.72666666666666702</c:v>
                </c:pt>
                <c:pt idx="69">
                  <c:v>0.60250000000000004</c:v>
                </c:pt>
                <c:pt idx="70">
                  <c:v>0.73333333333333295</c:v>
                </c:pt>
                <c:pt idx="71">
                  <c:v>0.8125</c:v>
                </c:pt>
                <c:pt idx="72">
                  <c:v>0.59</c:v>
                </c:pt>
                <c:pt idx="73">
                  <c:v>0.56571428571428595</c:v>
                </c:pt>
                <c:pt idx="74">
                  <c:v>0.57999999999999996</c:v>
                </c:pt>
                <c:pt idx="75">
                  <c:v>0.70799999999999996</c:v>
                </c:pt>
                <c:pt idx="76">
                  <c:v>0.45571428571428602</c:v>
                </c:pt>
                <c:pt idx="77">
                  <c:v>0.54500000000000004</c:v>
                </c:pt>
                <c:pt idx="78">
                  <c:v>0.54</c:v>
                </c:pt>
                <c:pt idx="79">
                  <c:v>0.53333333333333299</c:v>
                </c:pt>
                <c:pt idx="80">
                  <c:v>0.66500000000000004</c:v>
                </c:pt>
                <c:pt idx="81">
                  <c:v>0.59666666666666701</c:v>
                </c:pt>
                <c:pt idx="82">
                  <c:v>0.624</c:v>
                </c:pt>
                <c:pt idx="83">
                  <c:v>0.70750000000000002</c:v>
                </c:pt>
                <c:pt idx="84">
                  <c:v>0.68538461538461504</c:v>
                </c:pt>
                <c:pt idx="85">
                  <c:v>0.67249999999999999</c:v>
                </c:pt>
                <c:pt idx="86">
                  <c:v>0.58583333333333298</c:v>
                </c:pt>
                <c:pt idx="87">
                  <c:v>0.67571428571428604</c:v>
                </c:pt>
                <c:pt idx="88">
                  <c:v>0.54833333333333301</c:v>
                </c:pt>
                <c:pt idx="89">
                  <c:v>0.33250000000000002</c:v>
                </c:pt>
                <c:pt idx="90">
                  <c:v>0.59799999999999998</c:v>
                </c:pt>
                <c:pt idx="91">
                  <c:v>0.55333333333333301</c:v>
                </c:pt>
                <c:pt idx="92">
                  <c:v>0.51444444444444404</c:v>
                </c:pt>
                <c:pt idx="93">
                  <c:v>0.81</c:v>
                </c:pt>
                <c:pt idx="94">
                  <c:v>0.67400000000000004</c:v>
                </c:pt>
                <c:pt idx="95">
                  <c:v>0.68</c:v>
                </c:pt>
                <c:pt idx="96">
                  <c:v>0.55000000000000004</c:v>
                </c:pt>
                <c:pt idx="97">
                  <c:v>0.58230769230769197</c:v>
                </c:pt>
                <c:pt idx="98">
                  <c:v>0.78</c:v>
                </c:pt>
                <c:pt idx="99">
                  <c:v>0.60750000000000004</c:v>
                </c:pt>
                <c:pt idx="100">
                  <c:v>0.59799999999999998</c:v>
                </c:pt>
                <c:pt idx="101">
                  <c:v>0.57999999999999996</c:v>
                </c:pt>
                <c:pt idx="102">
                  <c:v>0.52333333333333298</c:v>
                </c:pt>
                <c:pt idx="103">
                  <c:v>0.68357142857142805</c:v>
                </c:pt>
                <c:pt idx="104">
                  <c:v>0.45714285714285702</c:v>
                </c:pt>
                <c:pt idx="105">
                  <c:v>0.64500000000000002</c:v>
                </c:pt>
                <c:pt idx="106">
                  <c:v>0.52900000000000003</c:v>
                </c:pt>
                <c:pt idx="107">
                  <c:v>0.473333333333333</c:v>
                </c:pt>
                <c:pt idx="108">
                  <c:v>0.8</c:v>
                </c:pt>
                <c:pt idx="109">
                  <c:v>0.59499999999999997</c:v>
                </c:pt>
                <c:pt idx="110">
                  <c:v>0.54500000000000004</c:v>
                </c:pt>
                <c:pt idx="111">
                  <c:v>0.4</c:v>
                </c:pt>
                <c:pt idx="112">
                  <c:v>0.39400000000000002</c:v>
                </c:pt>
                <c:pt idx="113">
                  <c:v>0.56000000000000005</c:v>
                </c:pt>
                <c:pt idx="114">
                  <c:v>0.63285714285714301</c:v>
                </c:pt>
                <c:pt idx="115">
                  <c:v>0.42199999999999999</c:v>
                </c:pt>
                <c:pt idx="116">
                  <c:v>0.55500000000000005</c:v>
                </c:pt>
                <c:pt idx="117">
                  <c:v>0.65500000000000003</c:v>
                </c:pt>
                <c:pt idx="118">
                  <c:v>0.74666666666666703</c:v>
                </c:pt>
                <c:pt idx="119">
                  <c:v>0.52500000000000002</c:v>
                </c:pt>
                <c:pt idx="120">
                  <c:v>0.32666666666666699</c:v>
                </c:pt>
                <c:pt idx="121">
                  <c:v>0.63571428571428601</c:v>
                </c:pt>
                <c:pt idx="122">
                  <c:v>0.51666666666666705</c:v>
                </c:pt>
                <c:pt idx="123">
                  <c:v>0.48166666666666702</c:v>
                </c:pt>
                <c:pt idx="124">
                  <c:v>0.59250000000000003</c:v>
                </c:pt>
                <c:pt idx="125">
                  <c:v>0.57333333333333303</c:v>
                </c:pt>
                <c:pt idx="126">
                  <c:v>0.44800000000000001</c:v>
                </c:pt>
                <c:pt idx="127">
                  <c:v>0.59199999999999997</c:v>
                </c:pt>
                <c:pt idx="128">
                  <c:v>0.67500000000000004</c:v>
                </c:pt>
                <c:pt idx="129">
                  <c:v>0.67500000000000004</c:v>
                </c:pt>
                <c:pt idx="130">
                  <c:v>0.54</c:v>
                </c:pt>
                <c:pt idx="131">
                  <c:v>0.57428571428571396</c:v>
                </c:pt>
                <c:pt idx="132">
                  <c:v>0.45333333333333298</c:v>
                </c:pt>
                <c:pt idx="133">
                  <c:v>0.46</c:v>
                </c:pt>
                <c:pt idx="134">
                  <c:v>0.57750000000000001</c:v>
                </c:pt>
                <c:pt idx="135">
                  <c:v>0.49249999999999999</c:v>
                </c:pt>
                <c:pt idx="136">
                  <c:v>0.62444444444444502</c:v>
                </c:pt>
                <c:pt idx="137">
                  <c:v>0.40500000000000003</c:v>
                </c:pt>
                <c:pt idx="138">
                  <c:v>0.53</c:v>
                </c:pt>
                <c:pt idx="139">
                  <c:v>0.58750000000000002</c:v>
                </c:pt>
                <c:pt idx="140">
                  <c:v>0.43</c:v>
                </c:pt>
                <c:pt idx="141">
                  <c:v>0.57333333333333303</c:v>
                </c:pt>
                <c:pt idx="142">
                  <c:v>0.5675</c:v>
                </c:pt>
                <c:pt idx="143">
                  <c:v>0.42</c:v>
                </c:pt>
                <c:pt idx="144">
                  <c:v>0.39</c:v>
                </c:pt>
                <c:pt idx="145">
                  <c:v>0.56399999999999995</c:v>
                </c:pt>
                <c:pt idx="146">
                  <c:v>0.627142857142857</c:v>
                </c:pt>
                <c:pt idx="147">
                  <c:v>0.55000000000000004</c:v>
                </c:pt>
                <c:pt idx="148">
                  <c:v>0.36499999999999999</c:v>
                </c:pt>
                <c:pt idx="149">
                  <c:v>0.53</c:v>
                </c:pt>
                <c:pt idx="150">
                  <c:v>0.49</c:v>
                </c:pt>
                <c:pt idx="151">
                  <c:v>0.56000000000000005</c:v>
                </c:pt>
                <c:pt idx="152">
                  <c:v>0.44600000000000001</c:v>
                </c:pt>
                <c:pt idx="153">
                  <c:v>0.67500000000000004</c:v>
                </c:pt>
                <c:pt idx="154">
                  <c:v>0.52875000000000005</c:v>
                </c:pt>
                <c:pt idx="155">
                  <c:v>0.45500000000000002</c:v>
                </c:pt>
                <c:pt idx="156">
                  <c:v>0.84</c:v>
                </c:pt>
                <c:pt idx="157">
                  <c:v>0.35249999999999998</c:v>
                </c:pt>
                <c:pt idx="158">
                  <c:v>0.40250000000000002</c:v>
                </c:pt>
                <c:pt idx="159">
                  <c:v>0.46666666666666701</c:v>
                </c:pt>
                <c:pt idx="160">
                  <c:v>0.59</c:v>
                </c:pt>
                <c:pt idx="161">
                  <c:v>0.63</c:v>
                </c:pt>
                <c:pt idx="162">
                  <c:v>0.31</c:v>
                </c:pt>
                <c:pt idx="163">
                  <c:v>0.53666666666666696</c:v>
                </c:pt>
                <c:pt idx="164">
                  <c:v>0.51249999999999996</c:v>
                </c:pt>
                <c:pt idx="165">
                  <c:v>0.68</c:v>
                </c:pt>
                <c:pt idx="166">
                  <c:v>0.49</c:v>
                </c:pt>
                <c:pt idx="167">
                  <c:v>0.64</c:v>
                </c:pt>
                <c:pt idx="168">
                  <c:v>0.31</c:v>
                </c:pt>
                <c:pt idx="169">
                  <c:v>0.43</c:v>
                </c:pt>
                <c:pt idx="170">
                  <c:v>0.5575</c:v>
                </c:pt>
                <c:pt idx="171">
                  <c:v>0.47749999999999998</c:v>
                </c:pt>
                <c:pt idx="172">
                  <c:v>0.41499999999999998</c:v>
                </c:pt>
                <c:pt idx="173">
                  <c:v>0.41</c:v>
                </c:pt>
                <c:pt idx="174">
                  <c:v>0.36399999999999999</c:v>
                </c:pt>
                <c:pt idx="175">
                  <c:v>0.27</c:v>
                </c:pt>
                <c:pt idx="176">
                  <c:v>0.61499999999999999</c:v>
                </c:pt>
                <c:pt idx="177">
                  <c:v>0.52076923076923098</c:v>
                </c:pt>
                <c:pt idx="178">
                  <c:v>0.62</c:v>
                </c:pt>
                <c:pt idx="179">
                  <c:v>0.27</c:v>
                </c:pt>
                <c:pt idx="180">
                  <c:v>0.34499999999999997</c:v>
                </c:pt>
                <c:pt idx="181">
                  <c:v>0.61750000000000005</c:v>
                </c:pt>
                <c:pt idx="182">
                  <c:v>0.90500000000000003</c:v>
                </c:pt>
                <c:pt idx="183">
                  <c:v>0.35</c:v>
                </c:pt>
                <c:pt idx="184">
                  <c:v>0.63</c:v>
                </c:pt>
                <c:pt idx="185">
                  <c:v>0.62</c:v>
                </c:pt>
                <c:pt idx="186">
                  <c:v>0.36</c:v>
                </c:pt>
                <c:pt idx="187">
                  <c:v>0.456666666666667</c:v>
                </c:pt>
                <c:pt idx="188">
                  <c:v>0.56999999999999995</c:v>
                </c:pt>
                <c:pt idx="189">
                  <c:v>0.375</c:v>
                </c:pt>
                <c:pt idx="190">
                  <c:v>0.55000000000000004</c:v>
                </c:pt>
                <c:pt idx="191">
                  <c:v>0.28999999999999998</c:v>
                </c:pt>
                <c:pt idx="192">
                  <c:v>0.41</c:v>
                </c:pt>
              </c:numCache>
            </c:numRef>
          </c:yVal>
          <c:smooth val="0"/>
          <c:extLst>
            <c:ext xmlns:c16="http://schemas.microsoft.com/office/drawing/2014/chart" uri="{C3380CC4-5D6E-409C-BE32-E72D297353CC}">
              <c16:uniqueId val="{00000001-7C64-4F3D-AB3D-B9331DCE1277}"/>
            </c:ext>
          </c:extLst>
        </c:ser>
        <c:ser>
          <c:idx val="4"/>
          <c:order val="4"/>
          <c:tx>
            <c:strRef>
              <c:f>[时刻价值.xlsx]座公里收入与距离!$G$5</c:f>
              <c:strCache>
                <c:ptCount val="1"/>
                <c:pt idx="0">
                  <c:v>1—2</c:v>
                </c:pt>
              </c:strCache>
            </c:strRef>
          </c:tx>
          <c:spPr>
            <a:ln w="25400" cap="rnd">
              <a:noFill/>
              <a:round/>
            </a:ln>
            <a:effectLst/>
          </c:spPr>
          <c:marker>
            <c:symbol val="circle"/>
            <c:size val="5"/>
            <c:spPr>
              <a:solidFill>
                <a:schemeClr val="accent5"/>
              </a:solidFill>
              <a:ln w="9525">
                <a:noFill/>
              </a:ln>
              <a:effectLst/>
            </c:spPr>
          </c:marker>
          <c:trendline>
            <c:spPr>
              <a:ln w="19050" cap="rnd">
                <a:solidFill>
                  <a:srgbClr val="0070C0"/>
                </a:solidFill>
                <a:prstDash val="dashDot"/>
              </a:ln>
              <a:effectLst/>
            </c:spPr>
            <c:trendlineType val="exp"/>
            <c:dispRSqr val="0"/>
            <c:dispEq val="0"/>
          </c:trendline>
          <c:xVal>
            <c:numRef>
              <c:f>[时刻价值.xlsx]座公里收入与距离!$A$2122:$A$2573</c:f>
              <c:numCache>
                <c:formatCode>General</c:formatCode>
                <c:ptCount val="452"/>
                <c:pt idx="0">
                  <c:v>219</c:v>
                </c:pt>
                <c:pt idx="1">
                  <c:v>418</c:v>
                </c:pt>
                <c:pt idx="2">
                  <c:v>444</c:v>
                </c:pt>
                <c:pt idx="3">
                  <c:v>465</c:v>
                </c:pt>
                <c:pt idx="4">
                  <c:v>522</c:v>
                </c:pt>
                <c:pt idx="5">
                  <c:v>531</c:v>
                </c:pt>
                <c:pt idx="6">
                  <c:v>542</c:v>
                </c:pt>
                <c:pt idx="7">
                  <c:v>548</c:v>
                </c:pt>
                <c:pt idx="8">
                  <c:v>552</c:v>
                </c:pt>
                <c:pt idx="9">
                  <c:v>575</c:v>
                </c:pt>
                <c:pt idx="10">
                  <c:v>579</c:v>
                </c:pt>
                <c:pt idx="11">
                  <c:v>603</c:v>
                </c:pt>
                <c:pt idx="12">
                  <c:v>620</c:v>
                </c:pt>
                <c:pt idx="13">
                  <c:v>629</c:v>
                </c:pt>
                <c:pt idx="14">
                  <c:v>644</c:v>
                </c:pt>
                <c:pt idx="15">
                  <c:v>646</c:v>
                </c:pt>
                <c:pt idx="16">
                  <c:v>649</c:v>
                </c:pt>
                <c:pt idx="17">
                  <c:v>651</c:v>
                </c:pt>
                <c:pt idx="18">
                  <c:v>656</c:v>
                </c:pt>
                <c:pt idx="19">
                  <c:v>665</c:v>
                </c:pt>
                <c:pt idx="20">
                  <c:v>668</c:v>
                </c:pt>
                <c:pt idx="21">
                  <c:v>678</c:v>
                </c:pt>
                <c:pt idx="22">
                  <c:v>693</c:v>
                </c:pt>
                <c:pt idx="23">
                  <c:v>695</c:v>
                </c:pt>
                <c:pt idx="24">
                  <c:v>728</c:v>
                </c:pt>
                <c:pt idx="25">
                  <c:v>735</c:v>
                </c:pt>
                <c:pt idx="26">
                  <c:v>741</c:v>
                </c:pt>
                <c:pt idx="27">
                  <c:v>747</c:v>
                </c:pt>
                <c:pt idx="28">
                  <c:v>750</c:v>
                </c:pt>
                <c:pt idx="29">
                  <c:v>752</c:v>
                </c:pt>
                <c:pt idx="30">
                  <c:v>753</c:v>
                </c:pt>
                <c:pt idx="31">
                  <c:v>761</c:v>
                </c:pt>
                <c:pt idx="32">
                  <c:v>763</c:v>
                </c:pt>
                <c:pt idx="33">
                  <c:v>792</c:v>
                </c:pt>
                <c:pt idx="34">
                  <c:v>799</c:v>
                </c:pt>
                <c:pt idx="35">
                  <c:v>801</c:v>
                </c:pt>
                <c:pt idx="36">
                  <c:v>822</c:v>
                </c:pt>
                <c:pt idx="37">
                  <c:v>837</c:v>
                </c:pt>
                <c:pt idx="38">
                  <c:v>846</c:v>
                </c:pt>
                <c:pt idx="39">
                  <c:v>852</c:v>
                </c:pt>
                <c:pt idx="40">
                  <c:v>858</c:v>
                </c:pt>
                <c:pt idx="41">
                  <c:v>860</c:v>
                </c:pt>
                <c:pt idx="42">
                  <c:v>872</c:v>
                </c:pt>
                <c:pt idx="43">
                  <c:v>873</c:v>
                </c:pt>
                <c:pt idx="44">
                  <c:v>894</c:v>
                </c:pt>
                <c:pt idx="45">
                  <c:v>896</c:v>
                </c:pt>
                <c:pt idx="46">
                  <c:v>900</c:v>
                </c:pt>
                <c:pt idx="47">
                  <c:v>910</c:v>
                </c:pt>
                <c:pt idx="48">
                  <c:v>926</c:v>
                </c:pt>
                <c:pt idx="49">
                  <c:v>933</c:v>
                </c:pt>
                <c:pt idx="50">
                  <c:v>938</c:v>
                </c:pt>
                <c:pt idx="51">
                  <c:v>940</c:v>
                </c:pt>
                <c:pt idx="52">
                  <c:v>955</c:v>
                </c:pt>
                <c:pt idx="53">
                  <c:v>959</c:v>
                </c:pt>
                <c:pt idx="54">
                  <c:v>960</c:v>
                </c:pt>
                <c:pt idx="55">
                  <c:v>964</c:v>
                </c:pt>
                <c:pt idx="56">
                  <c:v>970</c:v>
                </c:pt>
                <c:pt idx="57">
                  <c:v>974</c:v>
                </c:pt>
                <c:pt idx="58">
                  <c:v>988</c:v>
                </c:pt>
                <c:pt idx="59">
                  <c:v>993</c:v>
                </c:pt>
                <c:pt idx="60">
                  <c:v>995</c:v>
                </c:pt>
                <c:pt idx="61">
                  <c:v>1009</c:v>
                </c:pt>
                <c:pt idx="62">
                  <c:v>1014</c:v>
                </c:pt>
                <c:pt idx="63">
                  <c:v>1015</c:v>
                </c:pt>
                <c:pt idx="64">
                  <c:v>1024</c:v>
                </c:pt>
                <c:pt idx="65">
                  <c:v>1046</c:v>
                </c:pt>
                <c:pt idx="66">
                  <c:v>1047</c:v>
                </c:pt>
                <c:pt idx="67">
                  <c:v>1051</c:v>
                </c:pt>
                <c:pt idx="68">
                  <c:v>1060</c:v>
                </c:pt>
                <c:pt idx="69">
                  <c:v>1078</c:v>
                </c:pt>
                <c:pt idx="70">
                  <c:v>1095</c:v>
                </c:pt>
                <c:pt idx="71">
                  <c:v>1100</c:v>
                </c:pt>
                <c:pt idx="72">
                  <c:v>1105</c:v>
                </c:pt>
                <c:pt idx="73">
                  <c:v>1116</c:v>
                </c:pt>
                <c:pt idx="74">
                  <c:v>1117</c:v>
                </c:pt>
                <c:pt idx="75">
                  <c:v>1129</c:v>
                </c:pt>
                <c:pt idx="76">
                  <c:v>1133</c:v>
                </c:pt>
                <c:pt idx="77">
                  <c:v>1146</c:v>
                </c:pt>
                <c:pt idx="78">
                  <c:v>1171</c:v>
                </c:pt>
                <c:pt idx="79">
                  <c:v>1173</c:v>
                </c:pt>
                <c:pt idx="80">
                  <c:v>1180</c:v>
                </c:pt>
                <c:pt idx="81">
                  <c:v>1189</c:v>
                </c:pt>
                <c:pt idx="82">
                  <c:v>1191</c:v>
                </c:pt>
                <c:pt idx="83">
                  <c:v>1192</c:v>
                </c:pt>
                <c:pt idx="84">
                  <c:v>1213</c:v>
                </c:pt>
                <c:pt idx="85">
                  <c:v>1215</c:v>
                </c:pt>
                <c:pt idx="86">
                  <c:v>1220</c:v>
                </c:pt>
                <c:pt idx="87">
                  <c:v>1235</c:v>
                </c:pt>
                <c:pt idx="88">
                  <c:v>1237</c:v>
                </c:pt>
                <c:pt idx="89">
                  <c:v>1238</c:v>
                </c:pt>
                <c:pt idx="90">
                  <c:v>1240</c:v>
                </c:pt>
                <c:pt idx="91">
                  <c:v>1245</c:v>
                </c:pt>
                <c:pt idx="92">
                  <c:v>1253</c:v>
                </c:pt>
                <c:pt idx="93">
                  <c:v>1261</c:v>
                </c:pt>
                <c:pt idx="94">
                  <c:v>1268</c:v>
                </c:pt>
                <c:pt idx="95">
                  <c:v>1285</c:v>
                </c:pt>
                <c:pt idx="96">
                  <c:v>1300</c:v>
                </c:pt>
                <c:pt idx="97">
                  <c:v>1302</c:v>
                </c:pt>
                <c:pt idx="98">
                  <c:v>1317</c:v>
                </c:pt>
                <c:pt idx="99">
                  <c:v>1338</c:v>
                </c:pt>
                <c:pt idx="100">
                  <c:v>1339</c:v>
                </c:pt>
                <c:pt idx="101">
                  <c:v>1356</c:v>
                </c:pt>
                <c:pt idx="102">
                  <c:v>1364</c:v>
                </c:pt>
                <c:pt idx="103">
                  <c:v>1385</c:v>
                </c:pt>
                <c:pt idx="104">
                  <c:v>1392</c:v>
                </c:pt>
                <c:pt idx="105">
                  <c:v>1398</c:v>
                </c:pt>
                <c:pt idx="106">
                  <c:v>1400</c:v>
                </c:pt>
                <c:pt idx="107">
                  <c:v>1419</c:v>
                </c:pt>
                <c:pt idx="108">
                  <c:v>1446</c:v>
                </c:pt>
                <c:pt idx="109">
                  <c:v>1450</c:v>
                </c:pt>
                <c:pt idx="110">
                  <c:v>1457</c:v>
                </c:pt>
                <c:pt idx="111">
                  <c:v>1497</c:v>
                </c:pt>
                <c:pt idx="112">
                  <c:v>1505</c:v>
                </c:pt>
                <c:pt idx="113">
                  <c:v>1515</c:v>
                </c:pt>
                <c:pt idx="114">
                  <c:v>1517</c:v>
                </c:pt>
                <c:pt idx="115">
                  <c:v>1520</c:v>
                </c:pt>
                <c:pt idx="116">
                  <c:v>1530</c:v>
                </c:pt>
                <c:pt idx="117">
                  <c:v>1536</c:v>
                </c:pt>
                <c:pt idx="118">
                  <c:v>1538</c:v>
                </c:pt>
                <c:pt idx="119">
                  <c:v>1544</c:v>
                </c:pt>
                <c:pt idx="120">
                  <c:v>1550</c:v>
                </c:pt>
                <c:pt idx="121">
                  <c:v>1556</c:v>
                </c:pt>
                <c:pt idx="122">
                  <c:v>1557</c:v>
                </c:pt>
                <c:pt idx="123">
                  <c:v>1565</c:v>
                </c:pt>
                <c:pt idx="124">
                  <c:v>1571</c:v>
                </c:pt>
                <c:pt idx="125">
                  <c:v>1574</c:v>
                </c:pt>
                <c:pt idx="126">
                  <c:v>1576</c:v>
                </c:pt>
                <c:pt idx="127">
                  <c:v>1577</c:v>
                </c:pt>
                <c:pt idx="128">
                  <c:v>1587</c:v>
                </c:pt>
                <c:pt idx="129">
                  <c:v>1596</c:v>
                </c:pt>
                <c:pt idx="130">
                  <c:v>1598</c:v>
                </c:pt>
                <c:pt idx="131">
                  <c:v>1601</c:v>
                </c:pt>
                <c:pt idx="132">
                  <c:v>1606</c:v>
                </c:pt>
                <c:pt idx="133">
                  <c:v>1630</c:v>
                </c:pt>
                <c:pt idx="134">
                  <c:v>1640</c:v>
                </c:pt>
                <c:pt idx="135">
                  <c:v>1654</c:v>
                </c:pt>
                <c:pt idx="136">
                  <c:v>1661</c:v>
                </c:pt>
                <c:pt idx="137">
                  <c:v>1662</c:v>
                </c:pt>
                <c:pt idx="138">
                  <c:v>1664</c:v>
                </c:pt>
                <c:pt idx="139">
                  <c:v>1677</c:v>
                </c:pt>
                <c:pt idx="140">
                  <c:v>1681</c:v>
                </c:pt>
                <c:pt idx="141">
                  <c:v>1683</c:v>
                </c:pt>
                <c:pt idx="142">
                  <c:v>1702</c:v>
                </c:pt>
                <c:pt idx="143">
                  <c:v>1705</c:v>
                </c:pt>
                <c:pt idx="144">
                  <c:v>1722</c:v>
                </c:pt>
                <c:pt idx="145">
                  <c:v>1729</c:v>
                </c:pt>
                <c:pt idx="146">
                  <c:v>1749</c:v>
                </c:pt>
                <c:pt idx="147">
                  <c:v>1750</c:v>
                </c:pt>
                <c:pt idx="148">
                  <c:v>1751</c:v>
                </c:pt>
                <c:pt idx="149">
                  <c:v>1756</c:v>
                </c:pt>
                <c:pt idx="150">
                  <c:v>1757</c:v>
                </c:pt>
                <c:pt idx="151">
                  <c:v>1762</c:v>
                </c:pt>
                <c:pt idx="152">
                  <c:v>1771</c:v>
                </c:pt>
                <c:pt idx="153">
                  <c:v>1775</c:v>
                </c:pt>
                <c:pt idx="154">
                  <c:v>1777</c:v>
                </c:pt>
                <c:pt idx="155">
                  <c:v>1795</c:v>
                </c:pt>
                <c:pt idx="156">
                  <c:v>1796</c:v>
                </c:pt>
                <c:pt idx="157">
                  <c:v>1797</c:v>
                </c:pt>
                <c:pt idx="158">
                  <c:v>1803</c:v>
                </c:pt>
                <c:pt idx="159">
                  <c:v>1828</c:v>
                </c:pt>
                <c:pt idx="160">
                  <c:v>1832</c:v>
                </c:pt>
                <c:pt idx="161">
                  <c:v>1849</c:v>
                </c:pt>
                <c:pt idx="162">
                  <c:v>1854</c:v>
                </c:pt>
                <c:pt idx="163">
                  <c:v>1860</c:v>
                </c:pt>
                <c:pt idx="164">
                  <c:v>1867</c:v>
                </c:pt>
                <c:pt idx="165">
                  <c:v>1873</c:v>
                </c:pt>
                <c:pt idx="166">
                  <c:v>1882</c:v>
                </c:pt>
                <c:pt idx="167">
                  <c:v>1890</c:v>
                </c:pt>
                <c:pt idx="168">
                  <c:v>1900</c:v>
                </c:pt>
                <c:pt idx="169">
                  <c:v>1910</c:v>
                </c:pt>
                <c:pt idx="170">
                  <c:v>1926</c:v>
                </c:pt>
                <c:pt idx="171">
                  <c:v>1948</c:v>
                </c:pt>
                <c:pt idx="172">
                  <c:v>1950</c:v>
                </c:pt>
                <c:pt idx="173">
                  <c:v>1959</c:v>
                </c:pt>
                <c:pt idx="174">
                  <c:v>1989</c:v>
                </c:pt>
                <c:pt idx="175">
                  <c:v>1990</c:v>
                </c:pt>
                <c:pt idx="176">
                  <c:v>2008</c:v>
                </c:pt>
                <c:pt idx="177">
                  <c:v>2021</c:v>
                </c:pt>
                <c:pt idx="178">
                  <c:v>2030</c:v>
                </c:pt>
                <c:pt idx="179">
                  <c:v>2039</c:v>
                </c:pt>
                <c:pt idx="180">
                  <c:v>2044</c:v>
                </c:pt>
                <c:pt idx="181">
                  <c:v>2049</c:v>
                </c:pt>
                <c:pt idx="182">
                  <c:v>2050</c:v>
                </c:pt>
                <c:pt idx="183">
                  <c:v>2067</c:v>
                </c:pt>
                <c:pt idx="184">
                  <c:v>2078</c:v>
                </c:pt>
                <c:pt idx="185">
                  <c:v>2080</c:v>
                </c:pt>
                <c:pt idx="186">
                  <c:v>2091</c:v>
                </c:pt>
                <c:pt idx="187">
                  <c:v>2098</c:v>
                </c:pt>
                <c:pt idx="188">
                  <c:v>2106</c:v>
                </c:pt>
                <c:pt idx="189">
                  <c:v>2120</c:v>
                </c:pt>
                <c:pt idx="190">
                  <c:v>2129</c:v>
                </c:pt>
                <c:pt idx="191">
                  <c:v>2132</c:v>
                </c:pt>
                <c:pt idx="192">
                  <c:v>2185</c:v>
                </c:pt>
                <c:pt idx="193">
                  <c:v>2191</c:v>
                </c:pt>
                <c:pt idx="194">
                  <c:v>2206</c:v>
                </c:pt>
                <c:pt idx="195">
                  <c:v>2210</c:v>
                </c:pt>
                <c:pt idx="196">
                  <c:v>2242</c:v>
                </c:pt>
                <c:pt idx="197">
                  <c:v>2244</c:v>
                </c:pt>
                <c:pt idx="198">
                  <c:v>2250</c:v>
                </c:pt>
                <c:pt idx="199">
                  <c:v>2258</c:v>
                </c:pt>
                <c:pt idx="200">
                  <c:v>2285</c:v>
                </c:pt>
                <c:pt idx="201">
                  <c:v>2306</c:v>
                </c:pt>
                <c:pt idx="202">
                  <c:v>2346</c:v>
                </c:pt>
                <c:pt idx="203">
                  <c:v>2368</c:v>
                </c:pt>
                <c:pt idx="204">
                  <c:v>2373</c:v>
                </c:pt>
                <c:pt idx="205">
                  <c:v>2550</c:v>
                </c:pt>
                <c:pt idx="206">
                  <c:v>2597</c:v>
                </c:pt>
                <c:pt idx="207">
                  <c:v>2650</c:v>
                </c:pt>
                <c:pt idx="208">
                  <c:v>2671</c:v>
                </c:pt>
                <c:pt idx="209">
                  <c:v>2672</c:v>
                </c:pt>
                <c:pt idx="210">
                  <c:v>2679</c:v>
                </c:pt>
                <c:pt idx="211">
                  <c:v>2710</c:v>
                </c:pt>
                <c:pt idx="212">
                  <c:v>2732</c:v>
                </c:pt>
                <c:pt idx="213">
                  <c:v>2747</c:v>
                </c:pt>
                <c:pt idx="214">
                  <c:v>2842</c:v>
                </c:pt>
                <c:pt idx="215">
                  <c:v>2935</c:v>
                </c:pt>
                <c:pt idx="216">
                  <c:v>3034</c:v>
                </c:pt>
                <c:pt idx="217">
                  <c:v>3119</c:v>
                </c:pt>
                <c:pt idx="218">
                  <c:v>3412</c:v>
                </c:pt>
                <c:pt idx="219">
                  <c:v>3494</c:v>
                </c:pt>
                <c:pt idx="220">
                  <c:v>3649</c:v>
                </c:pt>
                <c:pt idx="221">
                  <c:v>3653</c:v>
                </c:pt>
                <c:pt idx="222">
                  <c:v>3836</c:v>
                </c:pt>
                <c:pt idx="223">
                  <c:v>3900</c:v>
                </c:pt>
                <c:pt idx="224">
                  <c:v>219</c:v>
                </c:pt>
                <c:pt idx="225">
                  <c:v>418</c:v>
                </c:pt>
                <c:pt idx="226">
                  <c:v>444</c:v>
                </c:pt>
                <c:pt idx="227">
                  <c:v>465</c:v>
                </c:pt>
                <c:pt idx="228">
                  <c:v>522</c:v>
                </c:pt>
                <c:pt idx="229">
                  <c:v>531</c:v>
                </c:pt>
                <c:pt idx="230">
                  <c:v>542</c:v>
                </c:pt>
                <c:pt idx="231">
                  <c:v>548</c:v>
                </c:pt>
                <c:pt idx="232">
                  <c:v>552</c:v>
                </c:pt>
                <c:pt idx="233">
                  <c:v>575</c:v>
                </c:pt>
                <c:pt idx="234">
                  <c:v>579</c:v>
                </c:pt>
                <c:pt idx="235">
                  <c:v>603</c:v>
                </c:pt>
                <c:pt idx="236">
                  <c:v>620</c:v>
                </c:pt>
                <c:pt idx="237">
                  <c:v>629</c:v>
                </c:pt>
                <c:pt idx="238">
                  <c:v>644</c:v>
                </c:pt>
                <c:pt idx="239">
                  <c:v>646</c:v>
                </c:pt>
                <c:pt idx="240">
                  <c:v>649</c:v>
                </c:pt>
                <c:pt idx="241">
                  <c:v>651</c:v>
                </c:pt>
                <c:pt idx="242">
                  <c:v>656</c:v>
                </c:pt>
                <c:pt idx="243">
                  <c:v>665</c:v>
                </c:pt>
                <c:pt idx="244">
                  <c:v>668</c:v>
                </c:pt>
                <c:pt idx="245">
                  <c:v>678</c:v>
                </c:pt>
                <c:pt idx="246">
                  <c:v>693</c:v>
                </c:pt>
                <c:pt idx="247">
                  <c:v>695</c:v>
                </c:pt>
                <c:pt idx="248">
                  <c:v>728</c:v>
                </c:pt>
                <c:pt idx="249">
                  <c:v>735</c:v>
                </c:pt>
                <c:pt idx="250">
                  <c:v>741</c:v>
                </c:pt>
                <c:pt idx="251">
                  <c:v>747</c:v>
                </c:pt>
                <c:pt idx="252">
                  <c:v>750</c:v>
                </c:pt>
                <c:pt idx="253">
                  <c:v>752</c:v>
                </c:pt>
                <c:pt idx="254">
                  <c:v>753</c:v>
                </c:pt>
                <c:pt idx="255">
                  <c:v>761</c:v>
                </c:pt>
                <c:pt idx="256">
                  <c:v>763</c:v>
                </c:pt>
                <c:pt idx="257">
                  <c:v>792</c:v>
                </c:pt>
                <c:pt idx="258">
                  <c:v>799</c:v>
                </c:pt>
                <c:pt idx="259">
                  <c:v>801</c:v>
                </c:pt>
                <c:pt idx="260">
                  <c:v>805</c:v>
                </c:pt>
                <c:pt idx="261">
                  <c:v>837</c:v>
                </c:pt>
                <c:pt idx="262">
                  <c:v>846</c:v>
                </c:pt>
                <c:pt idx="263">
                  <c:v>852</c:v>
                </c:pt>
                <c:pt idx="264">
                  <c:v>858</c:v>
                </c:pt>
                <c:pt idx="265">
                  <c:v>860</c:v>
                </c:pt>
                <c:pt idx="266">
                  <c:v>872</c:v>
                </c:pt>
                <c:pt idx="267">
                  <c:v>873</c:v>
                </c:pt>
                <c:pt idx="268">
                  <c:v>894</c:v>
                </c:pt>
                <c:pt idx="269">
                  <c:v>896</c:v>
                </c:pt>
                <c:pt idx="270">
                  <c:v>900</c:v>
                </c:pt>
                <c:pt idx="271">
                  <c:v>910</c:v>
                </c:pt>
                <c:pt idx="272">
                  <c:v>926</c:v>
                </c:pt>
                <c:pt idx="273">
                  <c:v>933</c:v>
                </c:pt>
                <c:pt idx="274">
                  <c:v>938</c:v>
                </c:pt>
                <c:pt idx="275">
                  <c:v>940</c:v>
                </c:pt>
                <c:pt idx="276">
                  <c:v>955</c:v>
                </c:pt>
                <c:pt idx="277">
                  <c:v>959</c:v>
                </c:pt>
                <c:pt idx="278">
                  <c:v>960</c:v>
                </c:pt>
                <c:pt idx="279">
                  <c:v>964</c:v>
                </c:pt>
                <c:pt idx="280">
                  <c:v>970</c:v>
                </c:pt>
                <c:pt idx="281">
                  <c:v>974</c:v>
                </c:pt>
                <c:pt idx="282">
                  <c:v>988</c:v>
                </c:pt>
                <c:pt idx="283">
                  <c:v>993</c:v>
                </c:pt>
                <c:pt idx="284">
                  <c:v>995</c:v>
                </c:pt>
                <c:pt idx="285">
                  <c:v>1009</c:v>
                </c:pt>
                <c:pt idx="286">
                  <c:v>1014</c:v>
                </c:pt>
                <c:pt idx="287">
                  <c:v>1015</c:v>
                </c:pt>
                <c:pt idx="288">
                  <c:v>1024</c:v>
                </c:pt>
                <c:pt idx="289">
                  <c:v>1046</c:v>
                </c:pt>
                <c:pt idx="290">
                  <c:v>1047</c:v>
                </c:pt>
                <c:pt idx="291">
                  <c:v>1051</c:v>
                </c:pt>
                <c:pt idx="292">
                  <c:v>1060</c:v>
                </c:pt>
                <c:pt idx="293">
                  <c:v>1078</c:v>
                </c:pt>
                <c:pt idx="294">
                  <c:v>1095</c:v>
                </c:pt>
                <c:pt idx="295">
                  <c:v>1100</c:v>
                </c:pt>
                <c:pt idx="296">
                  <c:v>1105</c:v>
                </c:pt>
                <c:pt idx="297">
                  <c:v>1116</c:v>
                </c:pt>
                <c:pt idx="298">
                  <c:v>1117</c:v>
                </c:pt>
                <c:pt idx="299">
                  <c:v>1129</c:v>
                </c:pt>
                <c:pt idx="300">
                  <c:v>1133</c:v>
                </c:pt>
                <c:pt idx="301">
                  <c:v>1146</c:v>
                </c:pt>
                <c:pt idx="302">
                  <c:v>1171</c:v>
                </c:pt>
                <c:pt idx="303">
                  <c:v>1173</c:v>
                </c:pt>
                <c:pt idx="304">
                  <c:v>1180</c:v>
                </c:pt>
                <c:pt idx="305">
                  <c:v>1189</c:v>
                </c:pt>
                <c:pt idx="306">
                  <c:v>1191</c:v>
                </c:pt>
                <c:pt idx="307">
                  <c:v>1192</c:v>
                </c:pt>
                <c:pt idx="308">
                  <c:v>1213</c:v>
                </c:pt>
                <c:pt idx="309">
                  <c:v>1215</c:v>
                </c:pt>
                <c:pt idx="310">
                  <c:v>1220</c:v>
                </c:pt>
                <c:pt idx="311">
                  <c:v>1235</c:v>
                </c:pt>
                <c:pt idx="312">
                  <c:v>1237</c:v>
                </c:pt>
                <c:pt idx="313">
                  <c:v>1238</c:v>
                </c:pt>
                <c:pt idx="314">
                  <c:v>1240</c:v>
                </c:pt>
                <c:pt idx="315">
                  <c:v>1245</c:v>
                </c:pt>
                <c:pt idx="316">
                  <c:v>1253</c:v>
                </c:pt>
                <c:pt idx="317">
                  <c:v>1261</c:v>
                </c:pt>
                <c:pt idx="318">
                  <c:v>1268</c:v>
                </c:pt>
                <c:pt idx="319">
                  <c:v>1285</c:v>
                </c:pt>
                <c:pt idx="320">
                  <c:v>1300</c:v>
                </c:pt>
                <c:pt idx="321">
                  <c:v>1302</c:v>
                </c:pt>
                <c:pt idx="322">
                  <c:v>1317</c:v>
                </c:pt>
                <c:pt idx="323">
                  <c:v>1338</c:v>
                </c:pt>
                <c:pt idx="324">
                  <c:v>1339</c:v>
                </c:pt>
                <c:pt idx="325">
                  <c:v>1356</c:v>
                </c:pt>
                <c:pt idx="326">
                  <c:v>1364</c:v>
                </c:pt>
                <c:pt idx="327">
                  <c:v>1385</c:v>
                </c:pt>
                <c:pt idx="328">
                  <c:v>1392</c:v>
                </c:pt>
                <c:pt idx="329">
                  <c:v>1398</c:v>
                </c:pt>
                <c:pt idx="330">
                  <c:v>1400</c:v>
                </c:pt>
                <c:pt idx="331">
                  <c:v>1419</c:v>
                </c:pt>
                <c:pt idx="332">
                  <c:v>1446</c:v>
                </c:pt>
                <c:pt idx="333">
                  <c:v>1450</c:v>
                </c:pt>
                <c:pt idx="334">
                  <c:v>1457</c:v>
                </c:pt>
                <c:pt idx="335">
                  <c:v>1497</c:v>
                </c:pt>
                <c:pt idx="336">
                  <c:v>1505</c:v>
                </c:pt>
                <c:pt idx="337">
                  <c:v>1515</c:v>
                </c:pt>
                <c:pt idx="338">
                  <c:v>1517</c:v>
                </c:pt>
                <c:pt idx="339">
                  <c:v>1520</c:v>
                </c:pt>
                <c:pt idx="340">
                  <c:v>1530</c:v>
                </c:pt>
                <c:pt idx="341">
                  <c:v>1536</c:v>
                </c:pt>
                <c:pt idx="342">
                  <c:v>1538</c:v>
                </c:pt>
                <c:pt idx="343">
                  <c:v>1544</c:v>
                </c:pt>
                <c:pt idx="344">
                  <c:v>1550</c:v>
                </c:pt>
                <c:pt idx="345">
                  <c:v>1556</c:v>
                </c:pt>
                <c:pt idx="346">
                  <c:v>1557</c:v>
                </c:pt>
                <c:pt idx="347">
                  <c:v>1565</c:v>
                </c:pt>
                <c:pt idx="348">
                  <c:v>1571</c:v>
                </c:pt>
                <c:pt idx="349">
                  <c:v>1574</c:v>
                </c:pt>
                <c:pt idx="350">
                  <c:v>1576</c:v>
                </c:pt>
                <c:pt idx="351">
                  <c:v>1577</c:v>
                </c:pt>
                <c:pt idx="352">
                  <c:v>1587</c:v>
                </c:pt>
                <c:pt idx="353">
                  <c:v>1596</c:v>
                </c:pt>
                <c:pt idx="354">
                  <c:v>1598</c:v>
                </c:pt>
                <c:pt idx="355">
                  <c:v>1601</c:v>
                </c:pt>
                <c:pt idx="356">
                  <c:v>1606</c:v>
                </c:pt>
                <c:pt idx="357">
                  <c:v>1630</c:v>
                </c:pt>
                <c:pt idx="358">
                  <c:v>1640</c:v>
                </c:pt>
                <c:pt idx="359">
                  <c:v>1654</c:v>
                </c:pt>
                <c:pt idx="360">
                  <c:v>1661</c:v>
                </c:pt>
                <c:pt idx="361">
                  <c:v>1662</c:v>
                </c:pt>
                <c:pt idx="362">
                  <c:v>1664</c:v>
                </c:pt>
                <c:pt idx="363">
                  <c:v>1677</c:v>
                </c:pt>
                <c:pt idx="364">
                  <c:v>1681</c:v>
                </c:pt>
                <c:pt idx="365">
                  <c:v>1683</c:v>
                </c:pt>
                <c:pt idx="366">
                  <c:v>1702</c:v>
                </c:pt>
                <c:pt idx="367">
                  <c:v>1705</c:v>
                </c:pt>
                <c:pt idx="368">
                  <c:v>1722</c:v>
                </c:pt>
                <c:pt idx="369">
                  <c:v>1729</c:v>
                </c:pt>
                <c:pt idx="370">
                  <c:v>1749</c:v>
                </c:pt>
                <c:pt idx="371">
                  <c:v>1750</c:v>
                </c:pt>
                <c:pt idx="372">
                  <c:v>1751</c:v>
                </c:pt>
                <c:pt idx="373">
                  <c:v>1756</c:v>
                </c:pt>
                <c:pt idx="374">
                  <c:v>1757</c:v>
                </c:pt>
                <c:pt idx="375">
                  <c:v>1760</c:v>
                </c:pt>
                <c:pt idx="376">
                  <c:v>1762</c:v>
                </c:pt>
                <c:pt idx="377">
                  <c:v>1771</c:v>
                </c:pt>
                <c:pt idx="378">
                  <c:v>1775</c:v>
                </c:pt>
                <c:pt idx="379">
                  <c:v>1777</c:v>
                </c:pt>
                <c:pt idx="380">
                  <c:v>1795</c:v>
                </c:pt>
                <c:pt idx="381">
                  <c:v>1796</c:v>
                </c:pt>
                <c:pt idx="382">
                  <c:v>1797</c:v>
                </c:pt>
                <c:pt idx="383">
                  <c:v>1803</c:v>
                </c:pt>
                <c:pt idx="384">
                  <c:v>1828</c:v>
                </c:pt>
                <c:pt idx="385">
                  <c:v>1832</c:v>
                </c:pt>
                <c:pt idx="386">
                  <c:v>1849</c:v>
                </c:pt>
                <c:pt idx="387">
                  <c:v>1854</c:v>
                </c:pt>
                <c:pt idx="388">
                  <c:v>1860</c:v>
                </c:pt>
                <c:pt idx="389">
                  <c:v>1867</c:v>
                </c:pt>
                <c:pt idx="390">
                  <c:v>1873</c:v>
                </c:pt>
                <c:pt idx="391">
                  <c:v>1882</c:v>
                </c:pt>
                <c:pt idx="392">
                  <c:v>1890</c:v>
                </c:pt>
                <c:pt idx="393">
                  <c:v>1900</c:v>
                </c:pt>
                <c:pt idx="394">
                  <c:v>1910</c:v>
                </c:pt>
                <c:pt idx="395">
                  <c:v>1926</c:v>
                </c:pt>
                <c:pt idx="396">
                  <c:v>1929</c:v>
                </c:pt>
                <c:pt idx="397">
                  <c:v>1948</c:v>
                </c:pt>
                <c:pt idx="398">
                  <c:v>1950</c:v>
                </c:pt>
                <c:pt idx="399">
                  <c:v>1959</c:v>
                </c:pt>
                <c:pt idx="400">
                  <c:v>1989</c:v>
                </c:pt>
                <c:pt idx="401">
                  <c:v>1990</c:v>
                </c:pt>
                <c:pt idx="402">
                  <c:v>2008</c:v>
                </c:pt>
                <c:pt idx="403">
                  <c:v>2021</c:v>
                </c:pt>
                <c:pt idx="404">
                  <c:v>2030</c:v>
                </c:pt>
                <c:pt idx="405">
                  <c:v>2039</c:v>
                </c:pt>
                <c:pt idx="406">
                  <c:v>2044</c:v>
                </c:pt>
                <c:pt idx="407">
                  <c:v>2049</c:v>
                </c:pt>
                <c:pt idx="408">
                  <c:v>2050</c:v>
                </c:pt>
                <c:pt idx="409">
                  <c:v>2067</c:v>
                </c:pt>
                <c:pt idx="410">
                  <c:v>2078</c:v>
                </c:pt>
                <c:pt idx="411">
                  <c:v>2080</c:v>
                </c:pt>
                <c:pt idx="412">
                  <c:v>2091</c:v>
                </c:pt>
                <c:pt idx="413">
                  <c:v>2098</c:v>
                </c:pt>
                <c:pt idx="414">
                  <c:v>2106</c:v>
                </c:pt>
                <c:pt idx="415">
                  <c:v>2120</c:v>
                </c:pt>
                <c:pt idx="416">
                  <c:v>2129</c:v>
                </c:pt>
                <c:pt idx="417">
                  <c:v>2132</c:v>
                </c:pt>
                <c:pt idx="418">
                  <c:v>2185</c:v>
                </c:pt>
                <c:pt idx="419">
                  <c:v>2191</c:v>
                </c:pt>
                <c:pt idx="420">
                  <c:v>2206</c:v>
                </c:pt>
                <c:pt idx="421">
                  <c:v>2210</c:v>
                </c:pt>
                <c:pt idx="422">
                  <c:v>2242</c:v>
                </c:pt>
                <c:pt idx="423">
                  <c:v>2244</c:v>
                </c:pt>
                <c:pt idx="424">
                  <c:v>2250</c:v>
                </c:pt>
                <c:pt idx="425">
                  <c:v>2258</c:v>
                </c:pt>
                <c:pt idx="426">
                  <c:v>2285</c:v>
                </c:pt>
                <c:pt idx="427">
                  <c:v>2306</c:v>
                </c:pt>
                <c:pt idx="428">
                  <c:v>2346</c:v>
                </c:pt>
                <c:pt idx="429">
                  <c:v>2368</c:v>
                </c:pt>
                <c:pt idx="430">
                  <c:v>2373</c:v>
                </c:pt>
                <c:pt idx="431">
                  <c:v>2550</c:v>
                </c:pt>
                <c:pt idx="432">
                  <c:v>2597</c:v>
                </c:pt>
                <c:pt idx="433">
                  <c:v>2650</c:v>
                </c:pt>
                <c:pt idx="434">
                  <c:v>2671</c:v>
                </c:pt>
                <c:pt idx="435">
                  <c:v>2672</c:v>
                </c:pt>
                <c:pt idx="436">
                  <c:v>2679</c:v>
                </c:pt>
                <c:pt idx="437">
                  <c:v>2710</c:v>
                </c:pt>
                <c:pt idx="438">
                  <c:v>2732</c:v>
                </c:pt>
                <c:pt idx="439">
                  <c:v>2747</c:v>
                </c:pt>
                <c:pt idx="440">
                  <c:v>2842</c:v>
                </c:pt>
                <c:pt idx="441">
                  <c:v>2935</c:v>
                </c:pt>
                <c:pt idx="442">
                  <c:v>3034</c:v>
                </c:pt>
                <c:pt idx="443">
                  <c:v>3119</c:v>
                </c:pt>
                <c:pt idx="444">
                  <c:v>3143</c:v>
                </c:pt>
                <c:pt idx="445">
                  <c:v>3412</c:v>
                </c:pt>
                <c:pt idx="446">
                  <c:v>3494</c:v>
                </c:pt>
                <c:pt idx="447">
                  <c:v>3649</c:v>
                </c:pt>
                <c:pt idx="448">
                  <c:v>3653</c:v>
                </c:pt>
                <c:pt idx="449">
                  <c:v>3836</c:v>
                </c:pt>
                <c:pt idx="450">
                  <c:v>3900</c:v>
                </c:pt>
                <c:pt idx="451">
                  <c:v>4238</c:v>
                </c:pt>
              </c:numCache>
            </c:numRef>
          </c:xVal>
          <c:yVal>
            <c:numRef>
              <c:f>[时刻价值.xlsx]座公里收入与距离!$C$2122:$C$2573</c:f>
              <c:numCache>
                <c:formatCode>General</c:formatCode>
                <c:ptCount val="452"/>
                <c:pt idx="0">
                  <c:v>0.45</c:v>
                </c:pt>
                <c:pt idx="1">
                  <c:v>3.8650000000000002</c:v>
                </c:pt>
                <c:pt idx="2">
                  <c:v>2.2171428571428602</c:v>
                </c:pt>
                <c:pt idx="3">
                  <c:v>0.75</c:v>
                </c:pt>
                <c:pt idx="4">
                  <c:v>1.71333333333333</c:v>
                </c:pt>
                <c:pt idx="5">
                  <c:v>0.89249999999999996</c:v>
                </c:pt>
                <c:pt idx="6">
                  <c:v>1.1200000000000001</c:v>
                </c:pt>
                <c:pt idx="7">
                  <c:v>1.3943749999999999</c:v>
                </c:pt>
                <c:pt idx="8">
                  <c:v>1.23</c:v>
                </c:pt>
                <c:pt idx="9">
                  <c:v>1.44625</c:v>
                </c:pt>
                <c:pt idx="10">
                  <c:v>1.36052631578947</c:v>
                </c:pt>
                <c:pt idx="11">
                  <c:v>1.05</c:v>
                </c:pt>
                <c:pt idx="12">
                  <c:v>1.59</c:v>
                </c:pt>
                <c:pt idx="13">
                  <c:v>1.1033333333333299</c:v>
                </c:pt>
                <c:pt idx="14">
                  <c:v>0.9</c:v>
                </c:pt>
                <c:pt idx="15">
                  <c:v>1.5015384615384599</c:v>
                </c:pt>
                <c:pt idx="16">
                  <c:v>1.63333333333333</c:v>
                </c:pt>
                <c:pt idx="17">
                  <c:v>0.64500000000000002</c:v>
                </c:pt>
                <c:pt idx="18">
                  <c:v>0.80200000000000005</c:v>
                </c:pt>
                <c:pt idx="19">
                  <c:v>1.325</c:v>
                </c:pt>
                <c:pt idx="20">
                  <c:v>0.99</c:v>
                </c:pt>
                <c:pt idx="21">
                  <c:v>1.1737500000000001</c:v>
                </c:pt>
                <c:pt idx="22">
                  <c:v>1.3</c:v>
                </c:pt>
                <c:pt idx="23">
                  <c:v>1.0489999999999999</c:v>
                </c:pt>
                <c:pt idx="24">
                  <c:v>1.19</c:v>
                </c:pt>
                <c:pt idx="25">
                  <c:v>0.84</c:v>
                </c:pt>
                <c:pt idx="26">
                  <c:v>0.85799999999999998</c:v>
                </c:pt>
                <c:pt idx="27">
                  <c:v>0.91909090909090896</c:v>
                </c:pt>
                <c:pt idx="28">
                  <c:v>1.08</c:v>
                </c:pt>
                <c:pt idx="29">
                  <c:v>0.85333333333333306</c:v>
                </c:pt>
                <c:pt idx="30">
                  <c:v>0.93714285714285706</c:v>
                </c:pt>
                <c:pt idx="31">
                  <c:v>1.1882352941176499</c:v>
                </c:pt>
                <c:pt idx="32">
                  <c:v>1.55</c:v>
                </c:pt>
                <c:pt idx="33">
                  <c:v>1.1042857142857101</c:v>
                </c:pt>
                <c:pt idx="34">
                  <c:v>0.79249999999999998</c:v>
                </c:pt>
                <c:pt idx="35">
                  <c:v>0.82199999999999995</c:v>
                </c:pt>
                <c:pt idx="36">
                  <c:v>0.57999999999999996</c:v>
                </c:pt>
                <c:pt idx="37">
                  <c:v>0.84</c:v>
                </c:pt>
                <c:pt idx="38">
                  <c:v>1.29</c:v>
                </c:pt>
                <c:pt idx="39">
                  <c:v>1.2224999999999999</c:v>
                </c:pt>
                <c:pt idx="40">
                  <c:v>0.99</c:v>
                </c:pt>
                <c:pt idx="41">
                  <c:v>0.55000000000000004</c:v>
                </c:pt>
                <c:pt idx="42">
                  <c:v>1.1566666666666701</c:v>
                </c:pt>
                <c:pt idx="43">
                  <c:v>1.07083333333333</c:v>
                </c:pt>
                <c:pt idx="44">
                  <c:v>0.77400000000000002</c:v>
                </c:pt>
                <c:pt idx="45">
                  <c:v>0.62333333333333296</c:v>
                </c:pt>
                <c:pt idx="46">
                  <c:v>0.68666666666666698</c:v>
                </c:pt>
                <c:pt idx="47">
                  <c:v>0.78333333333333299</c:v>
                </c:pt>
                <c:pt idx="48">
                  <c:v>0.75166666666666704</c:v>
                </c:pt>
                <c:pt idx="49">
                  <c:v>0.71599999999999997</c:v>
                </c:pt>
                <c:pt idx="50">
                  <c:v>0.875714285714286</c:v>
                </c:pt>
                <c:pt idx="51">
                  <c:v>1.01461538461538</c:v>
                </c:pt>
                <c:pt idx="52">
                  <c:v>0.91714285714285704</c:v>
                </c:pt>
                <c:pt idx="53">
                  <c:v>1.125</c:v>
                </c:pt>
                <c:pt idx="54">
                  <c:v>0.49</c:v>
                </c:pt>
                <c:pt idx="55">
                  <c:v>0.833125</c:v>
                </c:pt>
                <c:pt idx="56">
                  <c:v>0.86499999999999999</c:v>
                </c:pt>
                <c:pt idx="57">
                  <c:v>0.74199999999999999</c:v>
                </c:pt>
                <c:pt idx="58">
                  <c:v>0.68500000000000005</c:v>
                </c:pt>
                <c:pt idx="59">
                  <c:v>0.79222222222222205</c:v>
                </c:pt>
                <c:pt idx="60">
                  <c:v>0.90333333333333299</c:v>
                </c:pt>
                <c:pt idx="61">
                  <c:v>0.92333333333333301</c:v>
                </c:pt>
                <c:pt idx="62">
                  <c:v>1.0840000000000001</c:v>
                </c:pt>
                <c:pt idx="63">
                  <c:v>1.17090909090909</c:v>
                </c:pt>
                <c:pt idx="64">
                  <c:v>0.55500000000000005</c:v>
                </c:pt>
                <c:pt idx="65">
                  <c:v>0.95399999999999996</c:v>
                </c:pt>
                <c:pt idx="66">
                  <c:v>0.98285714285714298</c:v>
                </c:pt>
                <c:pt idx="67">
                  <c:v>0.948125</c:v>
                </c:pt>
                <c:pt idx="68">
                  <c:v>1</c:v>
                </c:pt>
                <c:pt idx="69">
                  <c:v>0.71</c:v>
                </c:pt>
                <c:pt idx="70">
                  <c:v>1.1686666666666701</c:v>
                </c:pt>
                <c:pt idx="71">
                  <c:v>0.66249999999999998</c:v>
                </c:pt>
                <c:pt idx="72">
                  <c:v>0.75454545454545396</c:v>
                </c:pt>
                <c:pt idx="73">
                  <c:v>0.68142857142857105</c:v>
                </c:pt>
                <c:pt idx="74">
                  <c:v>0.72</c:v>
                </c:pt>
                <c:pt idx="75">
                  <c:v>0.76749999999999996</c:v>
                </c:pt>
                <c:pt idx="76">
                  <c:v>0.88200000000000001</c:v>
                </c:pt>
                <c:pt idx="77">
                  <c:v>0.68799999999999994</c:v>
                </c:pt>
                <c:pt idx="78">
                  <c:v>0.82750000000000001</c:v>
                </c:pt>
                <c:pt idx="79">
                  <c:v>0.80200000000000005</c:v>
                </c:pt>
                <c:pt idx="80">
                  <c:v>0.78800000000000003</c:v>
                </c:pt>
                <c:pt idx="81">
                  <c:v>0.81499999999999995</c:v>
                </c:pt>
                <c:pt idx="82">
                  <c:v>0.70777777777777795</c:v>
                </c:pt>
                <c:pt idx="83">
                  <c:v>0.48199999999999998</c:v>
                </c:pt>
                <c:pt idx="84">
                  <c:v>0.99666666666666703</c:v>
                </c:pt>
                <c:pt idx="85">
                  <c:v>0.79142857142857104</c:v>
                </c:pt>
                <c:pt idx="86">
                  <c:v>0.81</c:v>
                </c:pt>
                <c:pt idx="87">
                  <c:v>0.79200000000000004</c:v>
                </c:pt>
                <c:pt idx="88">
                  <c:v>0.90500000000000003</c:v>
                </c:pt>
                <c:pt idx="89">
                  <c:v>0.83750000000000002</c:v>
                </c:pt>
                <c:pt idx="90">
                  <c:v>0.86499999999999999</c:v>
                </c:pt>
                <c:pt idx="91">
                  <c:v>0.71499999999999997</c:v>
                </c:pt>
                <c:pt idx="92">
                  <c:v>0.88166666666666704</c:v>
                </c:pt>
                <c:pt idx="93">
                  <c:v>0.6925</c:v>
                </c:pt>
                <c:pt idx="94">
                  <c:v>0.57166666666666699</c:v>
                </c:pt>
                <c:pt idx="95">
                  <c:v>0.87</c:v>
                </c:pt>
                <c:pt idx="96">
                  <c:v>0.76714285714285702</c:v>
                </c:pt>
                <c:pt idx="97">
                  <c:v>0.59428571428571397</c:v>
                </c:pt>
                <c:pt idx="98">
                  <c:v>0.63500000000000001</c:v>
                </c:pt>
                <c:pt idx="99">
                  <c:v>0.96714285714285697</c:v>
                </c:pt>
                <c:pt idx="100">
                  <c:v>0.59199999999999997</c:v>
                </c:pt>
                <c:pt idx="101">
                  <c:v>1.10777777777778</c:v>
                </c:pt>
                <c:pt idx="102">
                  <c:v>0.76740740740740798</c:v>
                </c:pt>
                <c:pt idx="103">
                  <c:v>0.72555555555555595</c:v>
                </c:pt>
                <c:pt idx="104">
                  <c:v>0.831666666666667</c:v>
                </c:pt>
                <c:pt idx="105">
                  <c:v>0.80555555555555503</c:v>
                </c:pt>
                <c:pt idx="106">
                  <c:v>0.60899999999999999</c:v>
                </c:pt>
                <c:pt idx="107">
                  <c:v>0.87375000000000003</c:v>
                </c:pt>
                <c:pt idx="108">
                  <c:v>0.71875</c:v>
                </c:pt>
                <c:pt idx="109">
                  <c:v>0.47</c:v>
                </c:pt>
                <c:pt idx="110">
                  <c:v>0.61250000000000004</c:v>
                </c:pt>
                <c:pt idx="111">
                  <c:v>0.64222222222222203</c:v>
                </c:pt>
                <c:pt idx="112">
                  <c:v>0.78200000000000003</c:v>
                </c:pt>
                <c:pt idx="113">
                  <c:v>0.71</c:v>
                </c:pt>
                <c:pt idx="114">
                  <c:v>0.77</c:v>
                </c:pt>
                <c:pt idx="115">
                  <c:v>0.627</c:v>
                </c:pt>
                <c:pt idx="116">
                  <c:v>0.70374999999999999</c:v>
                </c:pt>
                <c:pt idx="117">
                  <c:v>0.78800000000000003</c:v>
                </c:pt>
                <c:pt idx="118">
                  <c:v>0.51545454545454505</c:v>
                </c:pt>
                <c:pt idx="119">
                  <c:v>0.65666666666666695</c:v>
                </c:pt>
                <c:pt idx="120">
                  <c:v>0.60750000000000004</c:v>
                </c:pt>
                <c:pt idx="121">
                  <c:v>0.83750000000000002</c:v>
                </c:pt>
                <c:pt idx="122">
                  <c:v>0.56200000000000006</c:v>
                </c:pt>
                <c:pt idx="123">
                  <c:v>0.88500000000000001</c:v>
                </c:pt>
                <c:pt idx="124">
                  <c:v>0.46800000000000003</c:v>
                </c:pt>
                <c:pt idx="125">
                  <c:v>0.50800000000000001</c:v>
                </c:pt>
                <c:pt idx="126">
                  <c:v>0.79400000000000004</c:v>
                </c:pt>
                <c:pt idx="127">
                  <c:v>0.82</c:v>
                </c:pt>
                <c:pt idx="128">
                  <c:v>0.75749999999999995</c:v>
                </c:pt>
                <c:pt idx="129">
                  <c:v>1.1012500000000001</c:v>
                </c:pt>
                <c:pt idx="130">
                  <c:v>0.64500000000000002</c:v>
                </c:pt>
                <c:pt idx="131">
                  <c:v>0.77249999999999996</c:v>
                </c:pt>
                <c:pt idx="132">
                  <c:v>0.69333333333333302</c:v>
                </c:pt>
                <c:pt idx="133">
                  <c:v>0.435</c:v>
                </c:pt>
                <c:pt idx="134">
                  <c:v>0.81142857142857105</c:v>
                </c:pt>
                <c:pt idx="135">
                  <c:v>0.68</c:v>
                </c:pt>
                <c:pt idx="136">
                  <c:v>0.55666666666666698</c:v>
                </c:pt>
                <c:pt idx="137">
                  <c:v>0.57625000000000004</c:v>
                </c:pt>
                <c:pt idx="138">
                  <c:v>0.87375000000000003</c:v>
                </c:pt>
                <c:pt idx="139">
                  <c:v>0.85833333333333295</c:v>
                </c:pt>
                <c:pt idx="140">
                  <c:v>0.98416666666666697</c:v>
                </c:pt>
                <c:pt idx="141">
                  <c:v>0.54</c:v>
                </c:pt>
                <c:pt idx="142">
                  <c:v>0.68384615384615399</c:v>
                </c:pt>
                <c:pt idx="143">
                  <c:v>0.90625</c:v>
                </c:pt>
                <c:pt idx="144">
                  <c:v>0.73124999999999996</c:v>
                </c:pt>
                <c:pt idx="145">
                  <c:v>0.51500000000000001</c:v>
                </c:pt>
                <c:pt idx="146">
                  <c:v>0.75</c:v>
                </c:pt>
                <c:pt idx="147">
                  <c:v>0.59899999999999998</c:v>
                </c:pt>
                <c:pt idx="148">
                  <c:v>0.54500000000000004</c:v>
                </c:pt>
                <c:pt idx="149">
                  <c:v>0.53200000000000003</c:v>
                </c:pt>
                <c:pt idx="150">
                  <c:v>0.89</c:v>
                </c:pt>
                <c:pt idx="151">
                  <c:v>0.76692307692307704</c:v>
                </c:pt>
                <c:pt idx="152">
                  <c:v>0.81</c:v>
                </c:pt>
                <c:pt idx="153">
                  <c:v>0.745</c:v>
                </c:pt>
                <c:pt idx="154">
                  <c:v>0.53400000000000003</c:v>
                </c:pt>
                <c:pt idx="155">
                  <c:v>0.65333333333333299</c:v>
                </c:pt>
                <c:pt idx="156">
                  <c:v>0.79749999999999999</c:v>
                </c:pt>
                <c:pt idx="157">
                  <c:v>0.80333333333333301</c:v>
                </c:pt>
                <c:pt idx="158">
                  <c:v>0.81</c:v>
                </c:pt>
                <c:pt idx="159">
                  <c:v>0.75</c:v>
                </c:pt>
                <c:pt idx="160">
                  <c:v>0.61399999999999999</c:v>
                </c:pt>
                <c:pt idx="161">
                  <c:v>0.59666666666666701</c:v>
                </c:pt>
                <c:pt idx="162">
                  <c:v>0.76272727272727303</c:v>
                </c:pt>
                <c:pt idx="163">
                  <c:v>0.57750000000000001</c:v>
                </c:pt>
                <c:pt idx="164">
                  <c:v>0.79666666666666697</c:v>
                </c:pt>
                <c:pt idx="165">
                  <c:v>0.60799999999999998</c:v>
                </c:pt>
                <c:pt idx="166">
                  <c:v>0.66</c:v>
                </c:pt>
                <c:pt idx="167">
                  <c:v>0.71285714285714297</c:v>
                </c:pt>
                <c:pt idx="168">
                  <c:v>0.69</c:v>
                </c:pt>
                <c:pt idx="169">
                  <c:v>0.77800000000000002</c:v>
                </c:pt>
                <c:pt idx="170">
                  <c:v>0.79400000000000004</c:v>
                </c:pt>
                <c:pt idx="171">
                  <c:v>0.82333333333333303</c:v>
                </c:pt>
                <c:pt idx="172">
                  <c:v>0.56599999999999995</c:v>
                </c:pt>
                <c:pt idx="173">
                  <c:v>0.78249999999999997</c:v>
                </c:pt>
                <c:pt idx="174">
                  <c:v>0.68666666666666698</c:v>
                </c:pt>
                <c:pt idx="175">
                  <c:v>0.53</c:v>
                </c:pt>
                <c:pt idx="176">
                  <c:v>0.62333333333333296</c:v>
                </c:pt>
                <c:pt idx="177">
                  <c:v>0.58499999999999996</c:v>
                </c:pt>
                <c:pt idx="178">
                  <c:v>0.64</c:v>
                </c:pt>
                <c:pt idx="179">
                  <c:v>0.78333333333333299</c:v>
                </c:pt>
                <c:pt idx="180">
                  <c:v>0.74199999999999999</c:v>
                </c:pt>
                <c:pt idx="181">
                  <c:v>0.82428571428571396</c:v>
                </c:pt>
                <c:pt idx="182">
                  <c:v>0.65272727272727304</c:v>
                </c:pt>
                <c:pt idx="183">
                  <c:v>0.57199999999999995</c:v>
                </c:pt>
                <c:pt idx="184">
                  <c:v>0.71750000000000003</c:v>
                </c:pt>
                <c:pt idx="185">
                  <c:v>0.65166666666666695</c:v>
                </c:pt>
                <c:pt idx="186">
                  <c:v>0.64</c:v>
                </c:pt>
                <c:pt idx="187">
                  <c:v>0.64</c:v>
                </c:pt>
                <c:pt idx="188">
                  <c:v>0.61</c:v>
                </c:pt>
                <c:pt idx="189">
                  <c:v>0.53666666666666696</c:v>
                </c:pt>
                <c:pt idx="190">
                  <c:v>0.65666666666666695</c:v>
                </c:pt>
                <c:pt idx="191">
                  <c:v>0.52</c:v>
                </c:pt>
                <c:pt idx="192">
                  <c:v>0.61499999999999999</c:v>
                </c:pt>
                <c:pt idx="193">
                  <c:v>0.51</c:v>
                </c:pt>
                <c:pt idx="194">
                  <c:v>0.67500000000000004</c:v>
                </c:pt>
                <c:pt idx="195">
                  <c:v>0.57499999999999996</c:v>
                </c:pt>
                <c:pt idx="196">
                  <c:v>0.56000000000000005</c:v>
                </c:pt>
                <c:pt idx="197">
                  <c:v>0.53</c:v>
                </c:pt>
                <c:pt idx="198">
                  <c:v>0.61333333333333295</c:v>
                </c:pt>
                <c:pt idx="199">
                  <c:v>0.80125000000000002</c:v>
                </c:pt>
                <c:pt idx="200">
                  <c:v>0.60666666666666702</c:v>
                </c:pt>
                <c:pt idx="201">
                  <c:v>0.61</c:v>
                </c:pt>
                <c:pt idx="202">
                  <c:v>0.58374999999999999</c:v>
                </c:pt>
                <c:pt idx="203">
                  <c:v>0.66</c:v>
                </c:pt>
                <c:pt idx="204">
                  <c:v>0.52285714285714302</c:v>
                </c:pt>
                <c:pt idx="205">
                  <c:v>0.57999999999999996</c:v>
                </c:pt>
                <c:pt idx="206">
                  <c:v>0.41</c:v>
                </c:pt>
                <c:pt idx="207">
                  <c:v>0.79500000000000004</c:v>
                </c:pt>
                <c:pt idx="208">
                  <c:v>0.51571428571428601</c:v>
                </c:pt>
                <c:pt idx="209">
                  <c:v>0.7</c:v>
                </c:pt>
                <c:pt idx="210">
                  <c:v>0.52666666666666695</c:v>
                </c:pt>
                <c:pt idx="211">
                  <c:v>0.58499999999999996</c:v>
                </c:pt>
                <c:pt idx="212">
                  <c:v>0.38333333333333303</c:v>
                </c:pt>
                <c:pt idx="213">
                  <c:v>0.58099999999999996</c:v>
                </c:pt>
                <c:pt idx="214">
                  <c:v>0.624</c:v>
                </c:pt>
                <c:pt idx="215">
                  <c:v>0.71</c:v>
                </c:pt>
                <c:pt idx="216">
                  <c:v>0.52285714285714302</c:v>
                </c:pt>
                <c:pt idx="217">
                  <c:v>0.73199999999999998</c:v>
                </c:pt>
                <c:pt idx="218">
                  <c:v>0.55666666666666698</c:v>
                </c:pt>
                <c:pt idx="219">
                  <c:v>0.43333333333333302</c:v>
                </c:pt>
                <c:pt idx="220">
                  <c:v>0.58833333333333304</c:v>
                </c:pt>
                <c:pt idx="221">
                  <c:v>0.52666666666666695</c:v>
                </c:pt>
                <c:pt idx="222">
                  <c:v>0.56571428571428595</c:v>
                </c:pt>
                <c:pt idx="223">
                  <c:v>0.55000000000000004</c:v>
                </c:pt>
                <c:pt idx="224">
                  <c:v>1.94</c:v>
                </c:pt>
                <c:pt idx="225">
                  <c:v>1.52</c:v>
                </c:pt>
                <c:pt idx="226">
                  <c:v>2.5499999999999998</c:v>
                </c:pt>
                <c:pt idx="227">
                  <c:v>0.7</c:v>
                </c:pt>
                <c:pt idx="228">
                  <c:v>0.745</c:v>
                </c:pt>
                <c:pt idx="229">
                  <c:v>0.956666666666667</c:v>
                </c:pt>
                <c:pt idx="230">
                  <c:v>0.95</c:v>
                </c:pt>
                <c:pt idx="231">
                  <c:v>1.56375</c:v>
                </c:pt>
                <c:pt idx="232">
                  <c:v>1.405</c:v>
                </c:pt>
                <c:pt idx="233">
                  <c:v>1.2749999999999999</c:v>
                </c:pt>
                <c:pt idx="234">
                  <c:v>1.4111111111111101</c:v>
                </c:pt>
                <c:pt idx="235">
                  <c:v>1.23714285714286</c:v>
                </c:pt>
                <c:pt idx="236">
                  <c:v>0.8</c:v>
                </c:pt>
                <c:pt idx="237">
                  <c:v>0.84</c:v>
                </c:pt>
                <c:pt idx="238">
                  <c:v>1.58</c:v>
                </c:pt>
                <c:pt idx="239">
                  <c:v>1.2946153846153801</c:v>
                </c:pt>
                <c:pt idx="240">
                  <c:v>1.2989999999999999</c:v>
                </c:pt>
                <c:pt idx="241">
                  <c:v>0.82499999999999996</c:v>
                </c:pt>
                <c:pt idx="242">
                  <c:v>0.93</c:v>
                </c:pt>
                <c:pt idx="243">
                  <c:v>1.175</c:v>
                </c:pt>
                <c:pt idx="244">
                  <c:v>0.61666666666666703</c:v>
                </c:pt>
                <c:pt idx="245">
                  <c:v>1.107</c:v>
                </c:pt>
                <c:pt idx="246">
                  <c:v>1.21272727272727</c:v>
                </c:pt>
                <c:pt idx="247">
                  <c:v>0.91500000000000004</c:v>
                </c:pt>
                <c:pt idx="248">
                  <c:v>0.92500000000000004</c:v>
                </c:pt>
                <c:pt idx="249">
                  <c:v>0.93333333333333302</c:v>
                </c:pt>
                <c:pt idx="250">
                  <c:v>0.74750000000000005</c:v>
                </c:pt>
                <c:pt idx="251">
                  <c:v>0.99916666666666698</c:v>
                </c:pt>
                <c:pt idx="252">
                  <c:v>1.53</c:v>
                </c:pt>
                <c:pt idx="253">
                  <c:v>0.81</c:v>
                </c:pt>
                <c:pt idx="254">
                  <c:v>1.0066666666666699</c:v>
                </c:pt>
                <c:pt idx="255">
                  <c:v>1.1325000000000001</c:v>
                </c:pt>
                <c:pt idx="256">
                  <c:v>1.23</c:v>
                </c:pt>
                <c:pt idx="257">
                  <c:v>1.15333333333333</c:v>
                </c:pt>
                <c:pt idx="258">
                  <c:v>0.6925</c:v>
                </c:pt>
                <c:pt idx="259">
                  <c:v>0.77300000000000002</c:v>
                </c:pt>
                <c:pt idx="260">
                  <c:v>0.67500000000000004</c:v>
                </c:pt>
                <c:pt idx="261">
                  <c:v>0.84833333333333305</c:v>
                </c:pt>
                <c:pt idx="262">
                  <c:v>1.08777777777778</c:v>
                </c:pt>
                <c:pt idx="263">
                  <c:v>0.70750000000000002</c:v>
                </c:pt>
                <c:pt idx="264">
                  <c:v>0.8</c:v>
                </c:pt>
                <c:pt idx="265">
                  <c:v>0.68</c:v>
                </c:pt>
                <c:pt idx="266">
                  <c:v>1.0640000000000001</c:v>
                </c:pt>
                <c:pt idx="267">
                  <c:v>0.87666666666666704</c:v>
                </c:pt>
                <c:pt idx="268">
                  <c:v>0.63749999999999996</c:v>
                </c:pt>
                <c:pt idx="269">
                  <c:v>0.52</c:v>
                </c:pt>
                <c:pt idx="270">
                  <c:v>0.7</c:v>
                </c:pt>
                <c:pt idx="271">
                  <c:v>0.75933333333333297</c:v>
                </c:pt>
                <c:pt idx="272">
                  <c:v>0.99333333333333296</c:v>
                </c:pt>
                <c:pt idx="273">
                  <c:v>0.75875000000000004</c:v>
                </c:pt>
                <c:pt idx="274">
                  <c:v>0.99333333333333396</c:v>
                </c:pt>
                <c:pt idx="275">
                  <c:v>0.91153846153846196</c:v>
                </c:pt>
                <c:pt idx="276">
                  <c:v>0.81</c:v>
                </c:pt>
                <c:pt idx="277">
                  <c:v>0.98</c:v>
                </c:pt>
                <c:pt idx="278">
                  <c:v>0.505</c:v>
                </c:pt>
                <c:pt idx="279">
                  <c:v>0.81733333333333302</c:v>
                </c:pt>
                <c:pt idx="280">
                  <c:v>0.82</c:v>
                </c:pt>
                <c:pt idx="281">
                  <c:v>0.83</c:v>
                </c:pt>
                <c:pt idx="282">
                  <c:v>0.71</c:v>
                </c:pt>
                <c:pt idx="283">
                  <c:v>0.81142857142857105</c:v>
                </c:pt>
                <c:pt idx="284">
                  <c:v>0.77</c:v>
                </c:pt>
                <c:pt idx="285">
                  <c:v>0.82250000000000001</c:v>
                </c:pt>
                <c:pt idx="286">
                  <c:v>0.93600000000000005</c:v>
                </c:pt>
                <c:pt idx="287">
                  <c:v>0.84090909090909105</c:v>
                </c:pt>
                <c:pt idx="288">
                  <c:v>0.53</c:v>
                </c:pt>
                <c:pt idx="289">
                  <c:v>0.98599999999999999</c:v>
                </c:pt>
                <c:pt idx="290">
                  <c:v>0.97499999999999998</c:v>
                </c:pt>
                <c:pt idx="291">
                  <c:v>0.86850000000000005</c:v>
                </c:pt>
                <c:pt idx="292">
                  <c:v>0.83</c:v>
                </c:pt>
                <c:pt idx="293">
                  <c:v>0.6825</c:v>
                </c:pt>
                <c:pt idx="294">
                  <c:v>0.95374999999999999</c:v>
                </c:pt>
                <c:pt idx="295">
                  <c:v>0.69499999999999995</c:v>
                </c:pt>
                <c:pt idx="296">
                  <c:v>0.77636363636363603</c:v>
                </c:pt>
                <c:pt idx="297">
                  <c:v>0.84624999999999995</c:v>
                </c:pt>
                <c:pt idx="298">
                  <c:v>0.48666666666666702</c:v>
                </c:pt>
                <c:pt idx="299">
                  <c:v>0.62749999999999995</c:v>
                </c:pt>
                <c:pt idx="300">
                  <c:v>0.89944444444444405</c:v>
                </c:pt>
                <c:pt idx="301">
                  <c:v>0.55800000000000005</c:v>
                </c:pt>
                <c:pt idx="302">
                  <c:v>0.88375000000000004</c:v>
                </c:pt>
                <c:pt idx="303">
                  <c:v>0.73799999999999999</c:v>
                </c:pt>
                <c:pt idx="304">
                  <c:v>0.97</c:v>
                </c:pt>
                <c:pt idx="305">
                  <c:v>0.75800000000000001</c:v>
                </c:pt>
                <c:pt idx="306">
                  <c:v>0.79555555555555602</c:v>
                </c:pt>
                <c:pt idx="307">
                  <c:v>0.64666666666666694</c:v>
                </c:pt>
                <c:pt idx="308">
                  <c:v>0.88666666666666705</c:v>
                </c:pt>
                <c:pt idx="309">
                  <c:v>0.71714285714285697</c:v>
                </c:pt>
                <c:pt idx="310">
                  <c:v>0.8</c:v>
                </c:pt>
                <c:pt idx="311">
                  <c:v>0.52800000000000002</c:v>
                </c:pt>
                <c:pt idx="312">
                  <c:v>1.1100000000000001</c:v>
                </c:pt>
                <c:pt idx="313">
                  <c:v>0.86399999999999999</c:v>
                </c:pt>
                <c:pt idx="314">
                  <c:v>0.874</c:v>
                </c:pt>
                <c:pt idx="315">
                  <c:v>0.745</c:v>
                </c:pt>
                <c:pt idx="316">
                  <c:v>0.47857142857142898</c:v>
                </c:pt>
                <c:pt idx="317">
                  <c:v>0.71399999999999997</c:v>
                </c:pt>
                <c:pt idx="318">
                  <c:v>0.71499999999999997</c:v>
                </c:pt>
                <c:pt idx="319">
                  <c:v>0.82499999999999996</c:v>
                </c:pt>
                <c:pt idx="320">
                  <c:v>0.68500000000000005</c:v>
                </c:pt>
                <c:pt idx="321">
                  <c:v>0.67400000000000004</c:v>
                </c:pt>
                <c:pt idx="322">
                  <c:v>0.67166666666666697</c:v>
                </c:pt>
                <c:pt idx="323">
                  <c:v>0.84</c:v>
                </c:pt>
                <c:pt idx="324">
                  <c:v>0.57199999999999995</c:v>
                </c:pt>
                <c:pt idx="325">
                  <c:v>0.83444444444444399</c:v>
                </c:pt>
                <c:pt idx="326">
                  <c:v>0.818888888888889</c:v>
                </c:pt>
                <c:pt idx="327">
                  <c:v>0.65222222222222204</c:v>
                </c:pt>
                <c:pt idx="328">
                  <c:v>0.68666666666666698</c:v>
                </c:pt>
                <c:pt idx="329">
                  <c:v>0.88500000000000001</c:v>
                </c:pt>
                <c:pt idx="330">
                  <c:v>0.58250000000000002</c:v>
                </c:pt>
                <c:pt idx="331">
                  <c:v>0.73</c:v>
                </c:pt>
                <c:pt idx="332">
                  <c:v>0.73333333333333295</c:v>
                </c:pt>
                <c:pt idx="333">
                  <c:v>0.625</c:v>
                </c:pt>
                <c:pt idx="334">
                  <c:v>0.71142857142857097</c:v>
                </c:pt>
                <c:pt idx="335">
                  <c:v>0.72111111111111104</c:v>
                </c:pt>
                <c:pt idx="336">
                  <c:v>0.59499999999999997</c:v>
                </c:pt>
                <c:pt idx="337">
                  <c:v>0.64166666666666705</c:v>
                </c:pt>
                <c:pt idx="338">
                  <c:v>0.73</c:v>
                </c:pt>
                <c:pt idx="339">
                  <c:v>0.55545454545454598</c:v>
                </c:pt>
                <c:pt idx="340">
                  <c:v>0.61</c:v>
                </c:pt>
                <c:pt idx="341">
                  <c:v>0.65400000000000003</c:v>
                </c:pt>
                <c:pt idx="342">
                  <c:v>0.716923076923077</c:v>
                </c:pt>
                <c:pt idx="343">
                  <c:v>0.61750000000000005</c:v>
                </c:pt>
                <c:pt idx="344">
                  <c:v>0.55400000000000005</c:v>
                </c:pt>
                <c:pt idx="345">
                  <c:v>0.64749999999999996</c:v>
                </c:pt>
                <c:pt idx="346">
                  <c:v>0.57399999999999995</c:v>
                </c:pt>
                <c:pt idx="347">
                  <c:v>1</c:v>
                </c:pt>
                <c:pt idx="348">
                  <c:v>0.58250000000000002</c:v>
                </c:pt>
                <c:pt idx="349">
                  <c:v>0.51666666666666705</c:v>
                </c:pt>
                <c:pt idx="350">
                  <c:v>0.81</c:v>
                </c:pt>
                <c:pt idx="351">
                  <c:v>0.69857142857142895</c:v>
                </c:pt>
                <c:pt idx="352">
                  <c:v>0.71</c:v>
                </c:pt>
                <c:pt idx="353">
                  <c:v>0.65333333333333299</c:v>
                </c:pt>
                <c:pt idx="354">
                  <c:v>0.61142857142857099</c:v>
                </c:pt>
                <c:pt idx="355">
                  <c:v>0.85</c:v>
                </c:pt>
                <c:pt idx="356">
                  <c:v>0.70833333333333304</c:v>
                </c:pt>
                <c:pt idx="357">
                  <c:v>0.52875000000000005</c:v>
                </c:pt>
                <c:pt idx="358">
                  <c:v>0.874285714285714</c:v>
                </c:pt>
                <c:pt idx="359">
                  <c:v>0.56000000000000005</c:v>
                </c:pt>
                <c:pt idx="360">
                  <c:v>0.53666666666666696</c:v>
                </c:pt>
                <c:pt idx="361">
                  <c:v>0.57999999999999996</c:v>
                </c:pt>
                <c:pt idx="362">
                  <c:v>0.74250000000000005</c:v>
                </c:pt>
                <c:pt idx="363">
                  <c:v>0.84</c:v>
                </c:pt>
                <c:pt idx="364">
                  <c:v>0.96545454545454601</c:v>
                </c:pt>
                <c:pt idx="365">
                  <c:v>0.65285714285714302</c:v>
                </c:pt>
                <c:pt idx="366">
                  <c:v>0.74461538461538501</c:v>
                </c:pt>
                <c:pt idx="367">
                  <c:v>0.83714285714285697</c:v>
                </c:pt>
                <c:pt idx="368">
                  <c:v>0.71750000000000003</c:v>
                </c:pt>
                <c:pt idx="369">
                  <c:v>0.56166666666666698</c:v>
                </c:pt>
                <c:pt idx="370">
                  <c:v>0.63400000000000001</c:v>
                </c:pt>
                <c:pt idx="371">
                  <c:v>0.58599999999999997</c:v>
                </c:pt>
                <c:pt idx="372">
                  <c:v>0.58499999999999996</c:v>
                </c:pt>
                <c:pt idx="373">
                  <c:v>0.59250000000000003</c:v>
                </c:pt>
                <c:pt idx="374">
                  <c:v>0.70333333333333303</c:v>
                </c:pt>
                <c:pt idx="375">
                  <c:v>0.33</c:v>
                </c:pt>
                <c:pt idx="376">
                  <c:v>0.70214285714285696</c:v>
                </c:pt>
                <c:pt idx="377">
                  <c:v>0.74</c:v>
                </c:pt>
                <c:pt idx="378">
                  <c:v>0.74199999999999999</c:v>
                </c:pt>
                <c:pt idx="379">
                  <c:v>0.47399999999999998</c:v>
                </c:pt>
                <c:pt idx="380">
                  <c:v>0.62833333333333297</c:v>
                </c:pt>
                <c:pt idx="381">
                  <c:v>0.76800000000000002</c:v>
                </c:pt>
                <c:pt idx="382">
                  <c:v>0.66800000000000004</c:v>
                </c:pt>
                <c:pt idx="383">
                  <c:v>0.82666666666666699</c:v>
                </c:pt>
                <c:pt idx="384">
                  <c:v>0.72750000000000004</c:v>
                </c:pt>
                <c:pt idx="385">
                  <c:v>0.56799999999999995</c:v>
                </c:pt>
                <c:pt idx="386">
                  <c:v>0.59166666666666701</c:v>
                </c:pt>
                <c:pt idx="387">
                  <c:v>0.74</c:v>
                </c:pt>
                <c:pt idx="388">
                  <c:v>0.55500000000000005</c:v>
                </c:pt>
                <c:pt idx="389">
                  <c:v>0.69874999999999998</c:v>
                </c:pt>
                <c:pt idx="390">
                  <c:v>0.48777777777777798</c:v>
                </c:pt>
                <c:pt idx="391">
                  <c:v>0.65</c:v>
                </c:pt>
                <c:pt idx="392">
                  <c:v>0.63666666666666705</c:v>
                </c:pt>
                <c:pt idx="393">
                  <c:v>0.46</c:v>
                </c:pt>
                <c:pt idx="394">
                  <c:v>0.68899999999999995</c:v>
                </c:pt>
                <c:pt idx="395">
                  <c:v>0.628</c:v>
                </c:pt>
                <c:pt idx="396">
                  <c:v>0.28999999999999998</c:v>
                </c:pt>
                <c:pt idx="397">
                  <c:v>0.56999999999999995</c:v>
                </c:pt>
                <c:pt idx="398">
                  <c:v>0.59428571428571397</c:v>
                </c:pt>
                <c:pt idx="399">
                  <c:v>0.64600000000000002</c:v>
                </c:pt>
                <c:pt idx="400">
                  <c:v>0.72333333333333305</c:v>
                </c:pt>
                <c:pt idx="401">
                  <c:v>0.52333333333333298</c:v>
                </c:pt>
                <c:pt idx="402">
                  <c:v>0.51666666666666705</c:v>
                </c:pt>
                <c:pt idx="403">
                  <c:v>0.69499999999999995</c:v>
                </c:pt>
                <c:pt idx="404">
                  <c:v>0.59</c:v>
                </c:pt>
                <c:pt idx="405">
                  <c:v>0.76461538461538503</c:v>
                </c:pt>
                <c:pt idx="406">
                  <c:v>0.76500000000000001</c:v>
                </c:pt>
                <c:pt idx="407">
                  <c:v>0.83</c:v>
                </c:pt>
                <c:pt idx="408">
                  <c:v>0.71454545454545504</c:v>
                </c:pt>
                <c:pt idx="409">
                  <c:v>0.6</c:v>
                </c:pt>
                <c:pt idx="410">
                  <c:v>0.59250000000000003</c:v>
                </c:pt>
                <c:pt idx="411">
                  <c:v>0.622857142857143</c:v>
                </c:pt>
                <c:pt idx="412">
                  <c:v>0.60750000000000004</c:v>
                </c:pt>
                <c:pt idx="413">
                  <c:v>0.62777777777777799</c:v>
                </c:pt>
                <c:pt idx="414">
                  <c:v>0.89500000000000002</c:v>
                </c:pt>
                <c:pt idx="415">
                  <c:v>0.54</c:v>
                </c:pt>
                <c:pt idx="416">
                  <c:v>0.7</c:v>
                </c:pt>
                <c:pt idx="417">
                  <c:v>0.54</c:v>
                </c:pt>
                <c:pt idx="418">
                  <c:v>0.63666666666666705</c:v>
                </c:pt>
                <c:pt idx="419">
                  <c:v>0.51</c:v>
                </c:pt>
                <c:pt idx="420">
                  <c:v>0.69</c:v>
                </c:pt>
                <c:pt idx="421">
                  <c:v>0.65428571428571403</c:v>
                </c:pt>
                <c:pt idx="422">
                  <c:v>0.58333333333333304</c:v>
                </c:pt>
                <c:pt idx="423">
                  <c:v>0.42</c:v>
                </c:pt>
                <c:pt idx="424">
                  <c:v>0.56444444444444397</c:v>
                </c:pt>
                <c:pt idx="425">
                  <c:v>0.7</c:v>
                </c:pt>
                <c:pt idx="426">
                  <c:v>0.52400000000000002</c:v>
                </c:pt>
                <c:pt idx="427">
                  <c:v>0.61099999999999999</c:v>
                </c:pt>
                <c:pt idx="428">
                  <c:v>0.59875</c:v>
                </c:pt>
                <c:pt idx="429">
                  <c:v>0.57499999999999996</c:v>
                </c:pt>
                <c:pt idx="430">
                  <c:v>0.60666666666666702</c:v>
                </c:pt>
                <c:pt idx="431">
                  <c:v>0.51800000000000002</c:v>
                </c:pt>
                <c:pt idx="432">
                  <c:v>0.41</c:v>
                </c:pt>
                <c:pt idx="433">
                  <c:v>0.63</c:v>
                </c:pt>
                <c:pt idx="434">
                  <c:v>0.50875000000000004</c:v>
                </c:pt>
                <c:pt idx="435">
                  <c:v>0.42599999999999999</c:v>
                </c:pt>
                <c:pt idx="436">
                  <c:v>0.55285714285714305</c:v>
                </c:pt>
                <c:pt idx="437">
                  <c:v>0.52733333333333299</c:v>
                </c:pt>
                <c:pt idx="438">
                  <c:v>0.3175</c:v>
                </c:pt>
                <c:pt idx="439">
                  <c:v>0.56333333333333302</c:v>
                </c:pt>
                <c:pt idx="440">
                  <c:v>0.66941176470588204</c:v>
                </c:pt>
                <c:pt idx="441">
                  <c:v>0.69</c:v>
                </c:pt>
                <c:pt idx="442">
                  <c:v>0.53500000000000003</c:v>
                </c:pt>
                <c:pt idx="443">
                  <c:v>0.58199999999999996</c:v>
                </c:pt>
                <c:pt idx="444">
                  <c:v>0.82</c:v>
                </c:pt>
                <c:pt idx="445">
                  <c:v>0.51666666666666705</c:v>
                </c:pt>
                <c:pt idx="446">
                  <c:v>0.5</c:v>
                </c:pt>
                <c:pt idx="447">
                  <c:v>0.622857142857143</c:v>
                </c:pt>
                <c:pt idx="448">
                  <c:v>0.45</c:v>
                </c:pt>
                <c:pt idx="449">
                  <c:v>0.51</c:v>
                </c:pt>
                <c:pt idx="450">
                  <c:v>0.60333333333333306</c:v>
                </c:pt>
                <c:pt idx="451">
                  <c:v>0.37</c:v>
                </c:pt>
              </c:numCache>
            </c:numRef>
          </c:yVal>
          <c:smooth val="0"/>
          <c:extLst>
            <c:ext xmlns:c16="http://schemas.microsoft.com/office/drawing/2014/chart" uri="{C3380CC4-5D6E-409C-BE32-E72D297353CC}">
              <c16:uniqueId val="{00000003-7C64-4F3D-AB3D-B9331DCE1277}"/>
            </c:ext>
          </c:extLst>
        </c:ser>
        <c:ser>
          <c:idx val="5"/>
          <c:order val="5"/>
          <c:tx>
            <c:strRef>
              <c:f>[时刻价值.xlsx]座公里收入与距离!$G$6</c:f>
              <c:strCache>
                <c:ptCount val="1"/>
                <c:pt idx="0">
                  <c:v>1—1</c:v>
                </c:pt>
              </c:strCache>
            </c:strRef>
          </c:tx>
          <c:spPr>
            <a:ln w="25400" cap="rnd">
              <a:noFill/>
              <a:round/>
            </a:ln>
            <a:effectLst/>
          </c:spPr>
          <c:marker>
            <c:symbol val="circle"/>
            <c:size val="5"/>
            <c:spPr>
              <a:solidFill>
                <a:srgbClr val="002060"/>
              </a:solidFill>
              <a:ln w="9525">
                <a:noFill/>
              </a:ln>
              <a:effectLst/>
            </c:spPr>
          </c:marker>
          <c:trendline>
            <c:spPr>
              <a:ln w="19050" cap="rnd">
                <a:solidFill>
                  <a:schemeClr val="tx1"/>
                </a:solidFill>
                <a:prstDash val="sysDot"/>
              </a:ln>
              <a:effectLst/>
            </c:spPr>
            <c:trendlineType val="exp"/>
            <c:dispRSqr val="0"/>
            <c:dispEq val="0"/>
          </c:trendline>
          <c:xVal>
            <c:numRef>
              <c:f>[时刻价值.xlsx]座公里收入与距离!$A$2574:$A$2633</c:f>
              <c:numCache>
                <c:formatCode>General</c:formatCode>
                <c:ptCount val="60"/>
                <c:pt idx="0">
                  <c:v>277</c:v>
                </c:pt>
                <c:pt idx="1">
                  <c:v>567</c:v>
                </c:pt>
                <c:pt idx="2">
                  <c:v>603</c:v>
                </c:pt>
                <c:pt idx="3">
                  <c:v>630</c:v>
                </c:pt>
                <c:pt idx="4">
                  <c:v>647</c:v>
                </c:pt>
                <c:pt idx="5">
                  <c:v>649</c:v>
                </c:pt>
                <c:pt idx="6">
                  <c:v>690</c:v>
                </c:pt>
                <c:pt idx="7">
                  <c:v>717</c:v>
                </c:pt>
                <c:pt idx="8">
                  <c:v>744</c:v>
                </c:pt>
                <c:pt idx="9">
                  <c:v>841</c:v>
                </c:pt>
                <c:pt idx="10">
                  <c:v>878</c:v>
                </c:pt>
                <c:pt idx="11">
                  <c:v>887</c:v>
                </c:pt>
                <c:pt idx="12">
                  <c:v>929</c:v>
                </c:pt>
                <c:pt idx="13">
                  <c:v>980</c:v>
                </c:pt>
                <c:pt idx="14">
                  <c:v>981</c:v>
                </c:pt>
                <c:pt idx="15">
                  <c:v>1034</c:v>
                </c:pt>
                <c:pt idx="16">
                  <c:v>1039</c:v>
                </c:pt>
                <c:pt idx="17">
                  <c:v>1099</c:v>
                </c:pt>
                <c:pt idx="18">
                  <c:v>1104</c:v>
                </c:pt>
                <c:pt idx="19">
                  <c:v>1178</c:v>
                </c:pt>
                <c:pt idx="20">
                  <c:v>1179</c:v>
                </c:pt>
                <c:pt idx="21">
                  <c:v>1188</c:v>
                </c:pt>
                <c:pt idx="22">
                  <c:v>1200</c:v>
                </c:pt>
                <c:pt idx="23">
                  <c:v>1215</c:v>
                </c:pt>
                <c:pt idx="24">
                  <c:v>1245</c:v>
                </c:pt>
                <c:pt idx="25">
                  <c:v>1255</c:v>
                </c:pt>
                <c:pt idx="26">
                  <c:v>1268</c:v>
                </c:pt>
                <c:pt idx="27">
                  <c:v>1290</c:v>
                </c:pt>
                <c:pt idx="28">
                  <c:v>1305</c:v>
                </c:pt>
                <c:pt idx="29">
                  <c:v>1308</c:v>
                </c:pt>
                <c:pt idx="30">
                  <c:v>1312</c:v>
                </c:pt>
                <c:pt idx="31">
                  <c:v>1343</c:v>
                </c:pt>
                <c:pt idx="32">
                  <c:v>1351</c:v>
                </c:pt>
                <c:pt idx="33">
                  <c:v>1357</c:v>
                </c:pt>
                <c:pt idx="34">
                  <c:v>1389</c:v>
                </c:pt>
                <c:pt idx="35">
                  <c:v>1390</c:v>
                </c:pt>
                <c:pt idx="36">
                  <c:v>1446</c:v>
                </c:pt>
                <c:pt idx="37">
                  <c:v>1465</c:v>
                </c:pt>
                <c:pt idx="38">
                  <c:v>1500</c:v>
                </c:pt>
                <c:pt idx="39">
                  <c:v>1516</c:v>
                </c:pt>
                <c:pt idx="40">
                  <c:v>1526</c:v>
                </c:pt>
                <c:pt idx="41">
                  <c:v>1528</c:v>
                </c:pt>
                <c:pt idx="42">
                  <c:v>1537</c:v>
                </c:pt>
                <c:pt idx="43">
                  <c:v>1570</c:v>
                </c:pt>
                <c:pt idx="44">
                  <c:v>1618</c:v>
                </c:pt>
                <c:pt idx="45">
                  <c:v>1635</c:v>
                </c:pt>
                <c:pt idx="46">
                  <c:v>1640</c:v>
                </c:pt>
                <c:pt idx="47">
                  <c:v>1680</c:v>
                </c:pt>
                <c:pt idx="48">
                  <c:v>1697</c:v>
                </c:pt>
                <c:pt idx="49">
                  <c:v>1699</c:v>
                </c:pt>
                <c:pt idx="50">
                  <c:v>1774</c:v>
                </c:pt>
                <c:pt idx="51">
                  <c:v>1782</c:v>
                </c:pt>
                <c:pt idx="52">
                  <c:v>1870</c:v>
                </c:pt>
                <c:pt idx="53">
                  <c:v>1911</c:v>
                </c:pt>
                <c:pt idx="54">
                  <c:v>1932</c:v>
                </c:pt>
                <c:pt idx="55">
                  <c:v>1967</c:v>
                </c:pt>
                <c:pt idx="56">
                  <c:v>2042</c:v>
                </c:pt>
                <c:pt idx="57">
                  <c:v>2077</c:v>
                </c:pt>
                <c:pt idx="58">
                  <c:v>2089</c:v>
                </c:pt>
                <c:pt idx="59">
                  <c:v>2266</c:v>
                </c:pt>
              </c:numCache>
            </c:numRef>
          </c:xVal>
          <c:yVal>
            <c:numRef>
              <c:f>[时刻价值.xlsx]座公里收入与距离!$C$2574:$C$2633</c:f>
              <c:numCache>
                <c:formatCode>General</c:formatCode>
                <c:ptCount val="60"/>
                <c:pt idx="0">
                  <c:v>5.0599999999999996</c:v>
                </c:pt>
                <c:pt idx="1">
                  <c:v>1.78285714285714</c:v>
                </c:pt>
                <c:pt idx="2">
                  <c:v>1.1033333333333299</c:v>
                </c:pt>
                <c:pt idx="3">
                  <c:v>0.93</c:v>
                </c:pt>
                <c:pt idx="4">
                  <c:v>1.2124999999999999</c:v>
                </c:pt>
                <c:pt idx="5">
                  <c:v>1.2172727272727299</c:v>
                </c:pt>
                <c:pt idx="6">
                  <c:v>1.9375</c:v>
                </c:pt>
                <c:pt idx="7">
                  <c:v>0.93454545454545401</c:v>
                </c:pt>
                <c:pt idx="8">
                  <c:v>1.3487499999999999</c:v>
                </c:pt>
                <c:pt idx="9">
                  <c:v>0.91714285714285704</c:v>
                </c:pt>
                <c:pt idx="10">
                  <c:v>0.89076923076923098</c:v>
                </c:pt>
                <c:pt idx="11">
                  <c:v>0.9</c:v>
                </c:pt>
                <c:pt idx="12">
                  <c:v>0.77875000000000005</c:v>
                </c:pt>
                <c:pt idx="13">
                  <c:v>0.92588235294117605</c:v>
                </c:pt>
                <c:pt idx="14">
                  <c:v>1.2715000000000001</c:v>
                </c:pt>
                <c:pt idx="15">
                  <c:v>1.0860416666666699</c:v>
                </c:pt>
                <c:pt idx="16">
                  <c:v>0.86153846153846103</c:v>
                </c:pt>
                <c:pt idx="17">
                  <c:v>0.91307692307692301</c:v>
                </c:pt>
                <c:pt idx="18">
                  <c:v>0.68652173913043502</c:v>
                </c:pt>
                <c:pt idx="19">
                  <c:v>0.91859999999999997</c:v>
                </c:pt>
                <c:pt idx="20">
                  <c:v>0.89636363636363603</c:v>
                </c:pt>
                <c:pt idx="21">
                  <c:v>0.80555555555555602</c:v>
                </c:pt>
                <c:pt idx="22">
                  <c:v>1.0403703703703699</c:v>
                </c:pt>
                <c:pt idx="23">
                  <c:v>0.74399999999999999</c:v>
                </c:pt>
                <c:pt idx="24">
                  <c:v>0.84285714285714297</c:v>
                </c:pt>
                <c:pt idx="25">
                  <c:v>0.84842105263157896</c:v>
                </c:pt>
                <c:pt idx="26">
                  <c:v>0.89624999999999999</c:v>
                </c:pt>
                <c:pt idx="27">
                  <c:v>0.78195652173913099</c:v>
                </c:pt>
                <c:pt idx="28">
                  <c:v>0.67538461538461503</c:v>
                </c:pt>
                <c:pt idx="29">
                  <c:v>0.83696202531645603</c:v>
                </c:pt>
                <c:pt idx="30">
                  <c:v>0.573888888888889</c:v>
                </c:pt>
                <c:pt idx="31">
                  <c:v>0.90011235955056201</c:v>
                </c:pt>
                <c:pt idx="32">
                  <c:v>0.74692307692307702</c:v>
                </c:pt>
                <c:pt idx="33">
                  <c:v>0.69135135135135195</c:v>
                </c:pt>
                <c:pt idx="34">
                  <c:v>0.69217391304347797</c:v>
                </c:pt>
                <c:pt idx="35">
                  <c:v>0.78500000000000003</c:v>
                </c:pt>
                <c:pt idx="36">
                  <c:v>0.854615384615385</c:v>
                </c:pt>
                <c:pt idx="37">
                  <c:v>0.70799999999999996</c:v>
                </c:pt>
                <c:pt idx="38">
                  <c:v>0.64500000000000002</c:v>
                </c:pt>
                <c:pt idx="39">
                  <c:v>0.62388888888888905</c:v>
                </c:pt>
                <c:pt idx="40">
                  <c:v>0.64771428571428602</c:v>
                </c:pt>
                <c:pt idx="41">
                  <c:v>0.70033333333333303</c:v>
                </c:pt>
                <c:pt idx="42">
                  <c:v>0.74173076923076897</c:v>
                </c:pt>
                <c:pt idx="43">
                  <c:v>0.732222222222222</c:v>
                </c:pt>
                <c:pt idx="44">
                  <c:v>0.75518518518518496</c:v>
                </c:pt>
                <c:pt idx="45">
                  <c:v>0.78354838709677399</c:v>
                </c:pt>
                <c:pt idx="46">
                  <c:v>0.76204081632652998</c:v>
                </c:pt>
                <c:pt idx="47">
                  <c:v>0.72450000000000003</c:v>
                </c:pt>
                <c:pt idx="48">
                  <c:v>0.82061538461538397</c:v>
                </c:pt>
                <c:pt idx="49">
                  <c:v>0.8216</c:v>
                </c:pt>
                <c:pt idx="50">
                  <c:v>0.762424242424242</c:v>
                </c:pt>
                <c:pt idx="51">
                  <c:v>0.75696969696969696</c:v>
                </c:pt>
                <c:pt idx="52">
                  <c:v>0.69840000000000002</c:v>
                </c:pt>
                <c:pt idx="53">
                  <c:v>0.61294117647058799</c:v>
                </c:pt>
                <c:pt idx="54">
                  <c:v>0.53125</c:v>
                </c:pt>
                <c:pt idx="55">
                  <c:v>0.73274193548387101</c:v>
                </c:pt>
                <c:pt idx="56">
                  <c:v>0.65780487804877996</c:v>
                </c:pt>
                <c:pt idx="57">
                  <c:v>0.84112676056337998</c:v>
                </c:pt>
                <c:pt idx="58">
                  <c:v>0.65</c:v>
                </c:pt>
                <c:pt idx="59">
                  <c:v>0.77342105263157901</c:v>
                </c:pt>
              </c:numCache>
            </c:numRef>
          </c:yVal>
          <c:smooth val="0"/>
          <c:extLst>
            <c:ext xmlns:c16="http://schemas.microsoft.com/office/drawing/2014/chart" uri="{C3380CC4-5D6E-409C-BE32-E72D297353CC}">
              <c16:uniqueId val="{00000005-7C64-4F3D-AB3D-B9331DCE1277}"/>
            </c:ext>
          </c:extLst>
        </c:ser>
        <c:dLbls>
          <c:showLegendKey val="0"/>
          <c:showVal val="0"/>
          <c:showCatName val="0"/>
          <c:showSerName val="0"/>
          <c:showPercent val="0"/>
          <c:showBubbleSize val="0"/>
        </c:dLbls>
        <c:axId val="302557263"/>
        <c:axId val="302558511"/>
        <c:extLst>
          <c:ext xmlns:c15="http://schemas.microsoft.com/office/drawing/2012/chart" uri="{02D57815-91ED-43cb-92C2-25804820EDAC}">
            <c15:filteredScatterSeries>
              <c15:ser>
                <c:idx val="0"/>
                <c:order val="0"/>
                <c:tx>
                  <c:strRef>
                    <c:extLst>
                      <c:ext uri="{02D57815-91ED-43cb-92C2-25804820EDAC}">
                        <c15:formulaRef>
                          <c15:sqref>[时刻价值.xlsx]座公里收入与距离!$G$1</c15:sqref>
                        </c15:formulaRef>
                      </c:ext>
                    </c:extLst>
                    <c:strCache>
                      <c:ptCount val="1"/>
                      <c:pt idx="0">
                        <c:v>3—3</c:v>
                      </c:pt>
                    </c:strCache>
                  </c:strRef>
                </c:tx>
                <c:spPr>
                  <a:ln w="25400" cap="rnd">
                    <a:noFill/>
                    <a:round/>
                  </a:ln>
                  <a:effectLst/>
                </c:spPr>
                <c:marker>
                  <c:symbol val="circle"/>
                  <c:size val="5"/>
                  <c:spPr>
                    <a:solidFill>
                      <a:schemeClr val="accent1"/>
                    </a:solidFill>
                    <a:ln w="9525">
                      <a:solidFill>
                        <a:schemeClr val="accent1"/>
                      </a:solidFill>
                    </a:ln>
                    <a:effectLst/>
                  </c:spPr>
                </c:marker>
                <c:xVal>
                  <c:numLit>
                    <c:formatCode>General</c:formatCode>
                    <c:ptCount val="157"/>
                    <c:pt idx="0">
                      <c:v>152</c:v>
                    </c:pt>
                    <c:pt idx="1">
                      <c:v>202</c:v>
                    </c:pt>
                    <c:pt idx="2">
                      <c:v>232</c:v>
                    </c:pt>
                    <c:pt idx="3">
                      <c:v>252</c:v>
                    </c:pt>
                    <c:pt idx="4">
                      <c:v>253</c:v>
                    </c:pt>
                    <c:pt idx="5">
                      <c:v>261</c:v>
                    </c:pt>
                    <c:pt idx="6">
                      <c:v>270</c:v>
                    </c:pt>
                    <c:pt idx="7">
                      <c:v>283</c:v>
                    </c:pt>
                    <c:pt idx="8">
                      <c:v>286</c:v>
                    </c:pt>
                    <c:pt idx="9">
                      <c:v>303</c:v>
                    </c:pt>
                    <c:pt idx="10">
                      <c:v>323</c:v>
                    </c:pt>
                    <c:pt idx="11">
                      <c:v>341</c:v>
                    </c:pt>
                    <c:pt idx="12">
                      <c:v>344</c:v>
                    </c:pt>
                    <c:pt idx="13">
                      <c:v>345</c:v>
                    </c:pt>
                    <c:pt idx="14">
                      <c:v>350</c:v>
                    </c:pt>
                    <c:pt idx="15">
                      <c:v>362</c:v>
                    </c:pt>
                    <c:pt idx="16">
                      <c:v>385</c:v>
                    </c:pt>
                    <c:pt idx="17">
                      <c:v>400</c:v>
                    </c:pt>
                    <c:pt idx="18">
                      <c:v>402</c:v>
                    </c:pt>
                    <c:pt idx="19">
                      <c:v>414</c:v>
                    </c:pt>
                    <c:pt idx="20">
                      <c:v>423</c:v>
                    </c:pt>
                    <c:pt idx="21">
                      <c:v>428</c:v>
                    </c:pt>
                    <c:pt idx="22">
                      <c:v>429</c:v>
                    </c:pt>
                    <c:pt idx="23">
                      <c:v>433</c:v>
                    </c:pt>
                    <c:pt idx="24">
                      <c:v>436</c:v>
                    </c:pt>
                    <c:pt idx="25">
                      <c:v>439</c:v>
                    </c:pt>
                    <c:pt idx="26">
                      <c:v>445</c:v>
                    </c:pt>
                    <c:pt idx="27">
                      <c:v>449</c:v>
                    </c:pt>
                    <c:pt idx="28">
                      <c:v>450</c:v>
                    </c:pt>
                    <c:pt idx="29">
                      <c:v>454</c:v>
                    </c:pt>
                    <c:pt idx="30">
                      <c:v>470</c:v>
                    </c:pt>
                    <c:pt idx="31">
                      <c:v>472</c:v>
                    </c:pt>
                    <c:pt idx="32">
                      <c:v>475</c:v>
                    </c:pt>
                    <c:pt idx="33">
                      <c:v>512</c:v>
                    </c:pt>
                    <c:pt idx="34">
                      <c:v>513</c:v>
                    </c:pt>
                    <c:pt idx="35">
                      <c:v>516</c:v>
                    </c:pt>
                    <c:pt idx="36">
                      <c:v>520</c:v>
                    </c:pt>
                    <c:pt idx="37">
                      <c:v>573</c:v>
                    </c:pt>
                    <c:pt idx="38">
                      <c:v>577</c:v>
                    </c:pt>
                    <c:pt idx="39">
                      <c:v>592</c:v>
                    </c:pt>
                    <c:pt idx="40">
                      <c:v>600</c:v>
                    </c:pt>
                    <c:pt idx="41">
                      <c:v>622</c:v>
                    </c:pt>
                    <c:pt idx="42">
                      <c:v>635</c:v>
                    </c:pt>
                    <c:pt idx="43">
                      <c:v>642</c:v>
                    </c:pt>
                    <c:pt idx="44">
                      <c:v>653</c:v>
                    </c:pt>
                    <c:pt idx="45">
                      <c:v>668</c:v>
                    </c:pt>
                    <c:pt idx="46">
                      <c:v>670</c:v>
                    </c:pt>
                    <c:pt idx="47">
                      <c:v>674</c:v>
                    </c:pt>
                    <c:pt idx="48">
                      <c:v>679</c:v>
                    </c:pt>
                    <c:pt idx="49">
                      <c:v>680</c:v>
                    </c:pt>
                    <c:pt idx="50">
                      <c:v>682</c:v>
                    </c:pt>
                    <c:pt idx="51">
                      <c:v>683</c:v>
                    </c:pt>
                    <c:pt idx="52">
                      <c:v>715</c:v>
                    </c:pt>
                    <c:pt idx="53">
                      <c:v>717</c:v>
                    </c:pt>
                    <c:pt idx="54">
                      <c:v>718</c:v>
                    </c:pt>
                    <c:pt idx="55">
                      <c:v>742</c:v>
                    </c:pt>
                    <c:pt idx="56">
                      <c:v>763</c:v>
                    </c:pt>
                    <c:pt idx="57">
                      <c:v>769</c:v>
                    </c:pt>
                    <c:pt idx="58">
                      <c:v>775</c:v>
                    </c:pt>
                    <c:pt idx="59">
                      <c:v>778</c:v>
                    </c:pt>
                    <c:pt idx="60">
                      <c:v>782</c:v>
                    </c:pt>
                    <c:pt idx="61">
                      <c:v>788</c:v>
                    </c:pt>
                    <c:pt idx="62">
                      <c:v>801</c:v>
                    </c:pt>
                    <c:pt idx="63">
                      <c:v>802</c:v>
                    </c:pt>
                    <c:pt idx="64">
                      <c:v>809</c:v>
                    </c:pt>
                    <c:pt idx="65">
                      <c:v>813</c:v>
                    </c:pt>
                    <c:pt idx="66">
                      <c:v>830</c:v>
                    </c:pt>
                    <c:pt idx="67">
                      <c:v>833</c:v>
                    </c:pt>
                    <c:pt idx="68">
                      <c:v>846</c:v>
                    </c:pt>
                    <c:pt idx="69">
                      <c:v>853</c:v>
                    </c:pt>
                    <c:pt idx="70">
                      <c:v>860</c:v>
                    </c:pt>
                    <c:pt idx="71">
                      <c:v>862</c:v>
                    </c:pt>
                    <c:pt idx="72">
                      <c:v>865</c:v>
                    </c:pt>
                    <c:pt idx="73">
                      <c:v>871</c:v>
                    </c:pt>
                    <c:pt idx="74">
                      <c:v>883</c:v>
                    </c:pt>
                    <c:pt idx="75">
                      <c:v>890</c:v>
                    </c:pt>
                    <c:pt idx="76">
                      <c:v>903</c:v>
                    </c:pt>
                    <c:pt idx="77">
                      <c:v>906</c:v>
                    </c:pt>
                    <c:pt idx="78">
                      <c:v>907</c:v>
                    </c:pt>
                    <c:pt idx="79">
                      <c:v>920</c:v>
                    </c:pt>
                    <c:pt idx="80">
                      <c:v>922</c:v>
                    </c:pt>
                    <c:pt idx="81">
                      <c:v>924</c:v>
                    </c:pt>
                    <c:pt idx="82">
                      <c:v>925</c:v>
                    </c:pt>
                    <c:pt idx="83">
                      <c:v>956</c:v>
                    </c:pt>
                    <c:pt idx="84">
                      <c:v>974</c:v>
                    </c:pt>
                    <c:pt idx="85">
                      <c:v>978</c:v>
                    </c:pt>
                    <c:pt idx="86">
                      <c:v>979</c:v>
                    </c:pt>
                    <c:pt idx="87">
                      <c:v>985</c:v>
                    </c:pt>
                    <c:pt idx="88">
                      <c:v>989</c:v>
                    </c:pt>
                    <c:pt idx="89">
                      <c:v>990</c:v>
                    </c:pt>
                    <c:pt idx="90">
                      <c:v>996</c:v>
                    </c:pt>
                    <c:pt idx="91">
                      <c:v>1012</c:v>
                    </c:pt>
                    <c:pt idx="92">
                      <c:v>1013</c:v>
                    </c:pt>
                    <c:pt idx="93">
                      <c:v>1026</c:v>
                    </c:pt>
                    <c:pt idx="94">
                      <c:v>1038</c:v>
                    </c:pt>
                    <c:pt idx="95">
                      <c:v>1039</c:v>
                    </c:pt>
                    <c:pt idx="96">
                      <c:v>1056</c:v>
                    </c:pt>
                    <c:pt idx="97">
                      <c:v>1057</c:v>
                    </c:pt>
                    <c:pt idx="98">
                      <c:v>1058</c:v>
                    </c:pt>
                    <c:pt idx="99">
                      <c:v>1063</c:v>
                    </c:pt>
                    <c:pt idx="100">
                      <c:v>1083</c:v>
                    </c:pt>
                    <c:pt idx="101">
                      <c:v>1088</c:v>
                    </c:pt>
                    <c:pt idx="102">
                      <c:v>1108</c:v>
                    </c:pt>
                    <c:pt idx="103">
                      <c:v>1118</c:v>
                    </c:pt>
                    <c:pt idx="104">
                      <c:v>1147</c:v>
                    </c:pt>
                    <c:pt idx="105">
                      <c:v>1160</c:v>
                    </c:pt>
                    <c:pt idx="106">
                      <c:v>1180</c:v>
                    </c:pt>
                    <c:pt idx="107">
                      <c:v>1193</c:v>
                    </c:pt>
                    <c:pt idx="108">
                      <c:v>1201</c:v>
                    </c:pt>
                    <c:pt idx="109">
                      <c:v>1213</c:v>
                    </c:pt>
                    <c:pt idx="110">
                      <c:v>1250</c:v>
                    </c:pt>
                    <c:pt idx="111">
                      <c:v>1278</c:v>
                    </c:pt>
                    <c:pt idx="112">
                      <c:v>1301</c:v>
                    </c:pt>
                    <c:pt idx="113">
                      <c:v>1304</c:v>
                    </c:pt>
                    <c:pt idx="114">
                      <c:v>1308</c:v>
                    </c:pt>
                    <c:pt idx="115">
                      <c:v>1310</c:v>
                    </c:pt>
                    <c:pt idx="116">
                      <c:v>1321</c:v>
                    </c:pt>
                    <c:pt idx="117">
                      <c:v>1324</c:v>
                    </c:pt>
                    <c:pt idx="118">
                      <c:v>1325</c:v>
                    </c:pt>
                    <c:pt idx="119">
                      <c:v>1350</c:v>
                    </c:pt>
                    <c:pt idx="120">
                      <c:v>1404</c:v>
                    </c:pt>
                    <c:pt idx="121">
                      <c:v>1411</c:v>
                    </c:pt>
                    <c:pt idx="122">
                      <c:v>1423</c:v>
                    </c:pt>
                    <c:pt idx="123">
                      <c:v>1450</c:v>
                    </c:pt>
                    <c:pt idx="124">
                      <c:v>1460</c:v>
                    </c:pt>
                    <c:pt idx="125">
                      <c:v>1463</c:v>
                    </c:pt>
                    <c:pt idx="126">
                      <c:v>1465</c:v>
                    </c:pt>
                    <c:pt idx="127">
                      <c:v>1474</c:v>
                    </c:pt>
                    <c:pt idx="128">
                      <c:v>1525</c:v>
                    </c:pt>
                    <c:pt idx="129">
                      <c:v>1527</c:v>
                    </c:pt>
                    <c:pt idx="130">
                      <c:v>1528</c:v>
                    </c:pt>
                    <c:pt idx="131">
                      <c:v>1530</c:v>
                    </c:pt>
                    <c:pt idx="132">
                      <c:v>1538</c:v>
                    </c:pt>
                    <c:pt idx="133">
                      <c:v>1558</c:v>
                    </c:pt>
                    <c:pt idx="134">
                      <c:v>1568</c:v>
                    </c:pt>
                    <c:pt idx="135">
                      <c:v>1574</c:v>
                    </c:pt>
                    <c:pt idx="136">
                      <c:v>1576</c:v>
                    </c:pt>
                    <c:pt idx="137">
                      <c:v>1583</c:v>
                    </c:pt>
                    <c:pt idx="138">
                      <c:v>1641</c:v>
                    </c:pt>
                    <c:pt idx="139">
                      <c:v>1670</c:v>
                    </c:pt>
                    <c:pt idx="140">
                      <c:v>1680</c:v>
                    </c:pt>
                    <c:pt idx="141">
                      <c:v>1685</c:v>
                    </c:pt>
                    <c:pt idx="142">
                      <c:v>1695</c:v>
                    </c:pt>
                    <c:pt idx="143">
                      <c:v>1786</c:v>
                    </c:pt>
                    <c:pt idx="144">
                      <c:v>1811</c:v>
                    </c:pt>
                    <c:pt idx="145">
                      <c:v>1822</c:v>
                    </c:pt>
                    <c:pt idx="146">
                      <c:v>1847</c:v>
                    </c:pt>
                    <c:pt idx="147">
                      <c:v>1850</c:v>
                    </c:pt>
                    <c:pt idx="148">
                      <c:v>1920</c:v>
                    </c:pt>
                    <c:pt idx="149">
                      <c:v>1982</c:v>
                    </c:pt>
                    <c:pt idx="150">
                      <c:v>2019</c:v>
                    </c:pt>
                    <c:pt idx="151">
                      <c:v>2034</c:v>
                    </c:pt>
                    <c:pt idx="152">
                      <c:v>2124</c:v>
                    </c:pt>
                    <c:pt idx="153">
                      <c:v>2464</c:v>
                    </c:pt>
                    <c:pt idx="154">
                      <c:v>2670</c:v>
                    </c:pt>
                    <c:pt idx="155">
                      <c:v>3148</c:v>
                    </c:pt>
                    <c:pt idx="156">
                      <c:v>146</c:v>
                    </c:pt>
                  </c:numLit>
                </c:xVal>
                <c:yVal>
                  <c:numLit>
                    <c:formatCode>General</c:formatCode>
                    <c:ptCount val="157"/>
                    <c:pt idx="0">
                      <c:v>0.66500000000000004</c:v>
                    </c:pt>
                    <c:pt idx="1">
                      <c:v>0.2</c:v>
                    </c:pt>
                    <c:pt idx="2">
                      <c:v>0.15</c:v>
                    </c:pt>
                    <c:pt idx="3">
                      <c:v>0.59</c:v>
                    </c:pt>
                    <c:pt idx="4">
                      <c:v>0.56499999999999995</c:v>
                    </c:pt>
                    <c:pt idx="5">
                      <c:v>0.38</c:v>
                    </c:pt>
                    <c:pt idx="6">
                      <c:v>1.54</c:v>
                    </c:pt>
                    <c:pt idx="7">
                      <c:v>1.22</c:v>
                    </c:pt>
                    <c:pt idx="8">
                      <c:v>0.38500000000000001</c:v>
                    </c:pt>
                    <c:pt idx="9">
                      <c:v>0.46</c:v>
                    </c:pt>
                    <c:pt idx="10">
                      <c:v>0.96</c:v>
                    </c:pt>
                    <c:pt idx="11">
                      <c:v>0.79</c:v>
                    </c:pt>
                    <c:pt idx="12">
                      <c:v>1.28</c:v>
                    </c:pt>
                    <c:pt idx="13">
                      <c:v>1.55</c:v>
                    </c:pt>
                    <c:pt idx="14">
                      <c:v>0.75</c:v>
                    </c:pt>
                    <c:pt idx="15">
                      <c:v>0.71</c:v>
                    </c:pt>
                    <c:pt idx="16">
                      <c:v>0.79</c:v>
                    </c:pt>
                    <c:pt idx="17">
                      <c:v>1.20428571428571</c:v>
                    </c:pt>
                    <c:pt idx="18">
                      <c:v>1.135</c:v>
                    </c:pt>
                    <c:pt idx="19">
                      <c:v>1.45</c:v>
                    </c:pt>
                    <c:pt idx="20">
                      <c:v>0.57999999999999996</c:v>
                    </c:pt>
                    <c:pt idx="21">
                      <c:v>0.56799999999999995</c:v>
                    </c:pt>
                    <c:pt idx="22">
                      <c:v>0.61</c:v>
                    </c:pt>
                    <c:pt idx="23">
                      <c:v>1.0900000000000001</c:v>
                    </c:pt>
                    <c:pt idx="24">
                      <c:v>0.83</c:v>
                    </c:pt>
                    <c:pt idx="25">
                      <c:v>0.745</c:v>
                    </c:pt>
                    <c:pt idx="26">
                      <c:v>0.88</c:v>
                    </c:pt>
                    <c:pt idx="27">
                      <c:v>0.185</c:v>
                    </c:pt>
                    <c:pt idx="28">
                      <c:v>0.96666666666666701</c:v>
                    </c:pt>
                    <c:pt idx="29">
                      <c:v>0.68500000000000005</c:v>
                    </c:pt>
                    <c:pt idx="30">
                      <c:v>1.484</c:v>
                    </c:pt>
                    <c:pt idx="31">
                      <c:v>0.70499999999999996</c:v>
                    </c:pt>
                    <c:pt idx="32">
                      <c:v>0.71</c:v>
                    </c:pt>
                    <c:pt idx="33">
                      <c:v>0.28999999999999998</c:v>
                    </c:pt>
                    <c:pt idx="34">
                      <c:v>0.52</c:v>
                    </c:pt>
                    <c:pt idx="35">
                      <c:v>0.61499999999999999</c:v>
                    </c:pt>
                    <c:pt idx="36">
                      <c:v>1.01</c:v>
                    </c:pt>
                    <c:pt idx="37">
                      <c:v>0.7</c:v>
                    </c:pt>
                    <c:pt idx="38">
                      <c:v>1.3316666666666701</c:v>
                    </c:pt>
                    <c:pt idx="39">
                      <c:v>0.54</c:v>
                    </c:pt>
                    <c:pt idx="40">
                      <c:v>0.74333333333333396</c:v>
                    </c:pt>
                    <c:pt idx="41">
                      <c:v>0.625</c:v>
                    </c:pt>
                    <c:pt idx="42">
                      <c:v>0.336666666666667</c:v>
                    </c:pt>
                    <c:pt idx="43">
                      <c:v>1.8049999999999999</c:v>
                    </c:pt>
                    <c:pt idx="44">
                      <c:v>0.71</c:v>
                    </c:pt>
                    <c:pt idx="45">
                      <c:v>0.45</c:v>
                    </c:pt>
                    <c:pt idx="46">
                      <c:v>1.81</c:v>
                    </c:pt>
                    <c:pt idx="47">
                      <c:v>1.1499999999999999</c:v>
                    </c:pt>
                    <c:pt idx="48">
                      <c:v>0.09</c:v>
                    </c:pt>
                    <c:pt idx="49">
                      <c:v>0.73333333333333295</c:v>
                    </c:pt>
                    <c:pt idx="50">
                      <c:v>0.76</c:v>
                    </c:pt>
                    <c:pt idx="51">
                      <c:v>0.49</c:v>
                    </c:pt>
                    <c:pt idx="52">
                      <c:v>3.07</c:v>
                    </c:pt>
                    <c:pt idx="53">
                      <c:v>0.92</c:v>
                    </c:pt>
                    <c:pt idx="54">
                      <c:v>0.33</c:v>
                    </c:pt>
                    <c:pt idx="55">
                      <c:v>1.71</c:v>
                    </c:pt>
                    <c:pt idx="56">
                      <c:v>0.55000000000000004</c:v>
                    </c:pt>
                    <c:pt idx="57">
                      <c:v>0.62</c:v>
                    </c:pt>
                    <c:pt idx="58">
                      <c:v>0.56999999999999995</c:v>
                    </c:pt>
                    <c:pt idx="59">
                      <c:v>0.47</c:v>
                    </c:pt>
                    <c:pt idx="60">
                      <c:v>0.505</c:v>
                    </c:pt>
                    <c:pt idx="61">
                      <c:v>0.875</c:v>
                    </c:pt>
                    <c:pt idx="62">
                      <c:v>1.03</c:v>
                    </c:pt>
                    <c:pt idx="63">
                      <c:v>0.69</c:v>
                    </c:pt>
                    <c:pt idx="64">
                      <c:v>0.27</c:v>
                    </c:pt>
                    <c:pt idx="65">
                      <c:v>2.06</c:v>
                    </c:pt>
                    <c:pt idx="66">
                      <c:v>0.83333333333333304</c:v>
                    </c:pt>
                    <c:pt idx="67">
                      <c:v>0.63666666666666705</c:v>
                    </c:pt>
                    <c:pt idx="68">
                      <c:v>0.35499999999999998</c:v>
                    </c:pt>
                    <c:pt idx="69">
                      <c:v>0.64500000000000002</c:v>
                    </c:pt>
                    <c:pt idx="70">
                      <c:v>0.69199999999999995</c:v>
                    </c:pt>
                    <c:pt idx="71">
                      <c:v>0.64</c:v>
                    </c:pt>
                    <c:pt idx="72">
                      <c:v>0.79</c:v>
                    </c:pt>
                    <c:pt idx="73">
                      <c:v>0.94</c:v>
                    </c:pt>
                    <c:pt idx="74">
                      <c:v>0.27</c:v>
                    </c:pt>
                    <c:pt idx="75">
                      <c:v>0.84</c:v>
                    </c:pt>
                    <c:pt idx="76">
                      <c:v>0.49333333333333301</c:v>
                    </c:pt>
                    <c:pt idx="77">
                      <c:v>0.53</c:v>
                    </c:pt>
                    <c:pt idx="78">
                      <c:v>0.87</c:v>
                    </c:pt>
                    <c:pt idx="79">
                      <c:v>0.43</c:v>
                    </c:pt>
                    <c:pt idx="80">
                      <c:v>0.67749999999999999</c:v>
                    </c:pt>
                    <c:pt idx="81">
                      <c:v>0.49</c:v>
                    </c:pt>
                    <c:pt idx="82">
                      <c:v>0.74</c:v>
                    </c:pt>
                    <c:pt idx="83">
                      <c:v>0.36</c:v>
                    </c:pt>
                    <c:pt idx="84">
                      <c:v>0.41</c:v>
                    </c:pt>
                    <c:pt idx="85">
                      <c:v>0.44500000000000001</c:v>
                    </c:pt>
                    <c:pt idx="86">
                      <c:v>0.73</c:v>
                    </c:pt>
                    <c:pt idx="87">
                      <c:v>0.94499999999999995</c:v>
                    </c:pt>
                    <c:pt idx="88">
                      <c:v>0.61</c:v>
                    </c:pt>
                    <c:pt idx="89">
                      <c:v>0.57999999999999996</c:v>
                    </c:pt>
                    <c:pt idx="90">
                      <c:v>0.39</c:v>
                    </c:pt>
                    <c:pt idx="91">
                      <c:v>0.66</c:v>
                    </c:pt>
                    <c:pt idx="92">
                      <c:v>0.59</c:v>
                    </c:pt>
                    <c:pt idx="93">
                      <c:v>0.43</c:v>
                    </c:pt>
                    <c:pt idx="94">
                      <c:v>0.39</c:v>
                    </c:pt>
                    <c:pt idx="95">
                      <c:v>0.45</c:v>
                    </c:pt>
                    <c:pt idx="96">
                      <c:v>0.435</c:v>
                    </c:pt>
                    <c:pt idx="97">
                      <c:v>0.31</c:v>
                    </c:pt>
                    <c:pt idx="98">
                      <c:v>0.56000000000000005</c:v>
                    </c:pt>
                    <c:pt idx="99">
                      <c:v>1.5349999999999999</c:v>
                    </c:pt>
                    <c:pt idx="100">
                      <c:v>0.49</c:v>
                    </c:pt>
                    <c:pt idx="101">
                      <c:v>0.66500000000000004</c:v>
                    </c:pt>
                    <c:pt idx="102">
                      <c:v>0.55000000000000004</c:v>
                    </c:pt>
                    <c:pt idx="103">
                      <c:v>0.61</c:v>
                    </c:pt>
                    <c:pt idx="104">
                      <c:v>0.68</c:v>
                    </c:pt>
                    <c:pt idx="105">
                      <c:v>0.46</c:v>
                    </c:pt>
                    <c:pt idx="106">
                      <c:v>0.84</c:v>
                    </c:pt>
                    <c:pt idx="107">
                      <c:v>0.92</c:v>
                    </c:pt>
                    <c:pt idx="108">
                      <c:v>0.52</c:v>
                    </c:pt>
                    <c:pt idx="109">
                      <c:v>0.63333333333333297</c:v>
                    </c:pt>
                    <c:pt idx="110">
                      <c:v>1.42</c:v>
                    </c:pt>
                    <c:pt idx="111">
                      <c:v>0.77</c:v>
                    </c:pt>
                    <c:pt idx="112">
                      <c:v>0.54</c:v>
                    </c:pt>
                    <c:pt idx="113">
                      <c:v>0.52</c:v>
                    </c:pt>
                    <c:pt idx="114">
                      <c:v>0.47</c:v>
                    </c:pt>
                    <c:pt idx="115">
                      <c:v>0.61750000000000005</c:v>
                    </c:pt>
                    <c:pt idx="116">
                      <c:v>0.57999999999999996</c:v>
                    </c:pt>
                    <c:pt idx="117">
                      <c:v>0.46</c:v>
                    </c:pt>
                    <c:pt idx="118">
                      <c:v>0.64</c:v>
                    </c:pt>
                    <c:pt idx="119">
                      <c:v>0.6</c:v>
                    </c:pt>
                    <c:pt idx="120">
                      <c:v>0.86</c:v>
                    </c:pt>
                    <c:pt idx="121">
                      <c:v>0.56999999999999995</c:v>
                    </c:pt>
                    <c:pt idx="122">
                      <c:v>0.52500000000000002</c:v>
                    </c:pt>
                    <c:pt idx="123">
                      <c:v>1.115</c:v>
                    </c:pt>
                    <c:pt idx="124">
                      <c:v>0.33</c:v>
                    </c:pt>
                    <c:pt idx="125">
                      <c:v>0.72499999999999998</c:v>
                    </c:pt>
                    <c:pt idx="126">
                      <c:v>0.73499999999999999</c:v>
                    </c:pt>
                    <c:pt idx="127">
                      <c:v>0.64</c:v>
                    </c:pt>
                    <c:pt idx="128">
                      <c:v>0.5</c:v>
                    </c:pt>
                    <c:pt idx="129">
                      <c:v>0.65</c:v>
                    </c:pt>
                    <c:pt idx="130">
                      <c:v>0.33</c:v>
                    </c:pt>
                    <c:pt idx="131">
                      <c:v>1.04</c:v>
                    </c:pt>
                    <c:pt idx="132">
                      <c:v>0.33</c:v>
                    </c:pt>
                    <c:pt idx="133">
                      <c:v>0.64777777777777801</c:v>
                    </c:pt>
                    <c:pt idx="134">
                      <c:v>0.31</c:v>
                    </c:pt>
                    <c:pt idx="135">
                      <c:v>0.42</c:v>
                    </c:pt>
                    <c:pt idx="136">
                      <c:v>0.56000000000000005</c:v>
                    </c:pt>
                    <c:pt idx="137">
                      <c:v>0.44</c:v>
                    </c:pt>
                    <c:pt idx="138">
                      <c:v>0.48</c:v>
                    </c:pt>
                    <c:pt idx="139">
                      <c:v>0.38</c:v>
                    </c:pt>
                    <c:pt idx="140">
                      <c:v>0.57999999999999996</c:v>
                    </c:pt>
                    <c:pt idx="141">
                      <c:v>0.62</c:v>
                    </c:pt>
                    <c:pt idx="142">
                      <c:v>0.71</c:v>
                    </c:pt>
                    <c:pt idx="143">
                      <c:v>0.55000000000000004</c:v>
                    </c:pt>
                    <c:pt idx="144">
                      <c:v>0.48</c:v>
                    </c:pt>
                    <c:pt idx="145">
                      <c:v>0.71</c:v>
                    </c:pt>
                    <c:pt idx="146">
                      <c:v>0.35</c:v>
                    </c:pt>
                    <c:pt idx="147">
                      <c:v>0.3</c:v>
                    </c:pt>
                    <c:pt idx="148">
                      <c:v>0.4</c:v>
                    </c:pt>
                    <c:pt idx="149">
                      <c:v>0.34</c:v>
                    </c:pt>
                    <c:pt idx="150">
                      <c:v>0.7</c:v>
                    </c:pt>
                    <c:pt idx="151">
                      <c:v>0.38</c:v>
                    </c:pt>
                    <c:pt idx="152">
                      <c:v>0.59</c:v>
                    </c:pt>
                    <c:pt idx="153">
                      <c:v>0.24</c:v>
                    </c:pt>
                    <c:pt idx="154">
                      <c:v>0.49</c:v>
                    </c:pt>
                    <c:pt idx="155">
                      <c:v>0.57999999999999996</c:v>
                    </c:pt>
                    <c:pt idx="156">
                      <c:v>2.2450000000000001</c:v>
                    </c:pt>
                  </c:numLit>
                </c:yVal>
                <c:smooth val="0"/>
                <c:extLst>
                  <c:ext xmlns:c16="http://schemas.microsoft.com/office/drawing/2014/chart" uri="{C3380CC4-5D6E-409C-BE32-E72D297353CC}">
                    <c16:uniqueId val="{00000006-7C64-4F3D-AB3D-B9331DCE1277}"/>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[时刻价值.xlsx]座公里收入与距离!$G$2</c15:sqref>
                        </c15:formulaRef>
                      </c:ext>
                    </c:extLst>
                    <c:strCache>
                      <c:ptCount val="1"/>
                      <c:pt idx="0">
                        <c:v>2—3</c:v>
                      </c:pt>
                    </c:strCache>
                  </c:strRef>
                </c:tx>
                <c:spPr>
                  <a:ln w="25400" cap="rnd">
                    <a:noFill/>
                    <a:round/>
                  </a:ln>
                  <a:effectLst/>
                </c:spPr>
                <c:marker>
                  <c:symbol val="circle"/>
                  <c:size val="5"/>
                  <c:spPr>
                    <a:solidFill>
                      <a:schemeClr val="accent2"/>
                    </a:solidFill>
                    <a:ln w="9525">
                      <a:solidFill>
                        <a:schemeClr val="accent2"/>
                      </a:solidFill>
                    </a:ln>
                    <a:effectLst/>
                  </c:spPr>
                </c:marker>
                <c:xVal>
                  <c:numLit>
                    <c:formatCode>General</c:formatCode>
                    <c:ptCount val="759"/>
                    <c:pt idx="0">
                      <c:v>146</c:v>
                    </c:pt>
                    <c:pt idx="1">
                      <c:v>156</c:v>
                    </c:pt>
                    <c:pt idx="2">
                      <c:v>200</c:v>
                    </c:pt>
                    <c:pt idx="3">
                      <c:v>280</c:v>
                    </c:pt>
                    <c:pt idx="4">
                      <c:v>289</c:v>
                    </c:pt>
                    <c:pt idx="5">
                      <c:v>305</c:v>
                    </c:pt>
                    <c:pt idx="6">
                      <c:v>314</c:v>
                    </c:pt>
                    <c:pt idx="7">
                      <c:v>315</c:v>
                    </c:pt>
                    <c:pt idx="8">
                      <c:v>323</c:v>
                    </c:pt>
                    <c:pt idx="9">
                      <c:v>325</c:v>
                    </c:pt>
                    <c:pt idx="10">
                      <c:v>337</c:v>
                    </c:pt>
                    <c:pt idx="11">
                      <c:v>349</c:v>
                    </c:pt>
                    <c:pt idx="12">
                      <c:v>350</c:v>
                    </c:pt>
                    <c:pt idx="13">
                      <c:v>373</c:v>
                    </c:pt>
                    <c:pt idx="14">
                      <c:v>380</c:v>
                    </c:pt>
                    <c:pt idx="15">
                      <c:v>383</c:v>
                    </c:pt>
                    <c:pt idx="16">
                      <c:v>385</c:v>
                    </c:pt>
                    <c:pt idx="17">
                      <c:v>397</c:v>
                    </c:pt>
                    <c:pt idx="18">
                      <c:v>402</c:v>
                    </c:pt>
                    <c:pt idx="19">
                      <c:v>404</c:v>
                    </c:pt>
                    <c:pt idx="20">
                      <c:v>407</c:v>
                    </c:pt>
                    <c:pt idx="21">
                      <c:v>425</c:v>
                    </c:pt>
                    <c:pt idx="22">
                      <c:v>426</c:v>
                    </c:pt>
                    <c:pt idx="23">
                      <c:v>440</c:v>
                    </c:pt>
                    <c:pt idx="24">
                      <c:v>441</c:v>
                    </c:pt>
                    <c:pt idx="25">
                      <c:v>448</c:v>
                    </c:pt>
                    <c:pt idx="26">
                      <c:v>450</c:v>
                    </c:pt>
                    <c:pt idx="27">
                      <c:v>452</c:v>
                    </c:pt>
                    <c:pt idx="28">
                      <c:v>458</c:v>
                    </c:pt>
                    <c:pt idx="29">
                      <c:v>472</c:v>
                    </c:pt>
                    <c:pt idx="30">
                      <c:v>479</c:v>
                    </c:pt>
                    <c:pt idx="31">
                      <c:v>487</c:v>
                    </c:pt>
                    <c:pt idx="32">
                      <c:v>491</c:v>
                    </c:pt>
                    <c:pt idx="33">
                      <c:v>496</c:v>
                    </c:pt>
                    <c:pt idx="34">
                      <c:v>497</c:v>
                    </c:pt>
                    <c:pt idx="35">
                      <c:v>501</c:v>
                    </c:pt>
                    <c:pt idx="36">
                      <c:v>503</c:v>
                    </c:pt>
                    <c:pt idx="37">
                      <c:v>511</c:v>
                    </c:pt>
                    <c:pt idx="38">
                      <c:v>515</c:v>
                    </c:pt>
                    <c:pt idx="39">
                      <c:v>522</c:v>
                    </c:pt>
                    <c:pt idx="40">
                      <c:v>532</c:v>
                    </c:pt>
                    <c:pt idx="41">
                      <c:v>545</c:v>
                    </c:pt>
                    <c:pt idx="42">
                      <c:v>550</c:v>
                    </c:pt>
                    <c:pt idx="43">
                      <c:v>551</c:v>
                    </c:pt>
                    <c:pt idx="44">
                      <c:v>556</c:v>
                    </c:pt>
                    <c:pt idx="45">
                      <c:v>570</c:v>
                    </c:pt>
                    <c:pt idx="46">
                      <c:v>579</c:v>
                    </c:pt>
                    <c:pt idx="47">
                      <c:v>583</c:v>
                    </c:pt>
                    <c:pt idx="48">
                      <c:v>584</c:v>
                    </c:pt>
                    <c:pt idx="49">
                      <c:v>585</c:v>
                    </c:pt>
                    <c:pt idx="50">
                      <c:v>600</c:v>
                    </c:pt>
                    <c:pt idx="51">
                      <c:v>616</c:v>
                    </c:pt>
                    <c:pt idx="52">
                      <c:v>627</c:v>
                    </c:pt>
                    <c:pt idx="53">
                      <c:v>629</c:v>
                    </c:pt>
                    <c:pt idx="54">
                      <c:v>631</c:v>
                    </c:pt>
                    <c:pt idx="55">
                      <c:v>639</c:v>
                    </c:pt>
                    <c:pt idx="56">
                      <c:v>643</c:v>
                    </c:pt>
                    <c:pt idx="57">
                      <c:v>651</c:v>
                    </c:pt>
                    <c:pt idx="58">
                      <c:v>653</c:v>
                    </c:pt>
                    <c:pt idx="59">
                      <c:v>660</c:v>
                    </c:pt>
                    <c:pt idx="60">
                      <c:v>663</c:v>
                    </c:pt>
                    <c:pt idx="61">
                      <c:v>673</c:v>
                    </c:pt>
                    <c:pt idx="62">
                      <c:v>676</c:v>
                    </c:pt>
                    <c:pt idx="63">
                      <c:v>680</c:v>
                    </c:pt>
                    <c:pt idx="64">
                      <c:v>683</c:v>
                    </c:pt>
                    <c:pt idx="65">
                      <c:v>696</c:v>
                    </c:pt>
                    <c:pt idx="66">
                      <c:v>702</c:v>
                    </c:pt>
                    <c:pt idx="67">
                      <c:v>705</c:v>
                    </c:pt>
                    <c:pt idx="68">
                      <c:v>718</c:v>
                    </c:pt>
                    <c:pt idx="69">
                      <c:v>720</c:v>
                    </c:pt>
                    <c:pt idx="70">
                      <c:v>721</c:v>
                    </c:pt>
                    <c:pt idx="71">
                      <c:v>726</c:v>
                    </c:pt>
                    <c:pt idx="72">
                      <c:v>730</c:v>
                    </c:pt>
                    <c:pt idx="73">
                      <c:v>733</c:v>
                    </c:pt>
                    <c:pt idx="74">
                      <c:v>735</c:v>
                    </c:pt>
                    <c:pt idx="75">
                      <c:v>745</c:v>
                    </c:pt>
                    <c:pt idx="76">
                      <c:v>746</c:v>
                    </c:pt>
                    <c:pt idx="77">
                      <c:v>748</c:v>
                    </c:pt>
                    <c:pt idx="78">
                      <c:v>749</c:v>
                    </c:pt>
                    <c:pt idx="79">
                      <c:v>752</c:v>
                    </c:pt>
                    <c:pt idx="80">
                      <c:v>755</c:v>
                    </c:pt>
                    <c:pt idx="81">
                      <c:v>763</c:v>
                    </c:pt>
                    <c:pt idx="82">
                      <c:v>771</c:v>
                    </c:pt>
                    <c:pt idx="83">
                      <c:v>773</c:v>
                    </c:pt>
                    <c:pt idx="84">
                      <c:v>780</c:v>
                    </c:pt>
                    <c:pt idx="85">
                      <c:v>785</c:v>
                    </c:pt>
                    <c:pt idx="86">
                      <c:v>786</c:v>
                    </c:pt>
                    <c:pt idx="87">
                      <c:v>788</c:v>
                    </c:pt>
                    <c:pt idx="88">
                      <c:v>800</c:v>
                    </c:pt>
                    <c:pt idx="89">
                      <c:v>804</c:v>
                    </c:pt>
                    <c:pt idx="90">
                      <c:v>808</c:v>
                    </c:pt>
                    <c:pt idx="91">
                      <c:v>810</c:v>
                    </c:pt>
                    <c:pt idx="92">
                      <c:v>817</c:v>
                    </c:pt>
                    <c:pt idx="93">
                      <c:v>818</c:v>
                    </c:pt>
                    <c:pt idx="94">
                      <c:v>820</c:v>
                    </c:pt>
                    <c:pt idx="95">
                      <c:v>829</c:v>
                    </c:pt>
                    <c:pt idx="96">
                      <c:v>832</c:v>
                    </c:pt>
                    <c:pt idx="97">
                      <c:v>836</c:v>
                    </c:pt>
                    <c:pt idx="98">
                      <c:v>840</c:v>
                    </c:pt>
                    <c:pt idx="99">
                      <c:v>845</c:v>
                    </c:pt>
                    <c:pt idx="100">
                      <c:v>848</c:v>
                    </c:pt>
                    <c:pt idx="101">
                      <c:v>849</c:v>
                    </c:pt>
                    <c:pt idx="102">
                      <c:v>850</c:v>
                    </c:pt>
                    <c:pt idx="103">
                      <c:v>856</c:v>
                    </c:pt>
                    <c:pt idx="104">
                      <c:v>857</c:v>
                    </c:pt>
                    <c:pt idx="105">
                      <c:v>860</c:v>
                    </c:pt>
                    <c:pt idx="106">
                      <c:v>862</c:v>
                    </c:pt>
                    <c:pt idx="107">
                      <c:v>870</c:v>
                    </c:pt>
                    <c:pt idx="108">
                      <c:v>872</c:v>
                    </c:pt>
                    <c:pt idx="109">
                      <c:v>874</c:v>
                    </c:pt>
                    <c:pt idx="110">
                      <c:v>878</c:v>
                    </c:pt>
                    <c:pt idx="111">
                      <c:v>895</c:v>
                    </c:pt>
                    <c:pt idx="112">
                      <c:v>898</c:v>
                    </c:pt>
                    <c:pt idx="113">
                      <c:v>899</c:v>
                    </c:pt>
                    <c:pt idx="114">
                      <c:v>905</c:v>
                    </c:pt>
                    <c:pt idx="115">
                      <c:v>907</c:v>
                    </c:pt>
                    <c:pt idx="116">
                      <c:v>908</c:v>
                    </c:pt>
                    <c:pt idx="117">
                      <c:v>909</c:v>
                    </c:pt>
                    <c:pt idx="118">
                      <c:v>910</c:v>
                    </c:pt>
                    <c:pt idx="119">
                      <c:v>917</c:v>
                    </c:pt>
                    <c:pt idx="120">
                      <c:v>920</c:v>
                    </c:pt>
                    <c:pt idx="121">
                      <c:v>927</c:v>
                    </c:pt>
                    <c:pt idx="122">
                      <c:v>937</c:v>
                    </c:pt>
                    <c:pt idx="123">
                      <c:v>938</c:v>
                    </c:pt>
                    <c:pt idx="124">
                      <c:v>947</c:v>
                    </c:pt>
                    <c:pt idx="125">
                      <c:v>950</c:v>
                    </c:pt>
                    <c:pt idx="126">
                      <c:v>955</c:v>
                    </c:pt>
                    <c:pt idx="127">
                      <c:v>959</c:v>
                    </c:pt>
                    <c:pt idx="128">
                      <c:v>960</c:v>
                    </c:pt>
                    <c:pt idx="129">
                      <c:v>964</c:v>
                    </c:pt>
                    <c:pt idx="130">
                      <c:v>965</c:v>
                    </c:pt>
                    <c:pt idx="131">
                      <c:v>967</c:v>
                    </c:pt>
                    <c:pt idx="132">
                      <c:v>972</c:v>
                    </c:pt>
                    <c:pt idx="133">
                      <c:v>980</c:v>
                    </c:pt>
                    <c:pt idx="134">
                      <c:v>989</c:v>
                    </c:pt>
                    <c:pt idx="135">
                      <c:v>990</c:v>
                    </c:pt>
                    <c:pt idx="136">
                      <c:v>992</c:v>
                    </c:pt>
                    <c:pt idx="137">
                      <c:v>1013</c:v>
                    </c:pt>
                    <c:pt idx="138">
                      <c:v>1016</c:v>
                    </c:pt>
                    <c:pt idx="139">
                      <c:v>1018</c:v>
                    </c:pt>
                    <c:pt idx="140">
                      <c:v>1020</c:v>
                    </c:pt>
                    <c:pt idx="141">
                      <c:v>1022</c:v>
                    </c:pt>
                    <c:pt idx="142">
                      <c:v>1023</c:v>
                    </c:pt>
                    <c:pt idx="143">
                      <c:v>1024</c:v>
                    </c:pt>
                    <c:pt idx="144">
                      <c:v>1027</c:v>
                    </c:pt>
                    <c:pt idx="145">
                      <c:v>1030</c:v>
                    </c:pt>
                    <c:pt idx="146">
                      <c:v>1031</c:v>
                    </c:pt>
                    <c:pt idx="147">
                      <c:v>1038</c:v>
                    </c:pt>
                    <c:pt idx="148">
                      <c:v>1042</c:v>
                    </c:pt>
                    <c:pt idx="149">
                      <c:v>1046</c:v>
                    </c:pt>
                    <c:pt idx="150">
                      <c:v>1048</c:v>
                    </c:pt>
                    <c:pt idx="151">
                      <c:v>1051</c:v>
                    </c:pt>
                    <c:pt idx="152">
                      <c:v>1057</c:v>
                    </c:pt>
                    <c:pt idx="153">
                      <c:v>1060</c:v>
                    </c:pt>
                    <c:pt idx="154">
                      <c:v>1067</c:v>
                    </c:pt>
                    <c:pt idx="155">
                      <c:v>1069</c:v>
                    </c:pt>
                    <c:pt idx="156">
                      <c:v>1070</c:v>
                    </c:pt>
                    <c:pt idx="157">
                      <c:v>1071</c:v>
                    </c:pt>
                    <c:pt idx="158">
                      <c:v>1072</c:v>
                    </c:pt>
                    <c:pt idx="159">
                      <c:v>1074</c:v>
                    </c:pt>
                    <c:pt idx="160">
                      <c:v>1082</c:v>
                    </c:pt>
                    <c:pt idx="161">
                      <c:v>1083</c:v>
                    </c:pt>
                    <c:pt idx="162">
                      <c:v>1090</c:v>
                    </c:pt>
                    <c:pt idx="163">
                      <c:v>1092</c:v>
                    </c:pt>
                    <c:pt idx="164">
                      <c:v>1093</c:v>
                    </c:pt>
                    <c:pt idx="165">
                      <c:v>1098</c:v>
                    </c:pt>
                    <c:pt idx="166">
                      <c:v>1099</c:v>
                    </c:pt>
                    <c:pt idx="167">
                      <c:v>1100</c:v>
                    </c:pt>
                    <c:pt idx="168">
                      <c:v>1101</c:v>
                    </c:pt>
                    <c:pt idx="169">
                      <c:v>1108</c:v>
                    </c:pt>
                    <c:pt idx="170">
                      <c:v>1110</c:v>
                    </c:pt>
                    <c:pt idx="171">
                      <c:v>1113</c:v>
                    </c:pt>
                    <c:pt idx="172">
                      <c:v>1122</c:v>
                    </c:pt>
                    <c:pt idx="173">
                      <c:v>1127</c:v>
                    </c:pt>
                    <c:pt idx="174">
                      <c:v>1132</c:v>
                    </c:pt>
                    <c:pt idx="175">
                      <c:v>1137</c:v>
                    </c:pt>
                    <c:pt idx="176">
                      <c:v>1140</c:v>
                    </c:pt>
                    <c:pt idx="177">
                      <c:v>1143</c:v>
                    </c:pt>
                    <c:pt idx="178">
                      <c:v>1145</c:v>
                    </c:pt>
                    <c:pt idx="179">
                      <c:v>1146</c:v>
                    </c:pt>
                    <c:pt idx="180">
                      <c:v>1152</c:v>
                    </c:pt>
                    <c:pt idx="181">
                      <c:v>1155</c:v>
                    </c:pt>
                    <c:pt idx="182">
                      <c:v>1159</c:v>
                    </c:pt>
                    <c:pt idx="183">
                      <c:v>1160</c:v>
                    </c:pt>
                    <c:pt idx="184">
                      <c:v>1164</c:v>
                    </c:pt>
                    <c:pt idx="185">
                      <c:v>1180</c:v>
                    </c:pt>
                    <c:pt idx="186">
                      <c:v>1182</c:v>
                    </c:pt>
                    <c:pt idx="187">
                      <c:v>1183</c:v>
                    </c:pt>
                    <c:pt idx="188">
                      <c:v>1189</c:v>
                    </c:pt>
                    <c:pt idx="189">
                      <c:v>1194</c:v>
                    </c:pt>
                    <c:pt idx="190">
                      <c:v>1196</c:v>
                    </c:pt>
                    <c:pt idx="191">
                      <c:v>1206</c:v>
                    </c:pt>
                    <c:pt idx="192">
                      <c:v>1208</c:v>
                    </c:pt>
                    <c:pt idx="193">
                      <c:v>1210</c:v>
                    </c:pt>
                    <c:pt idx="194">
                      <c:v>1223</c:v>
                    </c:pt>
                    <c:pt idx="195">
                      <c:v>1224</c:v>
                    </c:pt>
                    <c:pt idx="196">
                      <c:v>1226</c:v>
                    </c:pt>
                    <c:pt idx="197">
                      <c:v>1232</c:v>
                    </c:pt>
                    <c:pt idx="198">
                      <c:v>1238</c:v>
                    </c:pt>
                    <c:pt idx="199">
                      <c:v>1239</c:v>
                    </c:pt>
                    <c:pt idx="200">
                      <c:v>1247</c:v>
                    </c:pt>
                    <c:pt idx="201">
                      <c:v>1249</c:v>
                    </c:pt>
                    <c:pt idx="202">
                      <c:v>1251</c:v>
                    </c:pt>
                    <c:pt idx="203">
                      <c:v>1253</c:v>
                    </c:pt>
                    <c:pt idx="204">
                      <c:v>1254</c:v>
                    </c:pt>
                    <c:pt idx="205">
                      <c:v>1258</c:v>
                    </c:pt>
                    <c:pt idx="206">
                      <c:v>1262</c:v>
                    </c:pt>
                    <c:pt idx="207">
                      <c:v>1268</c:v>
                    </c:pt>
                    <c:pt idx="208">
                      <c:v>1270</c:v>
                    </c:pt>
                    <c:pt idx="209">
                      <c:v>1271</c:v>
                    </c:pt>
                    <c:pt idx="210">
                      <c:v>1283</c:v>
                    </c:pt>
                    <c:pt idx="211">
                      <c:v>1289</c:v>
                    </c:pt>
                    <c:pt idx="212">
                      <c:v>1292</c:v>
                    </c:pt>
                    <c:pt idx="213">
                      <c:v>1296</c:v>
                    </c:pt>
                    <c:pt idx="214">
                      <c:v>1303</c:v>
                    </c:pt>
                    <c:pt idx="215">
                      <c:v>1307</c:v>
                    </c:pt>
                    <c:pt idx="216">
                      <c:v>1309</c:v>
                    </c:pt>
                    <c:pt idx="217">
                      <c:v>1310</c:v>
                    </c:pt>
                    <c:pt idx="218">
                      <c:v>1311</c:v>
                    </c:pt>
                    <c:pt idx="219">
                      <c:v>1312</c:v>
                    </c:pt>
                    <c:pt idx="220">
                      <c:v>1315</c:v>
                    </c:pt>
                    <c:pt idx="221">
                      <c:v>1317</c:v>
                    </c:pt>
                    <c:pt idx="222">
                      <c:v>1333</c:v>
                    </c:pt>
                    <c:pt idx="223">
                      <c:v>1340</c:v>
                    </c:pt>
                    <c:pt idx="224">
                      <c:v>1341</c:v>
                    </c:pt>
                    <c:pt idx="225">
                      <c:v>1343</c:v>
                    </c:pt>
                    <c:pt idx="226">
                      <c:v>1349</c:v>
                    </c:pt>
                    <c:pt idx="227">
                      <c:v>1350</c:v>
                    </c:pt>
                    <c:pt idx="228">
                      <c:v>1366</c:v>
                    </c:pt>
                    <c:pt idx="229">
                      <c:v>1367</c:v>
                    </c:pt>
                    <c:pt idx="230">
                      <c:v>1369</c:v>
                    </c:pt>
                    <c:pt idx="231">
                      <c:v>1371</c:v>
                    </c:pt>
                    <c:pt idx="232">
                      <c:v>1372</c:v>
                    </c:pt>
                    <c:pt idx="233">
                      <c:v>1374</c:v>
                    </c:pt>
                    <c:pt idx="234">
                      <c:v>1391</c:v>
                    </c:pt>
                    <c:pt idx="235">
                      <c:v>1394</c:v>
                    </c:pt>
                    <c:pt idx="236">
                      <c:v>1399</c:v>
                    </c:pt>
                    <c:pt idx="237">
                      <c:v>1402</c:v>
                    </c:pt>
                    <c:pt idx="238">
                      <c:v>1403</c:v>
                    </c:pt>
                    <c:pt idx="239">
                      <c:v>1406</c:v>
                    </c:pt>
                    <c:pt idx="240">
                      <c:v>1413</c:v>
                    </c:pt>
                    <c:pt idx="241">
                      <c:v>1421</c:v>
                    </c:pt>
                    <c:pt idx="242">
                      <c:v>1427</c:v>
                    </c:pt>
                    <c:pt idx="243">
                      <c:v>1435</c:v>
                    </c:pt>
                    <c:pt idx="244">
                      <c:v>1440</c:v>
                    </c:pt>
                    <c:pt idx="245">
                      <c:v>1443</c:v>
                    </c:pt>
                    <c:pt idx="246">
                      <c:v>1445</c:v>
                    </c:pt>
                    <c:pt idx="247">
                      <c:v>1446</c:v>
                    </c:pt>
                    <c:pt idx="248">
                      <c:v>1448</c:v>
                    </c:pt>
                    <c:pt idx="249">
                      <c:v>1454</c:v>
                    </c:pt>
                    <c:pt idx="250">
                      <c:v>1458</c:v>
                    </c:pt>
                    <c:pt idx="251">
                      <c:v>1460</c:v>
                    </c:pt>
                    <c:pt idx="252">
                      <c:v>1461</c:v>
                    </c:pt>
                    <c:pt idx="253">
                      <c:v>1462</c:v>
                    </c:pt>
                    <c:pt idx="254">
                      <c:v>1464</c:v>
                    </c:pt>
                    <c:pt idx="255">
                      <c:v>1465</c:v>
                    </c:pt>
                    <c:pt idx="256">
                      <c:v>1470</c:v>
                    </c:pt>
                    <c:pt idx="257">
                      <c:v>1471</c:v>
                    </c:pt>
                    <c:pt idx="258">
                      <c:v>1472</c:v>
                    </c:pt>
                    <c:pt idx="259">
                      <c:v>1476</c:v>
                    </c:pt>
                    <c:pt idx="260">
                      <c:v>1481</c:v>
                    </c:pt>
                    <c:pt idx="261">
                      <c:v>1486</c:v>
                    </c:pt>
                    <c:pt idx="262">
                      <c:v>1489</c:v>
                    </c:pt>
                    <c:pt idx="263">
                      <c:v>1492</c:v>
                    </c:pt>
                    <c:pt idx="264">
                      <c:v>1498</c:v>
                    </c:pt>
                    <c:pt idx="265">
                      <c:v>1518</c:v>
                    </c:pt>
                    <c:pt idx="266">
                      <c:v>1520</c:v>
                    </c:pt>
                    <c:pt idx="267">
                      <c:v>1533</c:v>
                    </c:pt>
                    <c:pt idx="268">
                      <c:v>1545</c:v>
                    </c:pt>
                    <c:pt idx="269">
                      <c:v>1555</c:v>
                    </c:pt>
                    <c:pt idx="270">
                      <c:v>1556</c:v>
                    </c:pt>
                    <c:pt idx="271">
                      <c:v>1563</c:v>
                    </c:pt>
                    <c:pt idx="272">
                      <c:v>1567</c:v>
                    </c:pt>
                    <c:pt idx="273">
                      <c:v>1570</c:v>
                    </c:pt>
                    <c:pt idx="274">
                      <c:v>1577</c:v>
                    </c:pt>
                    <c:pt idx="275">
                      <c:v>1583</c:v>
                    </c:pt>
                    <c:pt idx="276">
                      <c:v>1587</c:v>
                    </c:pt>
                    <c:pt idx="277">
                      <c:v>1595</c:v>
                    </c:pt>
                    <c:pt idx="278">
                      <c:v>1600</c:v>
                    </c:pt>
                    <c:pt idx="279">
                      <c:v>1606</c:v>
                    </c:pt>
                    <c:pt idx="280">
                      <c:v>1620</c:v>
                    </c:pt>
                    <c:pt idx="281">
                      <c:v>1628</c:v>
                    </c:pt>
                    <c:pt idx="282">
                      <c:v>1629</c:v>
                    </c:pt>
                    <c:pt idx="283">
                      <c:v>1645</c:v>
                    </c:pt>
                    <c:pt idx="284">
                      <c:v>1648</c:v>
                    </c:pt>
                    <c:pt idx="285">
                      <c:v>1651</c:v>
                    </c:pt>
                    <c:pt idx="286">
                      <c:v>1668</c:v>
                    </c:pt>
                    <c:pt idx="287">
                      <c:v>1671</c:v>
                    </c:pt>
                    <c:pt idx="288">
                      <c:v>1673</c:v>
                    </c:pt>
                    <c:pt idx="289">
                      <c:v>1674</c:v>
                    </c:pt>
                    <c:pt idx="290">
                      <c:v>1676</c:v>
                    </c:pt>
                    <c:pt idx="291">
                      <c:v>1680</c:v>
                    </c:pt>
                    <c:pt idx="292">
                      <c:v>1688</c:v>
                    </c:pt>
                    <c:pt idx="293">
                      <c:v>1697</c:v>
                    </c:pt>
                    <c:pt idx="294">
                      <c:v>1710</c:v>
                    </c:pt>
                    <c:pt idx="295">
                      <c:v>1721</c:v>
                    </c:pt>
                    <c:pt idx="296">
                      <c:v>1725</c:v>
                    </c:pt>
                    <c:pt idx="297">
                      <c:v>1745</c:v>
                    </c:pt>
                    <c:pt idx="298">
                      <c:v>1757</c:v>
                    </c:pt>
                    <c:pt idx="299">
                      <c:v>1760</c:v>
                    </c:pt>
                    <c:pt idx="300">
                      <c:v>1764</c:v>
                    </c:pt>
                    <c:pt idx="301">
                      <c:v>1768</c:v>
                    </c:pt>
                    <c:pt idx="302">
                      <c:v>1791</c:v>
                    </c:pt>
                    <c:pt idx="303">
                      <c:v>1800</c:v>
                    </c:pt>
                    <c:pt idx="304">
                      <c:v>1804</c:v>
                    </c:pt>
                    <c:pt idx="305">
                      <c:v>1805</c:v>
                    </c:pt>
                    <c:pt idx="306">
                      <c:v>1809</c:v>
                    </c:pt>
                    <c:pt idx="307">
                      <c:v>1820</c:v>
                    </c:pt>
                    <c:pt idx="308">
                      <c:v>1825</c:v>
                    </c:pt>
                    <c:pt idx="309">
                      <c:v>1832</c:v>
                    </c:pt>
                    <c:pt idx="310">
                      <c:v>1835</c:v>
                    </c:pt>
                    <c:pt idx="311">
                      <c:v>1840</c:v>
                    </c:pt>
                    <c:pt idx="312">
                      <c:v>1846</c:v>
                    </c:pt>
                    <c:pt idx="313">
                      <c:v>1859</c:v>
                    </c:pt>
                    <c:pt idx="314">
                      <c:v>1860</c:v>
                    </c:pt>
                    <c:pt idx="315">
                      <c:v>1877</c:v>
                    </c:pt>
                    <c:pt idx="316">
                      <c:v>1879</c:v>
                    </c:pt>
                    <c:pt idx="317">
                      <c:v>1889</c:v>
                    </c:pt>
                    <c:pt idx="318">
                      <c:v>1900</c:v>
                    </c:pt>
                    <c:pt idx="319">
                      <c:v>1918</c:v>
                    </c:pt>
                    <c:pt idx="320">
                      <c:v>1927</c:v>
                    </c:pt>
                    <c:pt idx="321">
                      <c:v>1930</c:v>
                    </c:pt>
                    <c:pt idx="322">
                      <c:v>1973</c:v>
                    </c:pt>
                    <c:pt idx="323">
                      <c:v>1990</c:v>
                    </c:pt>
                    <c:pt idx="324">
                      <c:v>2000</c:v>
                    </c:pt>
                    <c:pt idx="325">
                      <c:v>2029</c:v>
                    </c:pt>
                    <c:pt idx="326">
                      <c:v>2066</c:v>
                    </c:pt>
                    <c:pt idx="327">
                      <c:v>2069</c:v>
                    </c:pt>
                    <c:pt idx="328">
                      <c:v>2077</c:v>
                    </c:pt>
                    <c:pt idx="329">
                      <c:v>2085</c:v>
                    </c:pt>
                    <c:pt idx="330">
                      <c:v>2107</c:v>
                    </c:pt>
                    <c:pt idx="331">
                      <c:v>2113</c:v>
                    </c:pt>
                    <c:pt idx="332">
                      <c:v>2114</c:v>
                    </c:pt>
                    <c:pt idx="333">
                      <c:v>2143</c:v>
                    </c:pt>
                    <c:pt idx="334">
                      <c:v>2165</c:v>
                    </c:pt>
                    <c:pt idx="335">
                      <c:v>2167</c:v>
                    </c:pt>
                    <c:pt idx="336">
                      <c:v>2281</c:v>
                    </c:pt>
                    <c:pt idx="337">
                      <c:v>2288</c:v>
                    </c:pt>
                    <c:pt idx="338">
                      <c:v>2300</c:v>
                    </c:pt>
                    <c:pt idx="339">
                      <c:v>2329</c:v>
                    </c:pt>
                    <c:pt idx="340">
                      <c:v>2340</c:v>
                    </c:pt>
                    <c:pt idx="341">
                      <c:v>2349</c:v>
                    </c:pt>
                    <c:pt idx="342">
                      <c:v>2363</c:v>
                    </c:pt>
                    <c:pt idx="343">
                      <c:v>2382</c:v>
                    </c:pt>
                    <c:pt idx="344">
                      <c:v>2503</c:v>
                    </c:pt>
                    <c:pt idx="345">
                      <c:v>2525</c:v>
                    </c:pt>
                    <c:pt idx="346">
                      <c:v>2550</c:v>
                    </c:pt>
                    <c:pt idx="347">
                      <c:v>2574</c:v>
                    </c:pt>
                    <c:pt idx="348">
                      <c:v>2619</c:v>
                    </c:pt>
                    <c:pt idx="349">
                      <c:v>2661</c:v>
                    </c:pt>
                    <c:pt idx="350">
                      <c:v>2680</c:v>
                    </c:pt>
                    <c:pt idx="351">
                      <c:v>2800</c:v>
                    </c:pt>
                    <c:pt idx="352">
                      <c:v>2822</c:v>
                    </c:pt>
                    <c:pt idx="353">
                      <c:v>2942</c:v>
                    </c:pt>
                    <c:pt idx="354">
                      <c:v>2945</c:v>
                    </c:pt>
                    <c:pt idx="355">
                      <c:v>3045</c:v>
                    </c:pt>
                    <c:pt idx="356">
                      <c:v>3127</c:v>
                    </c:pt>
                    <c:pt idx="357">
                      <c:v>3135</c:v>
                    </c:pt>
                    <c:pt idx="358">
                      <c:v>3142</c:v>
                    </c:pt>
                    <c:pt idx="359">
                      <c:v>3200</c:v>
                    </c:pt>
                    <c:pt idx="360">
                      <c:v>3332</c:v>
                    </c:pt>
                    <c:pt idx="361">
                      <c:v>3341</c:v>
                    </c:pt>
                    <c:pt idx="362">
                      <c:v>3370</c:v>
                    </c:pt>
                    <c:pt idx="363">
                      <c:v>3441</c:v>
                    </c:pt>
                    <c:pt idx="364">
                      <c:v>3515</c:v>
                    </c:pt>
                    <c:pt idx="365">
                      <c:v>3621</c:v>
                    </c:pt>
                    <c:pt idx="366">
                      <c:v>3700</c:v>
                    </c:pt>
                    <c:pt idx="367">
                      <c:v>146</c:v>
                    </c:pt>
                    <c:pt idx="368">
                      <c:v>156</c:v>
                    </c:pt>
                    <c:pt idx="369">
                      <c:v>200</c:v>
                    </c:pt>
                    <c:pt idx="370">
                      <c:v>205</c:v>
                    </c:pt>
                    <c:pt idx="371">
                      <c:v>280</c:v>
                    </c:pt>
                    <c:pt idx="372">
                      <c:v>289</c:v>
                    </c:pt>
                    <c:pt idx="373">
                      <c:v>305</c:v>
                    </c:pt>
                    <c:pt idx="374">
                      <c:v>314</c:v>
                    </c:pt>
                    <c:pt idx="375">
                      <c:v>323</c:v>
                    </c:pt>
                    <c:pt idx="376">
                      <c:v>333</c:v>
                    </c:pt>
                    <c:pt idx="377">
                      <c:v>335</c:v>
                    </c:pt>
                    <c:pt idx="378">
                      <c:v>350</c:v>
                    </c:pt>
                    <c:pt idx="379">
                      <c:v>364</c:v>
                    </c:pt>
                    <c:pt idx="380">
                      <c:v>373</c:v>
                    </c:pt>
                    <c:pt idx="381">
                      <c:v>375</c:v>
                    </c:pt>
                    <c:pt idx="382">
                      <c:v>380</c:v>
                    </c:pt>
                    <c:pt idx="383">
                      <c:v>384</c:v>
                    </c:pt>
                    <c:pt idx="384">
                      <c:v>385</c:v>
                    </c:pt>
                    <c:pt idx="385">
                      <c:v>397</c:v>
                    </c:pt>
                    <c:pt idx="386">
                      <c:v>402</c:v>
                    </c:pt>
                    <c:pt idx="387">
                      <c:v>404</c:v>
                    </c:pt>
                    <c:pt idx="388">
                      <c:v>425</c:v>
                    </c:pt>
                    <c:pt idx="389">
                      <c:v>426</c:v>
                    </c:pt>
                    <c:pt idx="390">
                      <c:v>440</c:v>
                    </c:pt>
                    <c:pt idx="391">
                      <c:v>441</c:v>
                    </c:pt>
                    <c:pt idx="392">
                      <c:v>448</c:v>
                    </c:pt>
                    <c:pt idx="393">
                      <c:v>450</c:v>
                    </c:pt>
                    <c:pt idx="394">
                      <c:v>452</c:v>
                    </c:pt>
                    <c:pt idx="395">
                      <c:v>458</c:v>
                    </c:pt>
                    <c:pt idx="396">
                      <c:v>463</c:v>
                    </c:pt>
                    <c:pt idx="397">
                      <c:v>472</c:v>
                    </c:pt>
                    <c:pt idx="398">
                      <c:v>479</c:v>
                    </c:pt>
                    <c:pt idx="399">
                      <c:v>487</c:v>
                    </c:pt>
                    <c:pt idx="400">
                      <c:v>495</c:v>
                    </c:pt>
                    <c:pt idx="401">
                      <c:v>501</c:v>
                    </c:pt>
                    <c:pt idx="402">
                      <c:v>503</c:v>
                    </c:pt>
                    <c:pt idx="403">
                      <c:v>511</c:v>
                    </c:pt>
                    <c:pt idx="404">
                      <c:v>515</c:v>
                    </c:pt>
                    <c:pt idx="405">
                      <c:v>517</c:v>
                    </c:pt>
                    <c:pt idx="406">
                      <c:v>532</c:v>
                    </c:pt>
                    <c:pt idx="407">
                      <c:v>551</c:v>
                    </c:pt>
                    <c:pt idx="408">
                      <c:v>556</c:v>
                    </c:pt>
                    <c:pt idx="409">
                      <c:v>569</c:v>
                    </c:pt>
                    <c:pt idx="410">
                      <c:v>576</c:v>
                    </c:pt>
                    <c:pt idx="411">
                      <c:v>579</c:v>
                    </c:pt>
                    <c:pt idx="412">
                      <c:v>583</c:v>
                    </c:pt>
                    <c:pt idx="413">
                      <c:v>584</c:v>
                    </c:pt>
                    <c:pt idx="414">
                      <c:v>585</c:v>
                    </c:pt>
                    <c:pt idx="415">
                      <c:v>593</c:v>
                    </c:pt>
                    <c:pt idx="416">
                      <c:v>616</c:v>
                    </c:pt>
                    <c:pt idx="417">
                      <c:v>627</c:v>
                    </c:pt>
                    <c:pt idx="418">
                      <c:v>629</c:v>
                    </c:pt>
                    <c:pt idx="419">
                      <c:v>639</c:v>
                    </c:pt>
                    <c:pt idx="420">
                      <c:v>643</c:v>
                    </c:pt>
                    <c:pt idx="421">
                      <c:v>651</c:v>
                    </c:pt>
                    <c:pt idx="422">
                      <c:v>653</c:v>
                    </c:pt>
                    <c:pt idx="423">
                      <c:v>660</c:v>
                    </c:pt>
                    <c:pt idx="424">
                      <c:v>663</c:v>
                    </c:pt>
                    <c:pt idx="425">
                      <c:v>673</c:v>
                    </c:pt>
                    <c:pt idx="426">
                      <c:v>676</c:v>
                    </c:pt>
                    <c:pt idx="427">
                      <c:v>679</c:v>
                    </c:pt>
                    <c:pt idx="428">
                      <c:v>680</c:v>
                    </c:pt>
                    <c:pt idx="429">
                      <c:v>690</c:v>
                    </c:pt>
                    <c:pt idx="430">
                      <c:v>696</c:v>
                    </c:pt>
                    <c:pt idx="431">
                      <c:v>698</c:v>
                    </c:pt>
                    <c:pt idx="432">
                      <c:v>700</c:v>
                    </c:pt>
                    <c:pt idx="433">
                      <c:v>710</c:v>
                    </c:pt>
                    <c:pt idx="434">
                      <c:v>718</c:v>
                    </c:pt>
                    <c:pt idx="435">
                      <c:v>720</c:v>
                    </c:pt>
                    <c:pt idx="436">
                      <c:v>722</c:v>
                    </c:pt>
                    <c:pt idx="437">
                      <c:v>723</c:v>
                    </c:pt>
                    <c:pt idx="438">
                      <c:v>733</c:v>
                    </c:pt>
                    <c:pt idx="439">
                      <c:v>735</c:v>
                    </c:pt>
                    <c:pt idx="440">
                      <c:v>746</c:v>
                    </c:pt>
                    <c:pt idx="441">
                      <c:v>747</c:v>
                    </c:pt>
                    <c:pt idx="442">
                      <c:v>748</c:v>
                    </c:pt>
                    <c:pt idx="443">
                      <c:v>749</c:v>
                    </c:pt>
                    <c:pt idx="444">
                      <c:v>752</c:v>
                    </c:pt>
                    <c:pt idx="445">
                      <c:v>755</c:v>
                    </c:pt>
                    <c:pt idx="446">
                      <c:v>763</c:v>
                    </c:pt>
                    <c:pt idx="447">
                      <c:v>771</c:v>
                    </c:pt>
                    <c:pt idx="448">
                      <c:v>773</c:v>
                    </c:pt>
                    <c:pt idx="449">
                      <c:v>780</c:v>
                    </c:pt>
                    <c:pt idx="450">
                      <c:v>785</c:v>
                    </c:pt>
                    <c:pt idx="451">
                      <c:v>786</c:v>
                    </c:pt>
                    <c:pt idx="452">
                      <c:v>788</c:v>
                    </c:pt>
                    <c:pt idx="453">
                      <c:v>804</c:v>
                    </c:pt>
                    <c:pt idx="454">
                      <c:v>806</c:v>
                    </c:pt>
                    <c:pt idx="455">
                      <c:v>808</c:v>
                    </c:pt>
                    <c:pt idx="456">
                      <c:v>809</c:v>
                    </c:pt>
                    <c:pt idx="457">
                      <c:v>810</c:v>
                    </c:pt>
                    <c:pt idx="458">
                      <c:v>817</c:v>
                    </c:pt>
                    <c:pt idx="459">
                      <c:v>818</c:v>
                    </c:pt>
                    <c:pt idx="460">
                      <c:v>820</c:v>
                    </c:pt>
                    <c:pt idx="461">
                      <c:v>829</c:v>
                    </c:pt>
                    <c:pt idx="462">
                      <c:v>832</c:v>
                    </c:pt>
                    <c:pt idx="463">
                      <c:v>836</c:v>
                    </c:pt>
                    <c:pt idx="464">
                      <c:v>845</c:v>
                    </c:pt>
                    <c:pt idx="465">
                      <c:v>848</c:v>
                    </c:pt>
                    <c:pt idx="466">
                      <c:v>849</c:v>
                    </c:pt>
                    <c:pt idx="467">
                      <c:v>850</c:v>
                    </c:pt>
                    <c:pt idx="468">
                      <c:v>853</c:v>
                    </c:pt>
                    <c:pt idx="469">
                      <c:v>856</c:v>
                    </c:pt>
                    <c:pt idx="470">
                      <c:v>857</c:v>
                    </c:pt>
                    <c:pt idx="471">
                      <c:v>860</c:v>
                    </c:pt>
                    <c:pt idx="472">
                      <c:v>861</c:v>
                    </c:pt>
                    <c:pt idx="473">
                      <c:v>862</c:v>
                    </c:pt>
                    <c:pt idx="474">
                      <c:v>870</c:v>
                    </c:pt>
                    <c:pt idx="475">
                      <c:v>872</c:v>
                    </c:pt>
                    <c:pt idx="476">
                      <c:v>874</c:v>
                    </c:pt>
                    <c:pt idx="477">
                      <c:v>878</c:v>
                    </c:pt>
                    <c:pt idx="478">
                      <c:v>891</c:v>
                    </c:pt>
                    <c:pt idx="479">
                      <c:v>895</c:v>
                    </c:pt>
                    <c:pt idx="480">
                      <c:v>896</c:v>
                    </c:pt>
                    <c:pt idx="481">
                      <c:v>898</c:v>
                    </c:pt>
                    <c:pt idx="482">
                      <c:v>899</c:v>
                    </c:pt>
                    <c:pt idx="483">
                      <c:v>900</c:v>
                    </c:pt>
                    <c:pt idx="484">
                      <c:v>905</c:v>
                    </c:pt>
                    <c:pt idx="485">
                      <c:v>907</c:v>
                    </c:pt>
                    <c:pt idx="486">
                      <c:v>908</c:v>
                    </c:pt>
                    <c:pt idx="487">
                      <c:v>909</c:v>
                    </c:pt>
                    <c:pt idx="488">
                      <c:v>910</c:v>
                    </c:pt>
                    <c:pt idx="489">
                      <c:v>915</c:v>
                    </c:pt>
                    <c:pt idx="490">
                      <c:v>917</c:v>
                    </c:pt>
                    <c:pt idx="491">
                      <c:v>918</c:v>
                    </c:pt>
                    <c:pt idx="492">
                      <c:v>920</c:v>
                    </c:pt>
                    <c:pt idx="493">
                      <c:v>927</c:v>
                    </c:pt>
                    <c:pt idx="494">
                      <c:v>937</c:v>
                    </c:pt>
                    <c:pt idx="495">
                      <c:v>938</c:v>
                    </c:pt>
                    <c:pt idx="496">
                      <c:v>942</c:v>
                    </c:pt>
                    <c:pt idx="497">
                      <c:v>947</c:v>
                    </c:pt>
                    <c:pt idx="498">
                      <c:v>950</c:v>
                    </c:pt>
                    <c:pt idx="499">
                      <c:v>951</c:v>
                    </c:pt>
                    <c:pt idx="500">
                      <c:v>952</c:v>
                    </c:pt>
                    <c:pt idx="501">
                      <c:v>955</c:v>
                    </c:pt>
                    <c:pt idx="502">
                      <c:v>959</c:v>
                    </c:pt>
                    <c:pt idx="503">
                      <c:v>960</c:v>
                    </c:pt>
                    <c:pt idx="504">
                      <c:v>963</c:v>
                    </c:pt>
                    <c:pt idx="505">
                      <c:v>965</c:v>
                    </c:pt>
                    <c:pt idx="506">
                      <c:v>967</c:v>
                    </c:pt>
                    <c:pt idx="507">
                      <c:v>972</c:v>
                    </c:pt>
                    <c:pt idx="508">
                      <c:v>975</c:v>
                    </c:pt>
                    <c:pt idx="509">
                      <c:v>978</c:v>
                    </c:pt>
                    <c:pt idx="510">
                      <c:v>980</c:v>
                    </c:pt>
                    <c:pt idx="511">
                      <c:v>986</c:v>
                    </c:pt>
                    <c:pt idx="512">
                      <c:v>989</c:v>
                    </c:pt>
                    <c:pt idx="513">
                      <c:v>990</c:v>
                    </c:pt>
                    <c:pt idx="514">
                      <c:v>995</c:v>
                    </c:pt>
                    <c:pt idx="515">
                      <c:v>1013</c:v>
                    </c:pt>
                    <c:pt idx="516">
                      <c:v>1014</c:v>
                    </c:pt>
                    <c:pt idx="517">
                      <c:v>1016</c:v>
                    </c:pt>
                    <c:pt idx="518">
                      <c:v>1018</c:v>
                    </c:pt>
                    <c:pt idx="519">
                      <c:v>1020</c:v>
                    </c:pt>
                    <c:pt idx="520">
                      <c:v>1022</c:v>
                    </c:pt>
                    <c:pt idx="521">
                      <c:v>1023</c:v>
                    </c:pt>
                    <c:pt idx="522">
                      <c:v>1024</c:v>
                    </c:pt>
                    <c:pt idx="523">
                      <c:v>1027</c:v>
                    </c:pt>
                    <c:pt idx="524">
                      <c:v>1031</c:v>
                    </c:pt>
                    <c:pt idx="525">
                      <c:v>1037</c:v>
                    </c:pt>
                    <c:pt idx="526">
                      <c:v>1042</c:v>
                    </c:pt>
                    <c:pt idx="527">
                      <c:v>1046</c:v>
                    </c:pt>
                    <c:pt idx="528">
                      <c:v>1048</c:v>
                    </c:pt>
                    <c:pt idx="529">
                      <c:v>1051</c:v>
                    </c:pt>
                    <c:pt idx="530">
                      <c:v>1057</c:v>
                    </c:pt>
                    <c:pt idx="531">
                      <c:v>1059</c:v>
                    </c:pt>
                    <c:pt idx="532">
                      <c:v>1060</c:v>
                    </c:pt>
                    <c:pt idx="533">
                      <c:v>1067</c:v>
                    </c:pt>
                    <c:pt idx="534">
                      <c:v>1069</c:v>
                    </c:pt>
                    <c:pt idx="535">
                      <c:v>1070</c:v>
                    </c:pt>
                    <c:pt idx="536">
                      <c:v>1074</c:v>
                    </c:pt>
                    <c:pt idx="537">
                      <c:v>1082</c:v>
                    </c:pt>
                    <c:pt idx="538">
                      <c:v>1083</c:v>
                    </c:pt>
                    <c:pt idx="539">
                      <c:v>1090</c:v>
                    </c:pt>
                    <c:pt idx="540">
                      <c:v>1092</c:v>
                    </c:pt>
                    <c:pt idx="541">
                      <c:v>1098</c:v>
                    </c:pt>
                    <c:pt idx="542">
                      <c:v>1100</c:v>
                    </c:pt>
                    <c:pt idx="543">
                      <c:v>1101</c:v>
                    </c:pt>
                    <c:pt idx="544">
                      <c:v>1110</c:v>
                    </c:pt>
                    <c:pt idx="545">
                      <c:v>1113</c:v>
                    </c:pt>
                    <c:pt idx="546">
                      <c:v>1120</c:v>
                    </c:pt>
                    <c:pt idx="547">
                      <c:v>1122</c:v>
                    </c:pt>
                    <c:pt idx="548">
                      <c:v>1127</c:v>
                    </c:pt>
                    <c:pt idx="549">
                      <c:v>1132</c:v>
                    </c:pt>
                    <c:pt idx="550">
                      <c:v>1135</c:v>
                    </c:pt>
                    <c:pt idx="551">
                      <c:v>1137</c:v>
                    </c:pt>
                    <c:pt idx="552">
                      <c:v>1143</c:v>
                    </c:pt>
                    <c:pt idx="553">
                      <c:v>1145</c:v>
                    </c:pt>
                    <c:pt idx="554">
                      <c:v>1147</c:v>
                    </c:pt>
                    <c:pt idx="555">
                      <c:v>1148</c:v>
                    </c:pt>
                    <c:pt idx="556">
                      <c:v>1155</c:v>
                    </c:pt>
                    <c:pt idx="557">
                      <c:v>1159</c:v>
                    </c:pt>
                    <c:pt idx="558">
                      <c:v>1160</c:v>
                    </c:pt>
                    <c:pt idx="559">
                      <c:v>1180</c:v>
                    </c:pt>
                    <c:pt idx="560">
                      <c:v>1182</c:v>
                    </c:pt>
                    <c:pt idx="561">
                      <c:v>1183</c:v>
                    </c:pt>
                    <c:pt idx="562">
                      <c:v>1189</c:v>
                    </c:pt>
                    <c:pt idx="563">
                      <c:v>1191</c:v>
                    </c:pt>
                    <c:pt idx="564">
                      <c:v>1196</c:v>
                    </c:pt>
                    <c:pt idx="565">
                      <c:v>1204</c:v>
                    </c:pt>
                    <c:pt idx="566">
                      <c:v>1208</c:v>
                    </c:pt>
                    <c:pt idx="567">
                      <c:v>1210</c:v>
                    </c:pt>
                    <c:pt idx="568">
                      <c:v>1212</c:v>
                    </c:pt>
                    <c:pt idx="569">
                      <c:v>1223</c:v>
                    </c:pt>
                    <c:pt idx="570">
                      <c:v>1224</c:v>
                    </c:pt>
                    <c:pt idx="571">
                      <c:v>1226</c:v>
                    </c:pt>
                    <c:pt idx="572">
                      <c:v>1230</c:v>
                    </c:pt>
                    <c:pt idx="573">
                      <c:v>1239</c:v>
                    </c:pt>
                    <c:pt idx="574">
                      <c:v>1247</c:v>
                    </c:pt>
                    <c:pt idx="575">
                      <c:v>1249</c:v>
                    </c:pt>
                    <c:pt idx="576">
                      <c:v>1252</c:v>
                    </c:pt>
                    <c:pt idx="577">
                      <c:v>1253</c:v>
                    </c:pt>
                    <c:pt idx="578">
                      <c:v>1254</c:v>
                    </c:pt>
                    <c:pt idx="579">
                      <c:v>1255</c:v>
                    </c:pt>
                    <c:pt idx="580">
                      <c:v>1262</c:v>
                    </c:pt>
                    <c:pt idx="581">
                      <c:v>1263</c:v>
                    </c:pt>
                    <c:pt idx="582">
                      <c:v>1270</c:v>
                    </c:pt>
                    <c:pt idx="583">
                      <c:v>1271</c:v>
                    </c:pt>
                    <c:pt idx="584">
                      <c:v>1283</c:v>
                    </c:pt>
                    <c:pt idx="585">
                      <c:v>1289</c:v>
                    </c:pt>
                    <c:pt idx="586">
                      <c:v>1290</c:v>
                    </c:pt>
                    <c:pt idx="587">
                      <c:v>1292</c:v>
                    </c:pt>
                    <c:pt idx="588">
                      <c:v>1295</c:v>
                    </c:pt>
                    <c:pt idx="589">
                      <c:v>1296</c:v>
                    </c:pt>
                    <c:pt idx="590">
                      <c:v>1303</c:v>
                    </c:pt>
                    <c:pt idx="591">
                      <c:v>1309</c:v>
                    </c:pt>
                    <c:pt idx="592">
                      <c:v>1310</c:v>
                    </c:pt>
                    <c:pt idx="593">
                      <c:v>1311</c:v>
                    </c:pt>
                    <c:pt idx="594">
                      <c:v>1312</c:v>
                    </c:pt>
                    <c:pt idx="595">
                      <c:v>1315</c:v>
                    </c:pt>
                    <c:pt idx="596">
                      <c:v>1317</c:v>
                    </c:pt>
                    <c:pt idx="597">
                      <c:v>1326</c:v>
                    </c:pt>
                    <c:pt idx="598">
                      <c:v>1332</c:v>
                    </c:pt>
                    <c:pt idx="599">
                      <c:v>1333</c:v>
                    </c:pt>
                    <c:pt idx="600">
                      <c:v>1336</c:v>
                    </c:pt>
                    <c:pt idx="601">
                      <c:v>1340</c:v>
                    </c:pt>
                    <c:pt idx="602">
                      <c:v>1341</c:v>
                    </c:pt>
                    <c:pt idx="603">
                      <c:v>1343</c:v>
                    </c:pt>
                    <c:pt idx="604">
                      <c:v>1349</c:v>
                    </c:pt>
                    <c:pt idx="605">
                      <c:v>1350</c:v>
                    </c:pt>
                    <c:pt idx="606">
                      <c:v>1366</c:v>
                    </c:pt>
                    <c:pt idx="607">
                      <c:v>1367</c:v>
                    </c:pt>
                    <c:pt idx="608">
                      <c:v>1369</c:v>
                    </c:pt>
                    <c:pt idx="609">
                      <c:v>1372</c:v>
                    </c:pt>
                    <c:pt idx="610">
                      <c:v>1374</c:v>
                    </c:pt>
                    <c:pt idx="611">
                      <c:v>1375</c:v>
                    </c:pt>
                    <c:pt idx="612">
                      <c:v>1391</c:v>
                    </c:pt>
                    <c:pt idx="613">
                      <c:v>1392</c:v>
                    </c:pt>
                    <c:pt idx="614">
                      <c:v>1399</c:v>
                    </c:pt>
                    <c:pt idx="615">
                      <c:v>1402</c:v>
                    </c:pt>
                    <c:pt idx="616">
                      <c:v>1403</c:v>
                    </c:pt>
                    <c:pt idx="617">
                      <c:v>1408</c:v>
                    </c:pt>
                    <c:pt idx="618">
                      <c:v>1413</c:v>
                    </c:pt>
                    <c:pt idx="619">
                      <c:v>1421</c:v>
                    </c:pt>
                    <c:pt idx="620">
                      <c:v>1427</c:v>
                    </c:pt>
                    <c:pt idx="621">
                      <c:v>1435</c:v>
                    </c:pt>
                    <c:pt idx="622">
                      <c:v>1445</c:v>
                    </c:pt>
                    <c:pt idx="623">
                      <c:v>1446</c:v>
                    </c:pt>
                    <c:pt idx="624">
                      <c:v>1448</c:v>
                    </c:pt>
                    <c:pt idx="625">
                      <c:v>1454</c:v>
                    </c:pt>
                    <c:pt idx="626">
                      <c:v>1458</c:v>
                    </c:pt>
                    <c:pt idx="627">
                      <c:v>1460</c:v>
                    </c:pt>
                    <c:pt idx="628">
                      <c:v>1461</c:v>
                    </c:pt>
                    <c:pt idx="629">
                      <c:v>1462</c:v>
                    </c:pt>
                    <c:pt idx="630">
                      <c:v>1469</c:v>
                    </c:pt>
                    <c:pt idx="631">
                      <c:v>1470</c:v>
                    </c:pt>
                    <c:pt idx="632">
                      <c:v>1472</c:v>
                    </c:pt>
                    <c:pt idx="633">
                      <c:v>1476</c:v>
                    </c:pt>
                    <c:pt idx="634">
                      <c:v>1481</c:v>
                    </c:pt>
                    <c:pt idx="635">
                      <c:v>1488</c:v>
                    </c:pt>
                    <c:pt idx="636">
                      <c:v>1489</c:v>
                    </c:pt>
                    <c:pt idx="637">
                      <c:v>1492</c:v>
                    </c:pt>
                    <c:pt idx="638">
                      <c:v>1498</c:v>
                    </c:pt>
                    <c:pt idx="639">
                      <c:v>1508</c:v>
                    </c:pt>
                    <c:pt idx="640">
                      <c:v>1514</c:v>
                    </c:pt>
                    <c:pt idx="641">
                      <c:v>1518</c:v>
                    </c:pt>
                    <c:pt idx="642">
                      <c:v>1522</c:v>
                    </c:pt>
                    <c:pt idx="643">
                      <c:v>1526</c:v>
                    </c:pt>
                    <c:pt idx="644">
                      <c:v>1533</c:v>
                    </c:pt>
                    <c:pt idx="645">
                      <c:v>1545</c:v>
                    </c:pt>
                    <c:pt idx="646">
                      <c:v>1553</c:v>
                    </c:pt>
                    <c:pt idx="647">
                      <c:v>1555</c:v>
                    </c:pt>
                    <c:pt idx="648">
                      <c:v>1556</c:v>
                    </c:pt>
                    <c:pt idx="649">
                      <c:v>1560</c:v>
                    </c:pt>
                    <c:pt idx="650">
                      <c:v>1563</c:v>
                    </c:pt>
                    <c:pt idx="651">
                      <c:v>1567</c:v>
                    </c:pt>
                    <c:pt idx="652">
                      <c:v>1570</c:v>
                    </c:pt>
                    <c:pt idx="653">
                      <c:v>1577</c:v>
                    </c:pt>
                    <c:pt idx="654">
                      <c:v>1583</c:v>
                    </c:pt>
                    <c:pt idx="655">
                      <c:v>1595</c:v>
                    </c:pt>
                    <c:pt idx="656">
                      <c:v>1600</c:v>
                    </c:pt>
                    <c:pt idx="657">
                      <c:v>1605</c:v>
                    </c:pt>
                    <c:pt idx="658">
                      <c:v>1606</c:v>
                    </c:pt>
                    <c:pt idx="659">
                      <c:v>1618</c:v>
                    </c:pt>
                    <c:pt idx="660">
                      <c:v>1620</c:v>
                    </c:pt>
                    <c:pt idx="661">
                      <c:v>1625</c:v>
                    </c:pt>
                    <c:pt idx="662">
                      <c:v>1628</c:v>
                    </c:pt>
                    <c:pt idx="663">
                      <c:v>1629</c:v>
                    </c:pt>
                    <c:pt idx="664">
                      <c:v>1639</c:v>
                    </c:pt>
                    <c:pt idx="665">
                      <c:v>1645</c:v>
                    </c:pt>
                    <c:pt idx="666">
                      <c:v>1648</c:v>
                    </c:pt>
                    <c:pt idx="667">
                      <c:v>1651</c:v>
                    </c:pt>
                    <c:pt idx="668">
                      <c:v>1657</c:v>
                    </c:pt>
                    <c:pt idx="669">
                      <c:v>1673</c:v>
                    </c:pt>
                    <c:pt idx="670">
                      <c:v>1674</c:v>
                    </c:pt>
                    <c:pt idx="671">
                      <c:v>1676</c:v>
                    </c:pt>
                    <c:pt idx="672">
                      <c:v>1680</c:v>
                    </c:pt>
                    <c:pt idx="673">
                      <c:v>1685</c:v>
                    </c:pt>
                    <c:pt idx="674">
                      <c:v>1688</c:v>
                    </c:pt>
                    <c:pt idx="675">
                      <c:v>1697</c:v>
                    </c:pt>
                    <c:pt idx="676">
                      <c:v>1700</c:v>
                    </c:pt>
                    <c:pt idx="677">
                      <c:v>1710</c:v>
                    </c:pt>
                    <c:pt idx="678">
                      <c:v>1717</c:v>
                    </c:pt>
                    <c:pt idx="679">
                      <c:v>1721</c:v>
                    </c:pt>
                    <c:pt idx="680">
                      <c:v>1723</c:v>
                    </c:pt>
                    <c:pt idx="681">
                      <c:v>1725</c:v>
                    </c:pt>
                    <c:pt idx="682">
                      <c:v>1736</c:v>
                    </c:pt>
                    <c:pt idx="683">
                      <c:v>1745</c:v>
                    </c:pt>
                    <c:pt idx="684">
                      <c:v>1757</c:v>
                    </c:pt>
                    <c:pt idx="685">
                      <c:v>1760</c:v>
                    </c:pt>
                    <c:pt idx="686">
                      <c:v>1764</c:v>
                    </c:pt>
                    <c:pt idx="687">
                      <c:v>1768</c:v>
                    </c:pt>
                    <c:pt idx="688">
                      <c:v>1770</c:v>
                    </c:pt>
                    <c:pt idx="689">
                      <c:v>1791</c:v>
                    </c:pt>
                    <c:pt idx="690">
                      <c:v>1800</c:v>
                    </c:pt>
                    <c:pt idx="691">
                      <c:v>1804</c:v>
                    </c:pt>
                    <c:pt idx="692">
                      <c:v>1805</c:v>
                    </c:pt>
                    <c:pt idx="693">
                      <c:v>1809</c:v>
                    </c:pt>
                    <c:pt idx="694">
                      <c:v>1810</c:v>
                    </c:pt>
                    <c:pt idx="695">
                      <c:v>1820</c:v>
                    </c:pt>
                    <c:pt idx="696">
                      <c:v>1825</c:v>
                    </c:pt>
                    <c:pt idx="697">
                      <c:v>1832</c:v>
                    </c:pt>
                    <c:pt idx="698">
                      <c:v>1835</c:v>
                    </c:pt>
                    <c:pt idx="699">
                      <c:v>1839</c:v>
                    </c:pt>
                    <c:pt idx="700">
                      <c:v>1840</c:v>
                    </c:pt>
                    <c:pt idx="701">
                      <c:v>1846</c:v>
                    </c:pt>
                    <c:pt idx="702">
                      <c:v>1859</c:v>
                    </c:pt>
                    <c:pt idx="703">
                      <c:v>1860</c:v>
                    </c:pt>
                    <c:pt idx="704">
                      <c:v>1877</c:v>
                    </c:pt>
                    <c:pt idx="705">
                      <c:v>1879</c:v>
                    </c:pt>
                    <c:pt idx="706">
                      <c:v>1892</c:v>
                    </c:pt>
                    <c:pt idx="707">
                      <c:v>1918</c:v>
                    </c:pt>
                    <c:pt idx="708">
                      <c:v>1927</c:v>
                    </c:pt>
                    <c:pt idx="709">
                      <c:v>1930</c:v>
                    </c:pt>
                    <c:pt idx="710">
                      <c:v>1973</c:v>
                    </c:pt>
                    <c:pt idx="711">
                      <c:v>1975</c:v>
                    </c:pt>
                    <c:pt idx="712">
                      <c:v>1990</c:v>
                    </c:pt>
                    <c:pt idx="713">
                      <c:v>2000</c:v>
                    </c:pt>
                    <c:pt idx="714">
                      <c:v>2040</c:v>
                    </c:pt>
                    <c:pt idx="715">
                      <c:v>2052</c:v>
                    </c:pt>
                    <c:pt idx="716">
                      <c:v>2082</c:v>
                    </c:pt>
                    <c:pt idx="717">
                      <c:v>2085</c:v>
                    </c:pt>
                    <c:pt idx="718">
                      <c:v>2103</c:v>
                    </c:pt>
                    <c:pt idx="719">
                      <c:v>2107</c:v>
                    </c:pt>
                    <c:pt idx="720">
                      <c:v>2114</c:v>
                    </c:pt>
                    <c:pt idx="721">
                      <c:v>2141</c:v>
                    </c:pt>
                    <c:pt idx="722">
                      <c:v>2143</c:v>
                    </c:pt>
                    <c:pt idx="723">
                      <c:v>2165</c:v>
                    </c:pt>
                    <c:pt idx="724">
                      <c:v>2167</c:v>
                    </c:pt>
                    <c:pt idx="725">
                      <c:v>2218</c:v>
                    </c:pt>
                    <c:pt idx="726">
                      <c:v>2225</c:v>
                    </c:pt>
                    <c:pt idx="727">
                      <c:v>2233</c:v>
                    </c:pt>
                    <c:pt idx="728">
                      <c:v>2281</c:v>
                    </c:pt>
                    <c:pt idx="729">
                      <c:v>2300</c:v>
                    </c:pt>
                    <c:pt idx="730">
                      <c:v>2308</c:v>
                    </c:pt>
                    <c:pt idx="731">
                      <c:v>2311</c:v>
                    </c:pt>
                    <c:pt idx="732">
                      <c:v>2329</c:v>
                    </c:pt>
                    <c:pt idx="733">
                      <c:v>2349</c:v>
                    </c:pt>
                    <c:pt idx="734">
                      <c:v>2372</c:v>
                    </c:pt>
                    <c:pt idx="735">
                      <c:v>2382</c:v>
                    </c:pt>
                    <c:pt idx="736">
                      <c:v>2525</c:v>
                    </c:pt>
                    <c:pt idx="737">
                      <c:v>2550</c:v>
                    </c:pt>
                    <c:pt idx="738">
                      <c:v>2611</c:v>
                    </c:pt>
                    <c:pt idx="739">
                      <c:v>2619</c:v>
                    </c:pt>
                    <c:pt idx="740">
                      <c:v>2631</c:v>
                    </c:pt>
                    <c:pt idx="741">
                      <c:v>2661</c:v>
                    </c:pt>
                    <c:pt idx="742">
                      <c:v>2680</c:v>
                    </c:pt>
                    <c:pt idx="743">
                      <c:v>2740</c:v>
                    </c:pt>
                    <c:pt idx="744">
                      <c:v>2800</c:v>
                    </c:pt>
                    <c:pt idx="745">
                      <c:v>2822</c:v>
                    </c:pt>
                    <c:pt idx="746">
                      <c:v>2826</c:v>
                    </c:pt>
                    <c:pt idx="747">
                      <c:v>2863</c:v>
                    </c:pt>
                    <c:pt idx="748">
                      <c:v>2913</c:v>
                    </c:pt>
                    <c:pt idx="749">
                      <c:v>3127</c:v>
                    </c:pt>
                    <c:pt idx="750">
                      <c:v>3135</c:v>
                    </c:pt>
                    <c:pt idx="751">
                      <c:v>3142</c:v>
                    </c:pt>
                    <c:pt idx="752">
                      <c:v>3200</c:v>
                    </c:pt>
                    <c:pt idx="753">
                      <c:v>3253</c:v>
                    </c:pt>
                    <c:pt idx="754">
                      <c:v>3332</c:v>
                    </c:pt>
                    <c:pt idx="755">
                      <c:v>3370</c:v>
                    </c:pt>
                    <c:pt idx="756">
                      <c:v>3441</c:v>
                    </c:pt>
                    <c:pt idx="757">
                      <c:v>3689</c:v>
                    </c:pt>
                    <c:pt idx="758">
                      <c:v>3700</c:v>
                    </c:pt>
                  </c:numLit>
                </c:xVal>
                <c:yVal>
                  <c:numLit>
                    <c:formatCode>General</c:formatCode>
                    <c:ptCount val="759"/>
                    <c:pt idx="0">
                      <c:v>2.2450000000000001</c:v>
                    </c:pt>
                    <c:pt idx="1">
                      <c:v>2.2850000000000001</c:v>
                    </c:pt>
                    <c:pt idx="2">
                      <c:v>0.35</c:v>
                    </c:pt>
                    <c:pt idx="3">
                      <c:v>0.77</c:v>
                    </c:pt>
                    <c:pt idx="4">
                      <c:v>0.8175</c:v>
                    </c:pt>
                    <c:pt idx="5">
                      <c:v>1.37666666666667</c:v>
                    </c:pt>
                    <c:pt idx="6">
                      <c:v>0.85</c:v>
                    </c:pt>
                    <c:pt idx="7">
                      <c:v>1.62</c:v>
                    </c:pt>
                    <c:pt idx="8">
                      <c:v>1.1100000000000001</c:v>
                    </c:pt>
                    <c:pt idx="9">
                      <c:v>0.78</c:v>
                    </c:pt>
                    <c:pt idx="10">
                      <c:v>2.19</c:v>
                    </c:pt>
                    <c:pt idx="11">
                      <c:v>1.59</c:v>
                    </c:pt>
                    <c:pt idx="12">
                      <c:v>1.22</c:v>
                    </c:pt>
                    <c:pt idx="13">
                      <c:v>1.2849999999999999</c:v>
                    </c:pt>
                    <c:pt idx="14">
                      <c:v>1.34</c:v>
                    </c:pt>
                    <c:pt idx="15">
                      <c:v>1.1100000000000001</c:v>
                    </c:pt>
                    <c:pt idx="16">
                      <c:v>1.1000000000000001</c:v>
                    </c:pt>
                    <c:pt idx="17">
                      <c:v>2.79</c:v>
                    </c:pt>
                    <c:pt idx="18">
                      <c:v>1.08</c:v>
                    </c:pt>
                    <c:pt idx="19">
                      <c:v>1.325</c:v>
                    </c:pt>
                    <c:pt idx="20">
                      <c:v>0.88</c:v>
                    </c:pt>
                    <c:pt idx="21">
                      <c:v>1.32</c:v>
                    </c:pt>
                    <c:pt idx="22">
                      <c:v>1.0649999999999999</c:v>
                    </c:pt>
                    <c:pt idx="23">
                      <c:v>1.84</c:v>
                    </c:pt>
                    <c:pt idx="24">
                      <c:v>2.4</c:v>
                    </c:pt>
                    <c:pt idx="25">
                      <c:v>0.55000000000000004</c:v>
                    </c:pt>
                    <c:pt idx="26">
                      <c:v>1.7475000000000001</c:v>
                    </c:pt>
                    <c:pt idx="27">
                      <c:v>1.165</c:v>
                    </c:pt>
                    <c:pt idx="28">
                      <c:v>1.11333333333333</c:v>
                    </c:pt>
                    <c:pt idx="29">
                      <c:v>0.95</c:v>
                    </c:pt>
                    <c:pt idx="30">
                      <c:v>0.83</c:v>
                    </c:pt>
                    <c:pt idx="31">
                      <c:v>1.59</c:v>
                    </c:pt>
                    <c:pt idx="32">
                      <c:v>1.04</c:v>
                    </c:pt>
                    <c:pt idx="33">
                      <c:v>1.1000000000000001</c:v>
                    </c:pt>
                    <c:pt idx="34">
                      <c:v>1.39</c:v>
                    </c:pt>
                    <c:pt idx="35">
                      <c:v>1.04375</c:v>
                    </c:pt>
                    <c:pt idx="36">
                      <c:v>0.33</c:v>
                    </c:pt>
                    <c:pt idx="37">
                      <c:v>1.075</c:v>
                    </c:pt>
                    <c:pt idx="38">
                      <c:v>1.155</c:v>
                    </c:pt>
                    <c:pt idx="39">
                      <c:v>0.5</c:v>
                    </c:pt>
                    <c:pt idx="40">
                      <c:v>1.01</c:v>
                    </c:pt>
                    <c:pt idx="41">
                      <c:v>0.94</c:v>
                    </c:pt>
                    <c:pt idx="42">
                      <c:v>0.53</c:v>
                    </c:pt>
                    <c:pt idx="43">
                      <c:v>1.48</c:v>
                    </c:pt>
                    <c:pt idx="44">
                      <c:v>0.89</c:v>
                    </c:pt>
                    <c:pt idx="45">
                      <c:v>0.71499999999999997</c:v>
                    </c:pt>
                    <c:pt idx="46">
                      <c:v>1.6325000000000001</c:v>
                    </c:pt>
                    <c:pt idx="47">
                      <c:v>0.97</c:v>
                    </c:pt>
                    <c:pt idx="48">
                      <c:v>1.25</c:v>
                    </c:pt>
                    <c:pt idx="49">
                      <c:v>0.48</c:v>
                    </c:pt>
                    <c:pt idx="50">
                      <c:v>1.1399999999999999</c:v>
                    </c:pt>
                    <c:pt idx="51">
                      <c:v>0.86</c:v>
                    </c:pt>
                    <c:pt idx="52">
                      <c:v>1.32</c:v>
                    </c:pt>
                    <c:pt idx="53">
                      <c:v>1.23</c:v>
                    </c:pt>
                    <c:pt idx="54">
                      <c:v>0.79</c:v>
                    </c:pt>
                    <c:pt idx="55">
                      <c:v>0.98769230769230798</c:v>
                    </c:pt>
                    <c:pt idx="56">
                      <c:v>1.0874999999999999</c:v>
                    </c:pt>
                    <c:pt idx="57">
                      <c:v>0.4</c:v>
                    </c:pt>
                    <c:pt idx="58">
                      <c:v>0.46</c:v>
                    </c:pt>
                    <c:pt idx="59">
                      <c:v>0.79</c:v>
                    </c:pt>
                    <c:pt idx="60">
                      <c:v>0.505</c:v>
                    </c:pt>
                    <c:pt idx="61">
                      <c:v>0.91</c:v>
                    </c:pt>
                    <c:pt idx="62">
                      <c:v>0.75</c:v>
                    </c:pt>
                    <c:pt idx="63">
                      <c:v>1.1399999999999999</c:v>
                    </c:pt>
                    <c:pt idx="64">
                      <c:v>0.5</c:v>
                    </c:pt>
                    <c:pt idx="65">
                      <c:v>0.82</c:v>
                    </c:pt>
                    <c:pt idx="66">
                      <c:v>0.35</c:v>
                    </c:pt>
                    <c:pt idx="67">
                      <c:v>0.48</c:v>
                    </c:pt>
                    <c:pt idx="68">
                      <c:v>0.73</c:v>
                    </c:pt>
                    <c:pt idx="69">
                      <c:v>0.92</c:v>
                    </c:pt>
                    <c:pt idx="70">
                      <c:v>0.57999999999999996</c:v>
                    </c:pt>
                    <c:pt idx="71">
                      <c:v>1.2333333333333301</c:v>
                    </c:pt>
                    <c:pt idx="72">
                      <c:v>0.74</c:v>
                    </c:pt>
                    <c:pt idx="73">
                      <c:v>0.53</c:v>
                    </c:pt>
                    <c:pt idx="74">
                      <c:v>0.61</c:v>
                    </c:pt>
                    <c:pt idx="75">
                      <c:v>0.46</c:v>
                    </c:pt>
                    <c:pt idx="76">
                      <c:v>0.51500000000000001</c:v>
                    </c:pt>
                    <c:pt idx="77">
                      <c:v>0.89</c:v>
                    </c:pt>
                    <c:pt idx="78">
                      <c:v>0.48</c:v>
                    </c:pt>
                    <c:pt idx="79">
                      <c:v>0.76</c:v>
                    </c:pt>
                    <c:pt idx="80">
                      <c:v>0.63</c:v>
                    </c:pt>
                    <c:pt idx="81">
                      <c:v>0.83</c:v>
                    </c:pt>
                    <c:pt idx="82">
                      <c:v>0.68</c:v>
                    </c:pt>
                    <c:pt idx="83">
                      <c:v>0.54</c:v>
                    </c:pt>
                    <c:pt idx="84">
                      <c:v>0.745</c:v>
                    </c:pt>
                    <c:pt idx="85">
                      <c:v>0.69666666666666699</c:v>
                    </c:pt>
                    <c:pt idx="86">
                      <c:v>0.99</c:v>
                    </c:pt>
                    <c:pt idx="87">
                      <c:v>0.68500000000000005</c:v>
                    </c:pt>
                    <c:pt idx="88">
                      <c:v>0.62</c:v>
                    </c:pt>
                    <c:pt idx="89">
                      <c:v>0.6</c:v>
                    </c:pt>
                    <c:pt idx="90">
                      <c:v>0.66</c:v>
                    </c:pt>
                    <c:pt idx="91">
                      <c:v>0.81</c:v>
                    </c:pt>
                    <c:pt idx="92">
                      <c:v>0.49</c:v>
                    </c:pt>
                    <c:pt idx="93">
                      <c:v>0.82499999999999996</c:v>
                    </c:pt>
                    <c:pt idx="94">
                      <c:v>0.63</c:v>
                    </c:pt>
                    <c:pt idx="95">
                      <c:v>0.35</c:v>
                    </c:pt>
                    <c:pt idx="96">
                      <c:v>0.92</c:v>
                    </c:pt>
                    <c:pt idx="97">
                      <c:v>0.60499999999999998</c:v>
                    </c:pt>
                    <c:pt idx="98">
                      <c:v>0.55000000000000004</c:v>
                    </c:pt>
                    <c:pt idx="99">
                      <c:v>0.51333333333333298</c:v>
                    </c:pt>
                    <c:pt idx="100">
                      <c:v>0.64</c:v>
                    </c:pt>
                    <c:pt idx="101">
                      <c:v>0.49</c:v>
                    </c:pt>
                    <c:pt idx="102">
                      <c:v>0.73</c:v>
                    </c:pt>
                    <c:pt idx="103">
                      <c:v>1.2150000000000001</c:v>
                    </c:pt>
                    <c:pt idx="104">
                      <c:v>0.97</c:v>
                    </c:pt>
                    <c:pt idx="105">
                      <c:v>0.51</c:v>
                    </c:pt>
                    <c:pt idx="106">
                      <c:v>0.77</c:v>
                    </c:pt>
                    <c:pt idx="107">
                      <c:v>0.51</c:v>
                    </c:pt>
                    <c:pt idx="108">
                      <c:v>0.86</c:v>
                    </c:pt>
                    <c:pt idx="109">
                      <c:v>0.41</c:v>
                    </c:pt>
                    <c:pt idx="110">
                      <c:v>0.84</c:v>
                    </c:pt>
                    <c:pt idx="111">
                      <c:v>0.82499999999999996</c:v>
                    </c:pt>
                    <c:pt idx="112">
                      <c:v>0.875</c:v>
                    </c:pt>
                    <c:pt idx="113">
                      <c:v>0.89</c:v>
                    </c:pt>
                    <c:pt idx="114">
                      <c:v>0.57999999999999996</c:v>
                    </c:pt>
                    <c:pt idx="115">
                      <c:v>0.5</c:v>
                    </c:pt>
                    <c:pt idx="116">
                      <c:v>0.59</c:v>
                    </c:pt>
                    <c:pt idx="117">
                      <c:v>0.44</c:v>
                    </c:pt>
                    <c:pt idx="118">
                      <c:v>0.47</c:v>
                    </c:pt>
                    <c:pt idx="119">
                      <c:v>0.69</c:v>
                    </c:pt>
                    <c:pt idx="120">
                      <c:v>0.56999999999999995</c:v>
                    </c:pt>
                    <c:pt idx="121">
                      <c:v>0.7</c:v>
                    </c:pt>
                    <c:pt idx="122">
                      <c:v>0.74</c:v>
                    </c:pt>
                    <c:pt idx="123">
                      <c:v>0.41</c:v>
                    </c:pt>
                    <c:pt idx="124">
                      <c:v>0.68</c:v>
                    </c:pt>
                    <c:pt idx="125">
                      <c:v>0.97</c:v>
                    </c:pt>
                    <c:pt idx="126">
                      <c:v>0.91</c:v>
                    </c:pt>
                    <c:pt idx="127">
                      <c:v>0.47</c:v>
                    </c:pt>
                    <c:pt idx="128">
                      <c:v>0.75800000000000001</c:v>
                    </c:pt>
                    <c:pt idx="129">
                      <c:v>0.32</c:v>
                    </c:pt>
                    <c:pt idx="130">
                      <c:v>0.8</c:v>
                    </c:pt>
                    <c:pt idx="131">
                      <c:v>0.48</c:v>
                    </c:pt>
                    <c:pt idx="132">
                      <c:v>0.35</c:v>
                    </c:pt>
                    <c:pt idx="133">
                      <c:v>1.58</c:v>
                    </c:pt>
                    <c:pt idx="134">
                      <c:v>0.64</c:v>
                    </c:pt>
                    <c:pt idx="135">
                      <c:v>0.85</c:v>
                    </c:pt>
                    <c:pt idx="136">
                      <c:v>0.63</c:v>
                    </c:pt>
                    <c:pt idx="137">
                      <c:v>0.52</c:v>
                    </c:pt>
                    <c:pt idx="138">
                      <c:v>0.51</c:v>
                    </c:pt>
                    <c:pt idx="139">
                      <c:v>0.71</c:v>
                    </c:pt>
                    <c:pt idx="140">
                      <c:v>0.77</c:v>
                    </c:pt>
                    <c:pt idx="141">
                      <c:v>0.56000000000000005</c:v>
                    </c:pt>
                    <c:pt idx="142">
                      <c:v>0.56000000000000005</c:v>
                    </c:pt>
                    <c:pt idx="143">
                      <c:v>0.68</c:v>
                    </c:pt>
                    <c:pt idx="144">
                      <c:v>0.39</c:v>
                    </c:pt>
                    <c:pt idx="145">
                      <c:v>0.59</c:v>
                    </c:pt>
                    <c:pt idx="146">
                      <c:v>0.55000000000000004</c:v>
                    </c:pt>
                    <c:pt idx="147">
                      <c:v>0.53</c:v>
                    </c:pt>
                    <c:pt idx="148">
                      <c:v>0.56000000000000005</c:v>
                    </c:pt>
                    <c:pt idx="149">
                      <c:v>0.23</c:v>
                    </c:pt>
                    <c:pt idx="150">
                      <c:v>0.41</c:v>
                    </c:pt>
                    <c:pt idx="151">
                      <c:v>0.44500000000000001</c:v>
                    </c:pt>
                    <c:pt idx="152">
                      <c:v>0.86</c:v>
                    </c:pt>
                    <c:pt idx="153">
                      <c:v>0.58499999999999996</c:v>
                    </c:pt>
                    <c:pt idx="154">
                      <c:v>0.58333333333333304</c:v>
                    </c:pt>
                    <c:pt idx="155">
                      <c:v>0.4</c:v>
                    </c:pt>
                    <c:pt idx="156">
                      <c:v>0.79</c:v>
                    </c:pt>
                    <c:pt idx="157">
                      <c:v>0.67</c:v>
                    </c:pt>
                    <c:pt idx="158">
                      <c:v>0.64</c:v>
                    </c:pt>
                    <c:pt idx="159">
                      <c:v>1.29</c:v>
                    </c:pt>
                    <c:pt idx="160">
                      <c:v>0.63</c:v>
                    </c:pt>
                    <c:pt idx="161">
                      <c:v>0.5</c:v>
                    </c:pt>
                    <c:pt idx="162">
                      <c:v>0.78428571428571403</c:v>
                    </c:pt>
                    <c:pt idx="163">
                      <c:v>0.95</c:v>
                    </c:pt>
                    <c:pt idx="164">
                      <c:v>0.70499999999999996</c:v>
                    </c:pt>
                    <c:pt idx="165">
                      <c:v>0.55000000000000004</c:v>
                    </c:pt>
                    <c:pt idx="166">
                      <c:v>0.47</c:v>
                    </c:pt>
                    <c:pt idx="167">
                      <c:v>0.755714285714286</c:v>
                    </c:pt>
                    <c:pt idx="168">
                      <c:v>1.19</c:v>
                    </c:pt>
                    <c:pt idx="169">
                      <c:v>0.41</c:v>
                    </c:pt>
                    <c:pt idx="170">
                      <c:v>0.7</c:v>
                    </c:pt>
                    <c:pt idx="171">
                      <c:v>0.54666666666666697</c:v>
                    </c:pt>
                    <c:pt idx="172">
                      <c:v>0.73</c:v>
                    </c:pt>
                    <c:pt idx="173">
                      <c:v>0.39</c:v>
                    </c:pt>
                    <c:pt idx="174">
                      <c:v>0.67</c:v>
                    </c:pt>
                    <c:pt idx="175">
                      <c:v>0.77500000000000002</c:v>
                    </c:pt>
                    <c:pt idx="176">
                      <c:v>0.56999999999999995</c:v>
                    </c:pt>
                    <c:pt idx="177">
                      <c:v>0.53</c:v>
                    </c:pt>
                    <c:pt idx="178">
                      <c:v>0.53</c:v>
                    </c:pt>
                    <c:pt idx="179">
                      <c:v>0.79</c:v>
                    </c:pt>
                    <c:pt idx="180">
                      <c:v>0.63</c:v>
                    </c:pt>
                    <c:pt idx="181">
                      <c:v>0.53333333333333299</c:v>
                    </c:pt>
                    <c:pt idx="182">
                      <c:v>0.67500000000000004</c:v>
                    </c:pt>
                    <c:pt idx="183">
                      <c:v>0.875</c:v>
                    </c:pt>
                    <c:pt idx="184">
                      <c:v>0.63</c:v>
                    </c:pt>
                    <c:pt idx="185">
                      <c:v>0.72</c:v>
                    </c:pt>
                    <c:pt idx="186">
                      <c:v>0.99</c:v>
                    </c:pt>
                    <c:pt idx="187">
                      <c:v>0.74</c:v>
                    </c:pt>
                    <c:pt idx="188">
                      <c:v>0.7</c:v>
                    </c:pt>
                    <c:pt idx="189">
                      <c:v>0.46</c:v>
                    </c:pt>
                    <c:pt idx="190">
                      <c:v>0.84</c:v>
                    </c:pt>
                    <c:pt idx="191">
                      <c:v>0.56000000000000005</c:v>
                    </c:pt>
                    <c:pt idx="192">
                      <c:v>0.65666666666666695</c:v>
                    </c:pt>
                    <c:pt idx="193">
                      <c:v>0.44500000000000001</c:v>
                    </c:pt>
                    <c:pt idx="194">
                      <c:v>0.79</c:v>
                    </c:pt>
                    <c:pt idx="195">
                      <c:v>0.71499999999999997</c:v>
                    </c:pt>
                    <c:pt idx="196">
                      <c:v>0.58499999999999996</c:v>
                    </c:pt>
                    <c:pt idx="197">
                      <c:v>0.43</c:v>
                    </c:pt>
                    <c:pt idx="198">
                      <c:v>0.54</c:v>
                    </c:pt>
                    <c:pt idx="199">
                      <c:v>0.61799999999999999</c:v>
                    </c:pt>
                    <c:pt idx="200">
                      <c:v>0.63</c:v>
                    </c:pt>
                    <c:pt idx="201">
                      <c:v>0.50666666666666704</c:v>
                    </c:pt>
                    <c:pt idx="202">
                      <c:v>0.96</c:v>
                    </c:pt>
                    <c:pt idx="203">
                      <c:v>0.64500000000000002</c:v>
                    </c:pt>
                    <c:pt idx="204">
                      <c:v>0.46</c:v>
                    </c:pt>
                    <c:pt idx="205">
                      <c:v>0.78</c:v>
                    </c:pt>
                    <c:pt idx="206">
                      <c:v>0.3</c:v>
                    </c:pt>
                    <c:pt idx="207">
                      <c:v>0.53</c:v>
                    </c:pt>
                    <c:pt idx="208">
                      <c:v>0.78500000000000003</c:v>
                    </c:pt>
                    <c:pt idx="209">
                      <c:v>0.56000000000000005</c:v>
                    </c:pt>
                    <c:pt idx="210">
                      <c:v>0.82</c:v>
                    </c:pt>
                    <c:pt idx="211">
                      <c:v>0.79</c:v>
                    </c:pt>
                    <c:pt idx="212">
                      <c:v>0.67</c:v>
                    </c:pt>
                    <c:pt idx="213">
                      <c:v>0.84</c:v>
                    </c:pt>
                    <c:pt idx="214">
                      <c:v>0.81</c:v>
                    </c:pt>
                    <c:pt idx="215">
                      <c:v>0.52</c:v>
                    </c:pt>
                    <c:pt idx="216">
                      <c:v>0.56999999999999995</c:v>
                    </c:pt>
                    <c:pt idx="217">
                      <c:v>0.79</c:v>
                    </c:pt>
                    <c:pt idx="218">
                      <c:v>0.79461538461538495</c:v>
                    </c:pt>
                    <c:pt idx="219">
                      <c:v>0.39</c:v>
                    </c:pt>
                    <c:pt idx="220">
                      <c:v>0.51</c:v>
                    </c:pt>
                    <c:pt idx="221">
                      <c:v>0.5</c:v>
                    </c:pt>
                    <c:pt idx="222">
                      <c:v>0.47</c:v>
                    </c:pt>
                    <c:pt idx="223">
                      <c:v>0.39</c:v>
                    </c:pt>
                    <c:pt idx="224">
                      <c:v>0.73888888888888904</c:v>
                    </c:pt>
                    <c:pt idx="225">
                      <c:v>0.54500000000000004</c:v>
                    </c:pt>
                    <c:pt idx="226">
                      <c:v>0.33</c:v>
                    </c:pt>
                    <c:pt idx="227">
                      <c:v>0.70333333333333303</c:v>
                    </c:pt>
                    <c:pt idx="228">
                      <c:v>0.87</c:v>
                    </c:pt>
                    <c:pt idx="229">
                      <c:v>0.28999999999999998</c:v>
                    </c:pt>
                    <c:pt idx="230">
                      <c:v>0.38</c:v>
                    </c:pt>
                    <c:pt idx="231">
                      <c:v>0.6</c:v>
                    </c:pt>
                    <c:pt idx="232">
                      <c:v>0.69399999999999995</c:v>
                    </c:pt>
                    <c:pt idx="233">
                      <c:v>0.5</c:v>
                    </c:pt>
                    <c:pt idx="234">
                      <c:v>0.57999999999999996</c:v>
                    </c:pt>
                    <c:pt idx="235">
                      <c:v>0.23</c:v>
                    </c:pt>
                    <c:pt idx="236">
                      <c:v>0.483333333333333</c:v>
                    </c:pt>
                    <c:pt idx="237">
                      <c:v>0.83599999999999997</c:v>
                    </c:pt>
                    <c:pt idx="238">
                      <c:v>0.61</c:v>
                    </c:pt>
                    <c:pt idx="239">
                      <c:v>0.75</c:v>
                    </c:pt>
                    <c:pt idx="240">
                      <c:v>0.97</c:v>
                    </c:pt>
                    <c:pt idx="241">
                      <c:v>0.68</c:v>
                    </c:pt>
                    <c:pt idx="242">
                      <c:v>0.43</c:v>
                    </c:pt>
                    <c:pt idx="243">
                      <c:v>0.4</c:v>
                    </c:pt>
                    <c:pt idx="244">
                      <c:v>0.5</c:v>
                    </c:pt>
                    <c:pt idx="245">
                      <c:v>0.6</c:v>
                    </c:pt>
                    <c:pt idx="246">
                      <c:v>0.66</c:v>
                    </c:pt>
                    <c:pt idx="247">
                      <c:v>0.55000000000000004</c:v>
                    </c:pt>
                    <c:pt idx="248">
                      <c:v>0.44</c:v>
                    </c:pt>
                    <c:pt idx="249">
                      <c:v>0.98666666666666702</c:v>
                    </c:pt>
                    <c:pt idx="250">
                      <c:v>0.64</c:v>
                    </c:pt>
                    <c:pt idx="251">
                      <c:v>0.89500000000000002</c:v>
                    </c:pt>
                    <c:pt idx="252">
                      <c:v>0.18</c:v>
                    </c:pt>
                    <c:pt idx="253">
                      <c:v>0.69</c:v>
                    </c:pt>
                    <c:pt idx="254">
                      <c:v>0.67</c:v>
                    </c:pt>
                    <c:pt idx="255">
                      <c:v>0.34</c:v>
                    </c:pt>
                    <c:pt idx="256">
                      <c:v>0.6</c:v>
                    </c:pt>
                    <c:pt idx="257">
                      <c:v>0.495</c:v>
                    </c:pt>
                    <c:pt idx="258">
                      <c:v>0.74666666666666703</c:v>
                    </c:pt>
                    <c:pt idx="259">
                      <c:v>0.72</c:v>
                    </c:pt>
                    <c:pt idx="260">
                      <c:v>0.78</c:v>
                    </c:pt>
                    <c:pt idx="261">
                      <c:v>0.32</c:v>
                    </c:pt>
                    <c:pt idx="262">
                      <c:v>0.69</c:v>
                    </c:pt>
                    <c:pt idx="263">
                      <c:v>0.64</c:v>
                    </c:pt>
                    <c:pt idx="264">
                      <c:v>0.71</c:v>
                    </c:pt>
                    <c:pt idx="265">
                      <c:v>0.37</c:v>
                    </c:pt>
                    <c:pt idx="266">
                      <c:v>0.26</c:v>
                    </c:pt>
                    <c:pt idx="267">
                      <c:v>0.52</c:v>
                    </c:pt>
                    <c:pt idx="268">
                      <c:v>0.82</c:v>
                    </c:pt>
                    <c:pt idx="269">
                      <c:v>0.46666666666666701</c:v>
                    </c:pt>
                    <c:pt idx="270">
                      <c:v>0.8</c:v>
                    </c:pt>
                    <c:pt idx="271">
                      <c:v>1.05</c:v>
                    </c:pt>
                    <c:pt idx="272">
                      <c:v>0.56999999999999995</c:v>
                    </c:pt>
                    <c:pt idx="273">
                      <c:v>0.43</c:v>
                    </c:pt>
                    <c:pt idx="274">
                      <c:v>0.53</c:v>
                    </c:pt>
                    <c:pt idx="275">
                      <c:v>0.48</c:v>
                    </c:pt>
                    <c:pt idx="276">
                      <c:v>0.48</c:v>
                    </c:pt>
                    <c:pt idx="277">
                      <c:v>0.82</c:v>
                    </c:pt>
                    <c:pt idx="278">
                      <c:v>0.56000000000000005</c:v>
                    </c:pt>
                    <c:pt idx="279">
                      <c:v>0.57999999999999996</c:v>
                    </c:pt>
                    <c:pt idx="280">
                      <c:v>0.456666666666667</c:v>
                    </c:pt>
                    <c:pt idx="281">
                      <c:v>0.59499999999999997</c:v>
                    </c:pt>
                    <c:pt idx="282">
                      <c:v>0.59</c:v>
                    </c:pt>
                    <c:pt idx="283">
                      <c:v>0.94</c:v>
                    </c:pt>
                    <c:pt idx="284">
                      <c:v>0.63</c:v>
                    </c:pt>
                    <c:pt idx="285">
                      <c:v>0.52500000000000002</c:v>
                    </c:pt>
                    <c:pt idx="286">
                      <c:v>0.4</c:v>
                    </c:pt>
                    <c:pt idx="287">
                      <c:v>0.91</c:v>
                    </c:pt>
                    <c:pt idx="288">
                      <c:v>0.52</c:v>
                    </c:pt>
                    <c:pt idx="289">
                      <c:v>0.37</c:v>
                    </c:pt>
                    <c:pt idx="290">
                      <c:v>0.72666666666666702</c:v>
                    </c:pt>
                    <c:pt idx="291">
                      <c:v>0.42499999999999999</c:v>
                    </c:pt>
                    <c:pt idx="292">
                      <c:v>0.51</c:v>
                    </c:pt>
                    <c:pt idx="293">
                      <c:v>0.56999999999999995</c:v>
                    </c:pt>
                    <c:pt idx="294">
                      <c:v>0.67</c:v>
                    </c:pt>
                    <c:pt idx="295">
                      <c:v>0.54</c:v>
                    </c:pt>
                    <c:pt idx="296">
                      <c:v>0.49333333333333301</c:v>
                    </c:pt>
                    <c:pt idx="297">
                      <c:v>0.66</c:v>
                    </c:pt>
                    <c:pt idx="298">
                      <c:v>0.53</c:v>
                    </c:pt>
                    <c:pt idx="299">
                      <c:v>0.45</c:v>
                    </c:pt>
                    <c:pt idx="300">
                      <c:v>0.74</c:v>
                    </c:pt>
                    <c:pt idx="301">
                      <c:v>0.78</c:v>
                    </c:pt>
                    <c:pt idx="302">
                      <c:v>0.56000000000000005</c:v>
                    </c:pt>
                    <c:pt idx="303">
                      <c:v>0.57750000000000001</c:v>
                    </c:pt>
                    <c:pt idx="304">
                      <c:v>0.51</c:v>
                    </c:pt>
                    <c:pt idx="305">
                      <c:v>0.35</c:v>
                    </c:pt>
                    <c:pt idx="306">
                      <c:v>0.6</c:v>
                    </c:pt>
                    <c:pt idx="307">
                      <c:v>0.39</c:v>
                    </c:pt>
                    <c:pt idx="308">
                      <c:v>0.6</c:v>
                    </c:pt>
                    <c:pt idx="309">
                      <c:v>0.72499999999999998</c:v>
                    </c:pt>
                    <c:pt idx="310">
                      <c:v>0.57999999999999996</c:v>
                    </c:pt>
                    <c:pt idx="311">
                      <c:v>0.23</c:v>
                    </c:pt>
                    <c:pt idx="312">
                      <c:v>0.48</c:v>
                    </c:pt>
                    <c:pt idx="313">
                      <c:v>0.7</c:v>
                    </c:pt>
                    <c:pt idx="314">
                      <c:v>0.6</c:v>
                    </c:pt>
                    <c:pt idx="315">
                      <c:v>0.36</c:v>
                    </c:pt>
                    <c:pt idx="316">
                      <c:v>0.46500000000000002</c:v>
                    </c:pt>
                    <c:pt idx="317">
                      <c:v>0.40500000000000003</c:v>
                    </c:pt>
                    <c:pt idx="318">
                      <c:v>0.45</c:v>
                    </c:pt>
                    <c:pt idx="319">
                      <c:v>0.41</c:v>
                    </c:pt>
                    <c:pt idx="320">
                      <c:v>0.79</c:v>
                    </c:pt>
                    <c:pt idx="321">
                      <c:v>0.86499999999999999</c:v>
                    </c:pt>
                    <c:pt idx="322">
                      <c:v>0.55000000000000004</c:v>
                    </c:pt>
                    <c:pt idx="323">
                      <c:v>0.34499999999999997</c:v>
                    </c:pt>
                    <c:pt idx="324">
                      <c:v>0.67</c:v>
                    </c:pt>
                    <c:pt idx="325">
                      <c:v>0.37</c:v>
                    </c:pt>
                    <c:pt idx="326">
                      <c:v>0.71</c:v>
                    </c:pt>
                    <c:pt idx="327">
                      <c:v>0.45</c:v>
                    </c:pt>
                    <c:pt idx="328">
                      <c:v>0.375</c:v>
                    </c:pt>
                    <c:pt idx="329">
                      <c:v>0.71</c:v>
                    </c:pt>
                    <c:pt idx="330">
                      <c:v>0.51500000000000001</c:v>
                    </c:pt>
                    <c:pt idx="331">
                      <c:v>0.34</c:v>
                    </c:pt>
                    <c:pt idx="332">
                      <c:v>0.73499999999999999</c:v>
                    </c:pt>
                    <c:pt idx="333">
                      <c:v>0.54</c:v>
                    </c:pt>
                    <c:pt idx="334">
                      <c:v>0.24</c:v>
                    </c:pt>
                    <c:pt idx="335">
                      <c:v>0.62</c:v>
                    </c:pt>
                    <c:pt idx="336">
                      <c:v>0.69</c:v>
                    </c:pt>
                    <c:pt idx="337">
                      <c:v>0.39</c:v>
                    </c:pt>
                    <c:pt idx="338">
                      <c:v>0.69</c:v>
                    </c:pt>
                    <c:pt idx="339">
                      <c:v>0.52</c:v>
                    </c:pt>
                    <c:pt idx="340">
                      <c:v>0.94</c:v>
                    </c:pt>
                    <c:pt idx="341">
                      <c:v>0.56999999999999995</c:v>
                    </c:pt>
                    <c:pt idx="342">
                      <c:v>0.96</c:v>
                    </c:pt>
                    <c:pt idx="343">
                      <c:v>0.505</c:v>
                    </c:pt>
                    <c:pt idx="344">
                      <c:v>0.48</c:v>
                    </c:pt>
                    <c:pt idx="345">
                      <c:v>0.51</c:v>
                    </c:pt>
                    <c:pt idx="346">
                      <c:v>0.47499999999999998</c:v>
                    </c:pt>
                    <c:pt idx="347">
                      <c:v>0.45</c:v>
                    </c:pt>
                    <c:pt idx="348">
                      <c:v>0.31</c:v>
                    </c:pt>
                    <c:pt idx="349">
                      <c:v>0.41</c:v>
                    </c:pt>
                    <c:pt idx="350">
                      <c:v>1.05</c:v>
                    </c:pt>
                    <c:pt idx="351">
                      <c:v>0.69</c:v>
                    </c:pt>
                    <c:pt idx="352">
                      <c:v>0.46</c:v>
                    </c:pt>
                    <c:pt idx="353">
                      <c:v>0.42</c:v>
                    </c:pt>
                    <c:pt idx="354">
                      <c:v>0.62</c:v>
                    </c:pt>
                    <c:pt idx="355">
                      <c:v>0.36</c:v>
                    </c:pt>
                    <c:pt idx="356">
                      <c:v>0.44</c:v>
                    </c:pt>
                    <c:pt idx="357">
                      <c:v>0.44</c:v>
                    </c:pt>
                    <c:pt idx="358">
                      <c:v>0.54</c:v>
                    </c:pt>
                    <c:pt idx="359">
                      <c:v>0.48</c:v>
                    </c:pt>
                    <c:pt idx="360">
                      <c:v>0.52</c:v>
                    </c:pt>
                    <c:pt idx="361">
                      <c:v>0.12</c:v>
                    </c:pt>
                    <c:pt idx="362">
                      <c:v>0.42</c:v>
                    </c:pt>
                    <c:pt idx="363">
                      <c:v>0.37</c:v>
                    </c:pt>
                    <c:pt idx="364">
                      <c:v>0.44</c:v>
                    </c:pt>
                    <c:pt idx="365">
                      <c:v>0.39</c:v>
                    </c:pt>
                    <c:pt idx="366">
                      <c:v>0.36</c:v>
                    </c:pt>
                    <c:pt idx="367">
                      <c:v>2.5150000000000001</c:v>
                    </c:pt>
                    <c:pt idx="368">
                      <c:v>0.86333333333333295</c:v>
                    </c:pt>
                    <c:pt idx="369">
                      <c:v>2.08</c:v>
                    </c:pt>
                    <c:pt idx="370">
                      <c:v>0.76</c:v>
                    </c:pt>
                    <c:pt idx="371">
                      <c:v>0.84499999999999997</c:v>
                    </c:pt>
                    <c:pt idx="372">
                      <c:v>0.74</c:v>
                    </c:pt>
                    <c:pt idx="373">
                      <c:v>1.26875</c:v>
                    </c:pt>
                    <c:pt idx="374">
                      <c:v>1.65</c:v>
                    </c:pt>
                    <c:pt idx="375">
                      <c:v>1.07</c:v>
                    </c:pt>
                    <c:pt idx="376">
                      <c:v>1.82</c:v>
                    </c:pt>
                    <c:pt idx="377">
                      <c:v>1.06</c:v>
                    </c:pt>
                    <c:pt idx="378">
                      <c:v>0.63</c:v>
                    </c:pt>
                    <c:pt idx="379">
                      <c:v>0.62</c:v>
                    </c:pt>
                    <c:pt idx="380">
                      <c:v>1.3016666666666701</c:v>
                    </c:pt>
                    <c:pt idx="381">
                      <c:v>0.33</c:v>
                    </c:pt>
                    <c:pt idx="382">
                      <c:v>1.75</c:v>
                    </c:pt>
                    <c:pt idx="383">
                      <c:v>0.38</c:v>
                    </c:pt>
                    <c:pt idx="384">
                      <c:v>1.0900000000000001</c:v>
                    </c:pt>
                    <c:pt idx="385">
                      <c:v>1.7150000000000001</c:v>
                    </c:pt>
                    <c:pt idx="386">
                      <c:v>1.19</c:v>
                    </c:pt>
                    <c:pt idx="387">
                      <c:v>1.28</c:v>
                    </c:pt>
                    <c:pt idx="388">
                      <c:v>0.73</c:v>
                    </c:pt>
                    <c:pt idx="389">
                      <c:v>1.17</c:v>
                    </c:pt>
                    <c:pt idx="390">
                      <c:v>1.19</c:v>
                    </c:pt>
                    <c:pt idx="391">
                      <c:v>2.16</c:v>
                    </c:pt>
                    <c:pt idx="392">
                      <c:v>0.87</c:v>
                    </c:pt>
                    <c:pt idx="393">
                      <c:v>1.89</c:v>
                    </c:pt>
                    <c:pt idx="394">
                      <c:v>1.3540000000000001</c:v>
                    </c:pt>
                    <c:pt idx="395">
                      <c:v>1.0024999999999999</c:v>
                    </c:pt>
                    <c:pt idx="396">
                      <c:v>0.85</c:v>
                    </c:pt>
                    <c:pt idx="397">
                      <c:v>0.76</c:v>
                    </c:pt>
                    <c:pt idx="398">
                      <c:v>0.706666666666667</c:v>
                    </c:pt>
                    <c:pt idx="399">
                      <c:v>1.07</c:v>
                    </c:pt>
                    <c:pt idx="400">
                      <c:v>0.41</c:v>
                    </c:pt>
                    <c:pt idx="401">
                      <c:v>1.06</c:v>
                    </c:pt>
                    <c:pt idx="402">
                      <c:v>0.46</c:v>
                    </c:pt>
                    <c:pt idx="403">
                      <c:v>1.1399999999999999</c:v>
                    </c:pt>
                    <c:pt idx="404">
                      <c:v>1.61</c:v>
                    </c:pt>
                    <c:pt idx="405">
                      <c:v>0.75</c:v>
                    </c:pt>
                    <c:pt idx="406">
                      <c:v>0.91</c:v>
                    </c:pt>
                    <c:pt idx="407">
                      <c:v>1.06</c:v>
                    </c:pt>
                    <c:pt idx="408">
                      <c:v>0.9</c:v>
                    </c:pt>
                    <c:pt idx="409">
                      <c:v>1.02</c:v>
                    </c:pt>
                    <c:pt idx="410">
                      <c:v>0.51</c:v>
                    </c:pt>
                    <c:pt idx="411">
                      <c:v>1.585</c:v>
                    </c:pt>
                    <c:pt idx="412">
                      <c:v>0.8</c:v>
                    </c:pt>
                    <c:pt idx="413">
                      <c:v>1.07</c:v>
                    </c:pt>
                    <c:pt idx="414">
                      <c:v>0.7</c:v>
                    </c:pt>
                    <c:pt idx="415">
                      <c:v>0.72</c:v>
                    </c:pt>
                    <c:pt idx="416">
                      <c:v>0.89500000000000002</c:v>
                    </c:pt>
                    <c:pt idx="417">
                      <c:v>0.85</c:v>
                    </c:pt>
                    <c:pt idx="418">
                      <c:v>1.115</c:v>
                    </c:pt>
                    <c:pt idx="419">
                      <c:v>0.91571428571428604</c:v>
                    </c:pt>
                    <c:pt idx="420">
                      <c:v>0.99</c:v>
                    </c:pt>
                    <c:pt idx="421">
                      <c:v>0.57999999999999996</c:v>
                    </c:pt>
                    <c:pt idx="422">
                      <c:v>0.63</c:v>
                    </c:pt>
                    <c:pt idx="423">
                      <c:v>0.82</c:v>
                    </c:pt>
                    <c:pt idx="424">
                      <c:v>0.57999999999999996</c:v>
                    </c:pt>
                    <c:pt idx="425">
                      <c:v>0.67</c:v>
                    </c:pt>
                    <c:pt idx="426">
                      <c:v>1.0249999999999999</c:v>
                    </c:pt>
                    <c:pt idx="427">
                      <c:v>0.74</c:v>
                    </c:pt>
                    <c:pt idx="428">
                      <c:v>1.36</c:v>
                    </c:pt>
                    <c:pt idx="429">
                      <c:v>0.87</c:v>
                    </c:pt>
                    <c:pt idx="430">
                      <c:v>0.81</c:v>
                    </c:pt>
                    <c:pt idx="431">
                      <c:v>0.56000000000000005</c:v>
                    </c:pt>
                    <c:pt idx="432">
                      <c:v>0.5</c:v>
                    </c:pt>
                    <c:pt idx="433">
                      <c:v>0.6</c:v>
                    </c:pt>
                    <c:pt idx="434">
                      <c:v>1.07</c:v>
                    </c:pt>
                    <c:pt idx="435">
                      <c:v>0.66</c:v>
                    </c:pt>
                    <c:pt idx="436">
                      <c:v>0.43</c:v>
                    </c:pt>
                    <c:pt idx="437">
                      <c:v>0.28999999999999998</c:v>
                    </c:pt>
                    <c:pt idx="438">
                      <c:v>0.93500000000000005</c:v>
                    </c:pt>
                    <c:pt idx="439">
                      <c:v>0.75</c:v>
                    </c:pt>
                    <c:pt idx="440">
                      <c:v>0.8</c:v>
                    </c:pt>
                    <c:pt idx="441">
                      <c:v>0.51</c:v>
                    </c:pt>
                    <c:pt idx="442">
                      <c:v>0.85750000000000004</c:v>
                    </c:pt>
                    <c:pt idx="443">
                      <c:v>0.28999999999999998</c:v>
                    </c:pt>
                    <c:pt idx="444">
                      <c:v>0.39</c:v>
                    </c:pt>
                    <c:pt idx="445">
                      <c:v>0.87</c:v>
                    </c:pt>
                    <c:pt idx="446">
                      <c:v>0.71</c:v>
                    </c:pt>
                    <c:pt idx="447">
                      <c:v>0.6</c:v>
                    </c:pt>
                    <c:pt idx="448">
                      <c:v>0.55600000000000005</c:v>
                    </c:pt>
                    <c:pt idx="449">
                      <c:v>0.57499999999999996</c:v>
                    </c:pt>
                    <c:pt idx="450">
                      <c:v>0.48</c:v>
                    </c:pt>
                    <c:pt idx="451">
                      <c:v>0.76</c:v>
                    </c:pt>
                    <c:pt idx="452">
                      <c:v>0.59</c:v>
                    </c:pt>
                    <c:pt idx="453">
                      <c:v>0.93</c:v>
                    </c:pt>
                    <c:pt idx="454">
                      <c:v>0.61</c:v>
                    </c:pt>
                    <c:pt idx="455">
                      <c:v>1.39</c:v>
                    </c:pt>
                    <c:pt idx="456">
                      <c:v>0.92</c:v>
                    </c:pt>
                    <c:pt idx="457">
                      <c:v>1.03</c:v>
                    </c:pt>
                    <c:pt idx="458">
                      <c:v>0.52</c:v>
                    </c:pt>
                    <c:pt idx="459">
                      <c:v>0.86</c:v>
                    </c:pt>
                    <c:pt idx="460">
                      <c:v>0.5</c:v>
                    </c:pt>
                    <c:pt idx="461">
                      <c:v>0.57499999999999996</c:v>
                    </c:pt>
                    <c:pt idx="462">
                      <c:v>1.125</c:v>
                    </c:pt>
                    <c:pt idx="463">
                      <c:v>0.7</c:v>
                    </c:pt>
                    <c:pt idx="464">
                      <c:v>0.52749999999999997</c:v>
                    </c:pt>
                    <c:pt idx="465">
                      <c:v>0.79</c:v>
                    </c:pt>
                    <c:pt idx="466">
                      <c:v>0.51</c:v>
                    </c:pt>
                    <c:pt idx="467">
                      <c:v>0.75</c:v>
                    </c:pt>
                    <c:pt idx="468">
                      <c:v>0.35</c:v>
                    </c:pt>
                    <c:pt idx="469">
                      <c:v>1.31</c:v>
                    </c:pt>
                    <c:pt idx="470">
                      <c:v>0.99</c:v>
                    </c:pt>
                    <c:pt idx="471">
                      <c:v>0.72</c:v>
                    </c:pt>
                    <c:pt idx="472">
                      <c:v>0.61</c:v>
                    </c:pt>
                    <c:pt idx="473">
                      <c:v>0.73</c:v>
                    </c:pt>
                    <c:pt idx="474">
                      <c:v>0.51</c:v>
                    </c:pt>
                    <c:pt idx="475">
                      <c:v>0.9</c:v>
                    </c:pt>
                    <c:pt idx="476">
                      <c:v>0.53</c:v>
                    </c:pt>
                    <c:pt idx="477">
                      <c:v>0.7</c:v>
                    </c:pt>
                    <c:pt idx="478">
                      <c:v>0.51</c:v>
                    </c:pt>
                    <c:pt idx="479">
                      <c:v>0.80833333333333302</c:v>
                    </c:pt>
                    <c:pt idx="480">
                      <c:v>0.44</c:v>
                    </c:pt>
                    <c:pt idx="481">
                      <c:v>0.793333333333333</c:v>
                    </c:pt>
                    <c:pt idx="482">
                      <c:v>0.94</c:v>
                    </c:pt>
                    <c:pt idx="483">
                      <c:v>0.45</c:v>
                    </c:pt>
                    <c:pt idx="484">
                      <c:v>0.55000000000000004</c:v>
                    </c:pt>
                    <c:pt idx="485">
                      <c:v>0.52</c:v>
                    </c:pt>
                    <c:pt idx="486">
                      <c:v>0.64</c:v>
                    </c:pt>
                    <c:pt idx="487">
                      <c:v>0.55000000000000004</c:v>
                    </c:pt>
                    <c:pt idx="488">
                      <c:v>0.52</c:v>
                    </c:pt>
                    <c:pt idx="489">
                      <c:v>0.34</c:v>
                    </c:pt>
                    <c:pt idx="490">
                      <c:v>0.46</c:v>
                    </c:pt>
                    <c:pt idx="491">
                      <c:v>0.505</c:v>
                    </c:pt>
                    <c:pt idx="492">
                      <c:v>0.65</c:v>
                    </c:pt>
                    <c:pt idx="493">
                      <c:v>0.92</c:v>
                    </c:pt>
                    <c:pt idx="494">
                      <c:v>0.74</c:v>
                    </c:pt>
                    <c:pt idx="495">
                      <c:v>0.52</c:v>
                    </c:pt>
                    <c:pt idx="496">
                      <c:v>0.56999999999999995</c:v>
                    </c:pt>
                    <c:pt idx="497">
                      <c:v>0.57999999999999996</c:v>
                    </c:pt>
                    <c:pt idx="498">
                      <c:v>0.74</c:v>
                    </c:pt>
                    <c:pt idx="499">
                      <c:v>0.84</c:v>
                    </c:pt>
                    <c:pt idx="500">
                      <c:v>0.67</c:v>
                    </c:pt>
                    <c:pt idx="501">
                      <c:v>0.88</c:v>
                    </c:pt>
                    <c:pt idx="502">
                      <c:v>0.71</c:v>
                    </c:pt>
                    <c:pt idx="503">
                      <c:v>0.63333333333333297</c:v>
                    </c:pt>
                    <c:pt idx="504">
                      <c:v>0.54500000000000004</c:v>
                    </c:pt>
                    <c:pt idx="505">
                      <c:v>0.69</c:v>
                    </c:pt>
                    <c:pt idx="506">
                      <c:v>0.66</c:v>
                    </c:pt>
                    <c:pt idx="507">
                      <c:v>0.6</c:v>
                    </c:pt>
                    <c:pt idx="508">
                      <c:v>0.5</c:v>
                    </c:pt>
                    <c:pt idx="509">
                      <c:v>0.41</c:v>
                    </c:pt>
                    <c:pt idx="510">
                      <c:v>1.1299999999999999</c:v>
                    </c:pt>
                    <c:pt idx="511">
                      <c:v>0.55000000000000004</c:v>
                    </c:pt>
                    <c:pt idx="512">
                      <c:v>0.89</c:v>
                    </c:pt>
                    <c:pt idx="513">
                      <c:v>1.3</c:v>
                    </c:pt>
                    <c:pt idx="514">
                      <c:v>0.46</c:v>
                    </c:pt>
                    <c:pt idx="515">
                      <c:v>0.49</c:v>
                    </c:pt>
                    <c:pt idx="516">
                      <c:v>0.55000000000000004</c:v>
                    </c:pt>
                    <c:pt idx="517">
                      <c:v>0.57999999999999996</c:v>
                    </c:pt>
                    <c:pt idx="518">
                      <c:v>0.63</c:v>
                    </c:pt>
                    <c:pt idx="519">
                      <c:v>0.71499999999999997</c:v>
                    </c:pt>
                    <c:pt idx="520">
                      <c:v>0.48</c:v>
                    </c:pt>
                    <c:pt idx="521">
                      <c:v>0.6</c:v>
                    </c:pt>
                    <c:pt idx="522">
                      <c:v>0.86</c:v>
                    </c:pt>
                    <c:pt idx="523">
                      <c:v>0.913333333333333</c:v>
                    </c:pt>
                    <c:pt idx="524">
                      <c:v>0.56999999999999995</c:v>
                    </c:pt>
                    <c:pt idx="525">
                      <c:v>0.56999999999999995</c:v>
                    </c:pt>
                    <c:pt idx="526">
                      <c:v>0.46</c:v>
                    </c:pt>
                    <c:pt idx="527">
                      <c:v>0.41</c:v>
                    </c:pt>
                    <c:pt idx="528">
                      <c:v>0.51</c:v>
                    </c:pt>
                    <c:pt idx="529">
                      <c:v>0.79166666666666696</c:v>
                    </c:pt>
                    <c:pt idx="530">
                      <c:v>0.66</c:v>
                    </c:pt>
                    <c:pt idx="531">
                      <c:v>0.64</c:v>
                    </c:pt>
                    <c:pt idx="532">
                      <c:v>0.61499999999999999</c:v>
                    </c:pt>
                    <c:pt idx="533">
                      <c:v>0.53500000000000003</c:v>
                    </c:pt>
                    <c:pt idx="534">
                      <c:v>0.56999999999999995</c:v>
                    </c:pt>
                    <c:pt idx="535">
                      <c:v>0.57999999999999996</c:v>
                    </c:pt>
                    <c:pt idx="536">
                      <c:v>0.74</c:v>
                    </c:pt>
                    <c:pt idx="537">
                      <c:v>0.46</c:v>
                    </c:pt>
                    <c:pt idx="538">
                      <c:v>0.59499999999999997</c:v>
                    </c:pt>
                    <c:pt idx="539">
                      <c:v>0.5575</c:v>
                    </c:pt>
                    <c:pt idx="540">
                      <c:v>0.73499999999999999</c:v>
                    </c:pt>
                    <c:pt idx="541">
                      <c:v>0.73</c:v>
                    </c:pt>
                    <c:pt idx="542">
                      <c:v>0.66571428571428604</c:v>
                    </c:pt>
                    <c:pt idx="543">
                      <c:v>1.02</c:v>
                    </c:pt>
                    <c:pt idx="544">
                      <c:v>0.56999999999999995</c:v>
                    </c:pt>
                    <c:pt idx="545">
                      <c:v>0.60250000000000004</c:v>
                    </c:pt>
                    <c:pt idx="546">
                      <c:v>0.53</c:v>
                    </c:pt>
                    <c:pt idx="547">
                      <c:v>0.59</c:v>
                    </c:pt>
                    <c:pt idx="548">
                      <c:v>0.65</c:v>
                    </c:pt>
                    <c:pt idx="549">
                      <c:v>0.79</c:v>
                    </c:pt>
                    <c:pt idx="550">
                      <c:v>0.53</c:v>
                    </c:pt>
                    <c:pt idx="551">
                      <c:v>0.99</c:v>
                    </c:pt>
                    <c:pt idx="552">
                      <c:v>0.49</c:v>
                    </c:pt>
                    <c:pt idx="553">
                      <c:v>0.37</c:v>
                    </c:pt>
                    <c:pt idx="554">
                      <c:v>0.68</c:v>
                    </c:pt>
                    <c:pt idx="555">
                      <c:v>0.57999999999999996</c:v>
                    </c:pt>
                    <c:pt idx="556">
                      <c:v>0.51500000000000001</c:v>
                    </c:pt>
                    <c:pt idx="557">
                      <c:v>0.64333333333333298</c:v>
                    </c:pt>
                    <c:pt idx="558">
                      <c:v>0.69</c:v>
                    </c:pt>
                    <c:pt idx="559">
                      <c:v>0.63</c:v>
                    </c:pt>
                    <c:pt idx="560">
                      <c:v>0.77</c:v>
                    </c:pt>
                    <c:pt idx="561">
                      <c:v>0.86</c:v>
                    </c:pt>
                    <c:pt idx="562">
                      <c:v>0.65</c:v>
                    </c:pt>
                    <c:pt idx="563">
                      <c:v>0.47</c:v>
                    </c:pt>
                    <c:pt idx="564">
                      <c:v>1.05666666666667</c:v>
                    </c:pt>
                    <c:pt idx="565">
                      <c:v>0.57999999999999996</c:v>
                    </c:pt>
                    <c:pt idx="566">
                      <c:v>0.55000000000000004</c:v>
                    </c:pt>
                    <c:pt idx="567">
                      <c:v>0.55000000000000004</c:v>
                    </c:pt>
                    <c:pt idx="568">
                      <c:v>0.45</c:v>
                    </c:pt>
                    <c:pt idx="569">
                      <c:v>0.71499999999999997</c:v>
                    </c:pt>
                    <c:pt idx="570">
                      <c:v>0.66</c:v>
                    </c:pt>
                    <c:pt idx="571">
                      <c:v>0.52666666666666695</c:v>
                    </c:pt>
                    <c:pt idx="572">
                      <c:v>0.4</c:v>
                    </c:pt>
                    <c:pt idx="573">
                      <c:v>0.70399999999999996</c:v>
                    </c:pt>
                    <c:pt idx="574">
                      <c:v>0.84499999999999997</c:v>
                    </c:pt>
                    <c:pt idx="575">
                      <c:v>0.73</c:v>
                    </c:pt>
                    <c:pt idx="576">
                      <c:v>0.66</c:v>
                    </c:pt>
                    <c:pt idx="577">
                      <c:v>0.55000000000000004</c:v>
                    </c:pt>
                    <c:pt idx="578">
                      <c:v>0.62</c:v>
                    </c:pt>
                    <c:pt idx="579">
                      <c:v>0.85</c:v>
                    </c:pt>
                    <c:pt idx="580">
                      <c:v>0.35</c:v>
                    </c:pt>
                    <c:pt idx="581">
                      <c:v>0.53</c:v>
                    </c:pt>
                    <c:pt idx="582">
                      <c:v>0.6875</c:v>
                    </c:pt>
                    <c:pt idx="583">
                      <c:v>0.6</c:v>
                    </c:pt>
                    <c:pt idx="584">
                      <c:v>0.63</c:v>
                    </c:pt>
                    <c:pt idx="585">
                      <c:v>0.62</c:v>
                    </c:pt>
                    <c:pt idx="586">
                      <c:v>0.61</c:v>
                    </c:pt>
                    <c:pt idx="587">
                      <c:v>0.57499999999999996</c:v>
                    </c:pt>
                    <c:pt idx="588">
                      <c:v>0.63</c:v>
                    </c:pt>
                    <c:pt idx="589">
                      <c:v>0.63</c:v>
                    </c:pt>
                    <c:pt idx="590">
                      <c:v>0.88333333333333297</c:v>
                    </c:pt>
                    <c:pt idx="591">
                      <c:v>0.53</c:v>
                    </c:pt>
                    <c:pt idx="592">
                      <c:v>0.81</c:v>
                    </c:pt>
                    <c:pt idx="593">
                      <c:v>0.85166666666666702</c:v>
                    </c:pt>
                    <c:pt idx="594">
                      <c:v>0.52</c:v>
                    </c:pt>
                    <c:pt idx="595">
                      <c:v>0.4</c:v>
                    </c:pt>
                    <c:pt idx="596">
                      <c:v>0.61</c:v>
                    </c:pt>
                    <c:pt idx="597">
                      <c:v>0.38</c:v>
                    </c:pt>
                    <c:pt idx="598">
                      <c:v>0.93</c:v>
                    </c:pt>
                    <c:pt idx="599">
                      <c:v>0.54</c:v>
                    </c:pt>
                    <c:pt idx="600">
                      <c:v>0.73</c:v>
                    </c:pt>
                    <c:pt idx="601">
                      <c:v>0.62</c:v>
                    </c:pt>
                    <c:pt idx="602">
                      <c:v>0.71888888888888902</c:v>
                    </c:pt>
                    <c:pt idx="603">
                      <c:v>0.87</c:v>
                    </c:pt>
                    <c:pt idx="604">
                      <c:v>0.59</c:v>
                    </c:pt>
                    <c:pt idx="605">
                      <c:v>0.72333333333333305</c:v>
                    </c:pt>
                    <c:pt idx="606">
                      <c:v>0.84</c:v>
                    </c:pt>
                    <c:pt idx="607">
                      <c:v>0.55500000000000005</c:v>
                    </c:pt>
                    <c:pt idx="608">
                      <c:v>0.56999999999999995</c:v>
                    </c:pt>
                    <c:pt idx="609">
                      <c:v>0.68857142857142895</c:v>
                    </c:pt>
                    <c:pt idx="610">
                      <c:v>0.53</c:v>
                    </c:pt>
                    <c:pt idx="611">
                      <c:v>0.6</c:v>
                    </c:pt>
                    <c:pt idx="612">
                      <c:v>0.78</c:v>
                    </c:pt>
                    <c:pt idx="613">
                      <c:v>0.49</c:v>
                    </c:pt>
                    <c:pt idx="614">
                      <c:v>0.52333333333333298</c:v>
                    </c:pt>
                    <c:pt idx="615">
                      <c:v>0.60499999999999998</c:v>
                    </c:pt>
                    <c:pt idx="616">
                      <c:v>0.68</c:v>
                    </c:pt>
                    <c:pt idx="617">
                      <c:v>0.44</c:v>
                    </c:pt>
                    <c:pt idx="618">
                      <c:v>0.67</c:v>
                    </c:pt>
                    <c:pt idx="619">
                      <c:v>0.71</c:v>
                    </c:pt>
                    <c:pt idx="620">
                      <c:v>0.6</c:v>
                    </c:pt>
                    <c:pt idx="621">
                      <c:v>0.36</c:v>
                    </c:pt>
                    <c:pt idx="622">
                      <c:v>0.73</c:v>
                    </c:pt>
                    <c:pt idx="623">
                      <c:v>0.81</c:v>
                    </c:pt>
                    <c:pt idx="624">
                      <c:v>0.54</c:v>
                    </c:pt>
                    <c:pt idx="625">
                      <c:v>0.74666666666666703</c:v>
                    </c:pt>
                    <c:pt idx="626">
                      <c:v>0.74</c:v>
                    </c:pt>
                    <c:pt idx="627">
                      <c:v>0.62</c:v>
                    </c:pt>
                    <c:pt idx="628">
                      <c:v>1.1299999999999999</c:v>
                    </c:pt>
                    <c:pt idx="629">
                      <c:v>0.71</c:v>
                    </c:pt>
                    <c:pt idx="630">
                      <c:v>0.49</c:v>
                    </c:pt>
                    <c:pt idx="631">
                      <c:v>0.75</c:v>
                    </c:pt>
                    <c:pt idx="632">
                      <c:v>0.51500000000000001</c:v>
                    </c:pt>
                    <c:pt idx="633">
                      <c:v>0.75</c:v>
                    </c:pt>
                    <c:pt idx="634">
                      <c:v>0.7</c:v>
                    </c:pt>
                    <c:pt idx="635">
                      <c:v>0.65</c:v>
                    </c:pt>
                    <c:pt idx="636">
                      <c:v>0.4</c:v>
                    </c:pt>
                    <c:pt idx="637">
                      <c:v>0.70499999999999996</c:v>
                    </c:pt>
                    <c:pt idx="638">
                      <c:v>0.66</c:v>
                    </c:pt>
                    <c:pt idx="639">
                      <c:v>0.43</c:v>
                    </c:pt>
                    <c:pt idx="640">
                      <c:v>0.31</c:v>
                    </c:pt>
                    <c:pt idx="641">
                      <c:v>0.44</c:v>
                    </c:pt>
                    <c:pt idx="642">
                      <c:v>0.54</c:v>
                    </c:pt>
                    <c:pt idx="643">
                      <c:v>0.78</c:v>
                    </c:pt>
                    <c:pt idx="644">
                      <c:v>0.61</c:v>
                    </c:pt>
                    <c:pt idx="645">
                      <c:v>0.65</c:v>
                    </c:pt>
                    <c:pt idx="646">
                      <c:v>0.64</c:v>
                    </c:pt>
                    <c:pt idx="647">
                      <c:v>0.53</c:v>
                    </c:pt>
                    <c:pt idx="648">
                      <c:v>0.82499999999999996</c:v>
                    </c:pt>
                    <c:pt idx="649">
                      <c:v>0.64</c:v>
                    </c:pt>
                    <c:pt idx="650">
                      <c:v>0.62</c:v>
                    </c:pt>
                    <c:pt idx="651">
                      <c:v>0.64</c:v>
                    </c:pt>
                    <c:pt idx="652">
                      <c:v>0.58499999999999996</c:v>
                    </c:pt>
                    <c:pt idx="653">
                      <c:v>0.38</c:v>
                    </c:pt>
                    <c:pt idx="654">
                      <c:v>0.78</c:v>
                    </c:pt>
                    <c:pt idx="655">
                      <c:v>0.72499999999999998</c:v>
                    </c:pt>
                    <c:pt idx="656">
                      <c:v>0.82</c:v>
                    </c:pt>
                    <c:pt idx="657">
                      <c:v>0.33</c:v>
                    </c:pt>
                    <c:pt idx="658">
                      <c:v>0.73499999999999999</c:v>
                    </c:pt>
                    <c:pt idx="659">
                      <c:v>0.33</c:v>
                    </c:pt>
                    <c:pt idx="660">
                      <c:v>0.52</c:v>
                    </c:pt>
                    <c:pt idx="661">
                      <c:v>0.52</c:v>
                    </c:pt>
                    <c:pt idx="662">
                      <c:v>0.5</c:v>
                    </c:pt>
                    <c:pt idx="663">
                      <c:v>0.6</c:v>
                    </c:pt>
                    <c:pt idx="664">
                      <c:v>0.54</c:v>
                    </c:pt>
                    <c:pt idx="665">
                      <c:v>0.73333333333333295</c:v>
                    </c:pt>
                    <c:pt idx="666">
                      <c:v>0.62</c:v>
                    </c:pt>
                    <c:pt idx="667">
                      <c:v>0.56499999999999995</c:v>
                    </c:pt>
                    <c:pt idx="668">
                      <c:v>0.24</c:v>
                    </c:pt>
                    <c:pt idx="669">
                      <c:v>0.56000000000000005</c:v>
                    </c:pt>
                    <c:pt idx="670">
                      <c:v>0.32</c:v>
                    </c:pt>
                    <c:pt idx="671">
                      <c:v>0.62333333333333296</c:v>
                    </c:pt>
                    <c:pt idx="672">
                      <c:v>0.51</c:v>
                    </c:pt>
                    <c:pt idx="673">
                      <c:v>0.7</c:v>
                    </c:pt>
                    <c:pt idx="674">
                      <c:v>0.52</c:v>
                    </c:pt>
                    <c:pt idx="675">
                      <c:v>0.45</c:v>
                    </c:pt>
                    <c:pt idx="676">
                      <c:v>0.48</c:v>
                    </c:pt>
                    <c:pt idx="677">
                      <c:v>0.76</c:v>
                    </c:pt>
                    <c:pt idx="678">
                      <c:v>0.77</c:v>
                    </c:pt>
                    <c:pt idx="679">
                      <c:v>0.55000000000000004</c:v>
                    </c:pt>
                    <c:pt idx="680">
                      <c:v>0.32750000000000001</c:v>
                    </c:pt>
                    <c:pt idx="681">
                      <c:v>0.47</c:v>
                    </c:pt>
                    <c:pt idx="682">
                      <c:v>0.65</c:v>
                    </c:pt>
                    <c:pt idx="683">
                      <c:v>0.61499999999999999</c:v>
                    </c:pt>
                    <c:pt idx="684">
                      <c:v>0.5</c:v>
                    </c:pt>
                    <c:pt idx="685">
                      <c:v>0.49</c:v>
                    </c:pt>
                    <c:pt idx="686">
                      <c:v>0.67</c:v>
                    </c:pt>
                    <c:pt idx="687">
                      <c:v>0.67</c:v>
                    </c:pt>
                    <c:pt idx="688">
                      <c:v>0.48</c:v>
                    </c:pt>
                    <c:pt idx="689">
                      <c:v>0.86</c:v>
                    </c:pt>
                    <c:pt idx="690">
                      <c:v>0.57666666666666699</c:v>
                    </c:pt>
                    <c:pt idx="691">
                      <c:v>0.435</c:v>
                    </c:pt>
                    <c:pt idx="692">
                      <c:v>0.46</c:v>
                    </c:pt>
                    <c:pt idx="693">
                      <c:v>0.55000000000000004</c:v>
                    </c:pt>
                    <c:pt idx="694">
                      <c:v>0.51</c:v>
                    </c:pt>
                    <c:pt idx="695">
                      <c:v>0.7</c:v>
                    </c:pt>
                    <c:pt idx="696">
                      <c:v>0.72</c:v>
                    </c:pt>
                    <c:pt idx="697">
                      <c:v>0.71</c:v>
                    </c:pt>
                    <c:pt idx="698">
                      <c:v>0.67</c:v>
                    </c:pt>
                    <c:pt idx="699">
                      <c:v>0.43</c:v>
                    </c:pt>
                    <c:pt idx="700">
                      <c:v>0.69</c:v>
                    </c:pt>
                    <c:pt idx="701">
                      <c:v>0.5</c:v>
                    </c:pt>
                    <c:pt idx="702">
                      <c:v>0.73</c:v>
                    </c:pt>
                    <c:pt idx="703">
                      <c:v>0.49</c:v>
                    </c:pt>
                    <c:pt idx="704">
                      <c:v>0.4</c:v>
                    </c:pt>
                    <c:pt idx="705">
                      <c:v>0.38</c:v>
                    </c:pt>
                    <c:pt idx="706">
                      <c:v>0.4</c:v>
                    </c:pt>
                    <c:pt idx="707">
                      <c:v>0.72</c:v>
                    </c:pt>
                    <c:pt idx="708">
                      <c:v>0.73</c:v>
                    </c:pt>
                    <c:pt idx="709">
                      <c:v>0.68500000000000005</c:v>
                    </c:pt>
                    <c:pt idx="710">
                      <c:v>0.63</c:v>
                    </c:pt>
                    <c:pt idx="711">
                      <c:v>0.39</c:v>
                    </c:pt>
                    <c:pt idx="712">
                      <c:v>0.39</c:v>
                    </c:pt>
                    <c:pt idx="713">
                      <c:v>0.78</c:v>
                    </c:pt>
                    <c:pt idx="714">
                      <c:v>0.54</c:v>
                    </c:pt>
                    <c:pt idx="715">
                      <c:v>0.24</c:v>
                    </c:pt>
                    <c:pt idx="716">
                      <c:v>0.61</c:v>
                    </c:pt>
                    <c:pt idx="717">
                      <c:v>0.67</c:v>
                    </c:pt>
                    <c:pt idx="718">
                      <c:v>0.67</c:v>
                    </c:pt>
                    <c:pt idx="719">
                      <c:v>0.435</c:v>
                    </c:pt>
                    <c:pt idx="720">
                      <c:v>0.75</c:v>
                    </c:pt>
                    <c:pt idx="721">
                      <c:v>0.37</c:v>
                    </c:pt>
                    <c:pt idx="722">
                      <c:v>0.435</c:v>
                    </c:pt>
                    <c:pt idx="723">
                      <c:v>0.26</c:v>
                    </c:pt>
                    <c:pt idx="724">
                      <c:v>0.66</c:v>
                    </c:pt>
                    <c:pt idx="725">
                      <c:v>0.69</c:v>
                    </c:pt>
                    <c:pt idx="726">
                      <c:v>0.35</c:v>
                    </c:pt>
                    <c:pt idx="727">
                      <c:v>0.64</c:v>
                    </c:pt>
                    <c:pt idx="728">
                      <c:v>0.84</c:v>
                    </c:pt>
                    <c:pt idx="729">
                      <c:v>0.41</c:v>
                    </c:pt>
                    <c:pt idx="730">
                      <c:v>0.435</c:v>
                    </c:pt>
                    <c:pt idx="731">
                      <c:v>0.48</c:v>
                    </c:pt>
                    <c:pt idx="732">
                      <c:v>0.36</c:v>
                    </c:pt>
                    <c:pt idx="733">
                      <c:v>0.47</c:v>
                    </c:pt>
                    <c:pt idx="734">
                      <c:v>0.41666666666666702</c:v>
                    </c:pt>
                    <c:pt idx="735">
                      <c:v>0.31</c:v>
                    </c:pt>
                    <c:pt idx="736">
                      <c:v>0.56000000000000005</c:v>
                    </c:pt>
                    <c:pt idx="737">
                      <c:v>0.49</c:v>
                    </c:pt>
                    <c:pt idx="738">
                      <c:v>0.26</c:v>
                    </c:pt>
                    <c:pt idx="739">
                      <c:v>0.34</c:v>
                    </c:pt>
                    <c:pt idx="740">
                      <c:v>0.5</c:v>
                    </c:pt>
                    <c:pt idx="741">
                      <c:v>0.36</c:v>
                    </c:pt>
                    <c:pt idx="742">
                      <c:v>0.51</c:v>
                    </c:pt>
                    <c:pt idx="743">
                      <c:v>0.39</c:v>
                    </c:pt>
                    <c:pt idx="744">
                      <c:v>0.56999999999999995</c:v>
                    </c:pt>
                    <c:pt idx="745">
                      <c:v>0.38</c:v>
                    </c:pt>
                    <c:pt idx="746">
                      <c:v>0.62</c:v>
                    </c:pt>
                    <c:pt idx="747">
                      <c:v>0.41</c:v>
                    </c:pt>
                    <c:pt idx="748">
                      <c:v>0.18</c:v>
                    </c:pt>
                    <c:pt idx="749">
                      <c:v>0.55000000000000004</c:v>
                    </c:pt>
                    <c:pt idx="750">
                      <c:v>0.37</c:v>
                    </c:pt>
                    <c:pt idx="751">
                      <c:v>0.51</c:v>
                    </c:pt>
                    <c:pt idx="752">
                      <c:v>0.28999999999999998</c:v>
                    </c:pt>
                    <c:pt idx="753">
                      <c:v>0.23</c:v>
                    </c:pt>
                    <c:pt idx="754">
                      <c:v>0.3</c:v>
                    </c:pt>
                    <c:pt idx="755">
                      <c:v>0.34</c:v>
                    </c:pt>
                    <c:pt idx="756">
                      <c:v>0.54</c:v>
                    </c:pt>
                    <c:pt idx="757">
                      <c:v>0.31</c:v>
                    </c:pt>
                    <c:pt idx="758">
                      <c:v>0.43</c:v>
                    </c:pt>
                  </c:numLit>
                </c:yVal>
                <c:smooth val="0"/>
                <c:extLst>
                  <c:ext xmlns:c16="http://schemas.microsoft.com/office/drawing/2014/chart" uri="{C3380CC4-5D6E-409C-BE32-E72D297353CC}">
                    <c16:uniqueId val="{00000007-7C64-4F3D-AB3D-B9331DCE1277}"/>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[时刻价值.xlsx]座公里收入与距离!$G$4</c15:sqref>
                        </c15:formulaRef>
                      </c:ext>
                    </c:extLst>
                    <c:strCache>
                      <c:ptCount val="1"/>
                      <c:pt idx="0">
                        <c:v>1—3</c:v>
                      </c:pt>
                    </c:strCache>
                  </c:strRef>
                </c:tx>
                <c:spPr>
                  <a:ln w="25400" cap="rnd">
                    <a:noFill/>
                    <a:round/>
                  </a:ln>
                  <a:effectLst/>
                </c:spPr>
                <c:marker>
                  <c:symbol val="circle"/>
                  <c:size val="5"/>
                  <c:spPr>
                    <a:solidFill>
                      <a:schemeClr val="accent4"/>
                    </a:solidFill>
                    <a:ln w="9525">
                      <a:solidFill>
                        <a:schemeClr val="accent4"/>
                      </a:solidFill>
                    </a:ln>
                    <a:effectLst/>
                  </c:spPr>
                </c:marker>
                <c:xVal>
                  <c:numLit>
                    <c:formatCode>General</c:formatCode>
                    <c:ptCount val="1012"/>
                    <c:pt idx="0">
                      <c:v>225</c:v>
                    </c:pt>
                    <c:pt idx="1">
                      <c:v>243</c:v>
                    </c:pt>
                    <c:pt idx="2">
                      <c:v>269</c:v>
                    </c:pt>
                    <c:pt idx="3">
                      <c:v>275</c:v>
                    </c:pt>
                    <c:pt idx="4">
                      <c:v>283</c:v>
                    </c:pt>
                    <c:pt idx="5">
                      <c:v>300</c:v>
                    </c:pt>
                    <c:pt idx="6">
                      <c:v>305</c:v>
                    </c:pt>
                    <c:pt idx="7">
                      <c:v>312</c:v>
                    </c:pt>
                    <c:pt idx="8">
                      <c:v>315</c:v>
                    </c:pt>
                    <c:pt idx="9">
                      <c:v>318</c:v>
                    </c:pt>
                    <c:pt idx="10">
                      <c:v>321</c:v>
                    </c:pt>
                    <c:pt idx="11">
                      <c:v>325</c:v>
                    </c:pt>
                    <c:pt idx="12">
                      <c:v>330</c:v>
                    </c:pt>
                    <c:pt idx="13">
                      <c:v>338</c:v>
                    </c:pt>
                    <c:pt idx="14">
                      <c:v>350</c:v>
                    </c:pt>
                    <c:pt idx="15">
                      <c:v>360</c:v>
                    </c:pt>
                    <c:pt idx="16">
                      <c:v>372</c:v>
                    </c:pt>
                    <c:pt idx="17">
                      <c:v>373</c:v>
                    </c:pt>
                    <c:pt idx="18">
                      <c:v>380</c:v>
                    </c:pt>
                    <c:pt idx="19">
                      <c:v>387</c:v>
                    </c:pt>
                    <c:pt idx="20">
                      <c:v>388</c:v>
                    </c:pt>
                    <c:pt idx="21">
                      <c:v>429</c:v>
                    </c:pt>
                    <c:pt idx="22">
                      <c:v>430</c:v>
                    </c:pt>
                    <c:pt idx="23">
                      <c:v>450</c:v>
                    </c:pt>
                    <c:pt idx="24">
                      <c:v>454</c:v>
                    </c:pt>
                    <c:pt idx="25">
                      <c:v>458</c:v>
                    </c:pt>
                    <c:pt idx="26">
                      <c:v>460</c:v>
                    </c:pt>
                    <c:pt idx="27">
                      <c:v>464</c:v>
                    </c:pt>
                    <c:pt idx="28">
                      <c:v>468</c:v>
                    </c:pt>
                    <c:pt idx="29">
                      <c:v>470</c:v>
                    </c:pt>
                    <c:pt idx="30">
                      <c:v>476</c:v>
                    </c:pt>
                    <c:pt idx="31">
                      <c:v>480</c:v>
                    </c:pt>
                    <c:pt idx="32">
                      <c:v>494</c:v>
                    </c:pt>
                    <c:pt idx="33">
                      <c:v>495</c:v>
                    </c:pt>
                    <c:pt idx="34">
                      <c:v>503</c:v>
                    </c:pt>
                    <c:pt idx="35">
                      <c:v>505</c:v>
                    </c:pt>
                    <c:pt idx="36">
                      <c:v>517</c:v>
                    </c:pt>
                    <c:pt idx="37">
                      <c:v>519</c:v>
                    </c:pt>
                    <c:pt idx="38">
                      <c:v>520</c:v>
                    </c:pt>
                    <c:pt idx="39">
                      <c:v>528</c:v>
                    </c:pt>
                    <c:pt idx="40">
                      <c:v>530</c:v>
                    </c:pt>
                    <c:pt idx="41">
                      <c:v>533</c:v>
                    </c:pt>
                    <c:pt idx="42">
                      <c:v>534</c:v>
                    </c:pt>
                    <c:pt idx="43">
                      <c:v>552</c:v>
                    </c:pt>
                    <c:pt idx="44">
                      <c:v>560</c:v>
                    </c:pt>
                    <c:pt idx="45">
                      <c:v>572</c:v>
                    </c:pt>
                    <c:pt idx="46">
                      <c:v>579</c:v>
                    </c:pt>
                    <c:pt idx="47">
                      <c:v>583</c:v>
                    </c:pt>
                    <c:pt idx="48">
                      <c:v>592</c:v>
                    </c:pt>
                    <c:pt idx="49">
                      <c:v>594</c:v>
                    </c:pt>
                    <c:pt idx="50">
                      <c:v>600</c:v>
                    </c:pt>
                    <c:pt idx="51">
                      <c:v>606</c:v>
                    </c:pt>
                    <c:pt idx="52">
                      <c:v>615</c:v>
                    </c:pt>
                    <c:pt idx="53">
                      <c:v>628</c:v>
                    </c:pt>
                    <c:pt idx="54">
                      <c:v>641</c:v>
                    </c:pt>
                    <c:pt idx="55">
                      <c:v>646</c:v>
                    </c:pt>
                    <c:pt idx="56">
                      <c:v>650</c:v>
                    </c:pt>
                    <c:pt idx="57">
                      <c:v>654</c:v>
                    </c:pt>
                    <c:pt idx="58">
                      <c:v>662</c:v>
                    </c:pt>
                    <c:pt idx="59">
                      <c:v>665</c:v>
                    </c:pt>
                    <c:pt idx="60">
                      <c:v>666</c:v>
                    </c:pt>
                    <c:pt idx="61">
                      <c:v>667</c:v>
                    </c:pt>
                    <c:pt idx="62">
                      <c:v>682</c:v>
                    </c:pt>
                    <c:pt idx="63">
                      <c:v>688</c:v>
                    </c:pt>
                    <c:pt idx="64">
                      <c:v>691</c:v>
                    </c:pt>
                    <c:pt idx="65">
                      <c:v>693</c:v>
                    </c:pt>
                    <c:pt idx="66">
                      <c:v>695</c:v>
                    </c:pt>
                    <c:pt idx="67">
                      <c:v>696</c:v>
                    </c:pt>
                    <c:pt idx="68">
                      <c:v>700</c:v>
                    </c:pt>
                    <c:pt idx="69">
                      <c:v>704</c:v>
                    </c:pt>
                    <c:pt idx="70">
                      <c:v>705</c:v>
                    </c:pt>
                    <c:pt idx="71">
                      <c:v>707</c:v>
                    </c:pt>
                    <c:pt idx="72">
                      <c:v>710</c:v>
                    </c:pt>
                    <c:pt idx="73">
                      <c:v>715</c:v>
                    </c:pt>
                    <c:pt idx="74">
                      <c:v>721</c:v>
                    </c:pt>
                    <c:pt idx="75">
                      <c:v>728</c:v>
                    </c:pt>
                    <c:pt idx="76">
                      <c:v>729</c:v>
                    </c:pt>
                    <c:pt idx="77">
                      <c:v>734</c:v>
                    </c:pt>
                    <c:pt idx="78">
                      <c:v>735</c:v>
                    </c:pt>
                    <c:pt idx="79">
                      <c:v>740</c:v>
                    </c:pt>
                    <c:pt idx="80">
                      <c:v>744</c:v>
                    </c:pt>
                    <c:pt idx="81">
                      <c:v>749</c:v>
                    </c:pt>
                    <c:pt idx="82">
                      <c:v>756</c:v>
                    </c:pt>
                    <c:pt idx="83">
                      <c:v>769</c:v>
                    </c:pt>
                    <c:pt idx="84">
                      <c:v>773</c:v>
                    </c:pt>
                    <c:pt idx="85">
                      <c:v>780</c:v>
                    </c:pt>
                    <c:pt idx="86">
                      <c:v>784</c:v>
                    </c:pt>
                    <c:pt idx="87">
                      <c:v>800</c:v>
                    </c:pt>
                    <c:pt idx="88">
                      <c:v>803</c:v>
                    </c:pt>
                    <c:pt idx="89">
                      <c:v>809</c:v>
                    </c:pt>
                    <c:pt idx="90">
                      <c:v>810</c:v>
                    </c:pt>
                    <c:pt idx="91">
                      <c:v>817</c:v>
                    </c:pt>
                    <c:pt idx="92">
                      <c:v>828</c:v>
                    </c:pt>
                    <c:pt idx="93">
                      <c:v>829</c:v>
                    </c:pt>
                    <c:pt idx="94">
                      <c:v>830</c:v>
                    </c:pt>
                    <c:pt idx="95">
                      <c:v>836</c:v>
                    </c:pt>
                    <c:pt idx="96">
                      <c:v>840</c:v>
                    </c:pt>
                    <c:pt idx="97">
                      <c:v>843</c:v>
                    </c:pt>
                    <c:pt idx="98">
                      <c:v>848</c:v>
                    </c:pt>
                    <c:pt idx="99">
                      <c:v>849</c:v>
                    </c:pt>
                    <c:pt idx="100">
                      <c:v>850</c:v>
                    </c:pt>
                    <c:pt idx="101">
                      <c:v>853</c:v>
                    </c:pt>
                    <c:pt idx="102">
                      <c:v>854</c:v>
                    </c:pt>
                    <c:pt idx="103">
                      <c:v>859</c:v>
                    </c:pt>
                    <c:pt idx="104">
                      <c:v>860</c:v>
                    </c:pt>
                    <c:pt idx="105">
                      <c:v>863</c:v>
                    </c:pt>
                    <c:pt idx="106">
                      <c:v>867</c:v>
                    </c:pt>
                    <c:pt idx="107">
                      <c:v>870</c:v>
                    </c:pt>
                    <c:pt idx="108">
                      <c:v>872</c:v>
                    </c:pt>
                    <c:pt idx="109">
                      <c:v>879</c:v>
                    </c:pt>
                    <c:pt idx="110">
                      <c:v>881</c:v>
                    </c:pt>
                    <c:pt idx="111">
                      <c:v>882</c:v>
                    </c:pt>
                    <c:pt idx="112">
                      <c:v>886</c:v>
                    </c:pt>
                    <c:pt idx="113">
                      <c:v>890</c:v>
                    </c:pt>
                    <c:pt idx="114">
                      <c:v>893</c:v>
                    </c:pt>
                    <c:pt idx="115">
                      <c:v>895</c:v>
                    </c:pt>
                    <c:pt idx="116">
                      <c:v>900</c:v>
                    </c:pt>
                    <c:pt idx="117">
                      <c:v>904</c:v>
                    </c:pt>
                    <c:pt idx="118">
                      <c:v>907</c:v>
                    </c:pt>
                    <c:pt idx="119">
                      <c:v>909</c:v>
                    </c:pt>
                    <c:pt idx="120">
                      <c:v>910</c:v>
                    </c:pt>
                    <c:pt idx="121">
                      <c:v>912</c:v>
                    </c:pt>
                    <c:pt idx="122">
                      <c:v>921</c:v>
                    </c:pt>
                    <c:pt idx="123">
                      <c:v>929</c:v>
                    </c:pt>
                    <c:pt idx="124">
                      <c:v>930</c:v>
                    </c:pt>
                    <c:pt idx="125">
                      <c:v>932</c:v>
                    </c:pt>
                    <c:pt idx="126">
                      <c:v>933</c:v>
                    </c:pt>
                    <c:pt idx="127">
                      <c:v>934</c:v>
                    </c:pt>
                    <c:pt idx="128">
                      <c:v>940</c:v>
                    </c:pt>
                    <c:pt idx="129">
                      <c:v>945</c:v>
                    </c:pt>
                    <c:pt idx="130">
                      <c:v>948</c:v>
                    </c:pt>
                    <c:pt idx="131">
                      <c:v>950</c:v>
                    </c:pt>
                    <c:pt idx="132">
                      <c:v>951</c:v>
                    </c:pt>
                    <c:pt idx="133">
                      <c:v>953</c:v>
                    </c:pt>
                    <c:pt idx="134">
                      <c:v>956</c:v>
                    </c:pt>
                    <c:pt idx="135">
                      <c:v>957</c:v>
                    </c:pt>
                    <c:pt idx="136">
                      <c:v>965</c:v>
                    </c:pt>
                    <c:pt idx="137">
                      <c:v>975</c:v>
                    </c:pt>
                    <c:pt idx="138">
                      <c:v>977</c:v>
                    </c:pt>
                    <c:pt idx="139">
                      <c:v>980</c:v>
                    </c:pt>
                    <c:pt idx="140">
                      <c:v>984</c:v>
                    </c:pt>
                    <c:pt idx="141">
                      <c:v>985</c:v>
                    </c:pt>
                    <c:pt idx="142">
                      <c:v>987</c:v>
                    </c:pt>
                    <c:pt idx="143">
                      <c:v>988</c:v>
                    </c:pt>
                    <c:pt idx="144">
                      <c:v>989</c:v>
                    </c:pt>
                    <c:pt idx="145">
                      <c:v>997</c:v>
                    </c:pt>
                    <c:pt idx="146">
                      <c:v>999</c:v>
                    </c:pt>
                    <c:pt idx="147">
                      <c:v>1000</c:v>
                    </c:pt>
                    <c:pt idx="148">
                      <c:v>1008</c:v>
                    </c:pt>
                    <c:pt idx="149">
                      <c:v>1010</c:v>
                    </c:pt>
                    <c:pt idx="150">
                      <c:v>1014</c:v>
                    </c:pt>
                    <c:pt idx="151">
                      <c:v>1016</c:v>
                    </c:pt>
                    <c:pt idx="152">
                      <c:v>1017</c:v>
                    </c:pt>
                    <c:pt idx="153">
                      <c:v>1029</c:v>
                    </c:pt>
                    <c:pt idx="154">
                      <c:v>1032</c:v>
                    </c:pt>
                    <c:pt idx="155">
                      <c:v>1034</c:v>
                    </c:pt>
                    <c:pt idx="156">
                      <c:v>1035</c:v>
                    </c:pt>
                    <c:pt idx="157">
                      <c:v>1038</c:v>
                    </c:pt>
                    <c:pt idx="158">
                      <c:v>1041</c:v>
                    </c:pt>
                    <c:pt idx="159">
                      <c:v>1042</c:v>
                    </c:pt>
                    <c:pt idx="160">
                      <c:v>1043</c:v>
                    </c:pt>
                    <c:pt idx="161">
                      <c:v>1046</c:v>
                    </c:pt>
                    <c:pt idx="162">
                      <c:v>1056</c:v>
                    </c:pt>
                    <c:pt idx="163">
                      <c:v>1060</c:v>
                    </c:pt>
                    <c:pt idx="164">
                      <c:v>1062</c:v>
                    </c:pt>
                    <c:pt idx="165">
                      <c:v>1069</c:v>
                    </c:pt>
                    <c:pt idx="166">
                      <c:v>1070</c:v>
                    </c:pt>
                    <c:pt idx="167">
                      <c:v>1072</c:v>
                    </c:pt>
                    <c:pt idx="168">
                      <c:v>1074</c:v>
                    </c:pt>
                    <c:pt idx="169">
                      <c:v>1076</c:v>
                    </c:pt>
                    <c:pt idx="170">
                      <c:v>1080</c:v>
                    </c:pt>
                    <c:pt idx="171">
                      <c:v>1082</c:v>
                    </c:pt>
                    <c:pt idx="172">
                      <c:v>1084</c:v>
                    </c:pt>
                    <c:pt idx="173">
                      <c:v>1085</c:v>
                    </c:pt>
                    <c:pt idx="174">
                      <c:v>1088</c:v>
                    </c:pt>
                    <c:pt idx="175">
                      <c:v>1095</c:v>
                    </c:pt>
                    <c:pt idx="176">
                      <c:v>1099</c:v>
                    </c:pt>
                    <c:pt idx="177">
                      <c:v>1100</c:v>
                    </c:pt>
                    <c:pt idx="178">
                      <c:v>1101</c:v>
                    </c:pt>
                    <c:pt idx="179">
                      <c:v>1102</c:v>
                    </c:pt>
                    <c:pt idx="180">
                      <c:v>1104</c:v>
                    </c:pt>
                    <c:pt idx="181">
                      <c:v>1107</c:v>
                    </c:pt>
                    <c:pt idx="182">
                      <c:v>1111</c:v>
                    </c:pt>
                    <c:pt idx="183">
                      <c:v>1112</c:v>
                    </c:pt>
                    <c:pt idx="184">
                      <c:v>1120</c:v>
                    </c:pt>
                    <c:pt idx="185">
                      <c:v>1123</c:v>
                    </c:pt>
                    <c:pt idx="186">
                      <c:v>1124</c:v>
                    </c:pt>
                    <c:pt idx="187">
                      <c:v>1125</c:v>
                    </c:pt>
                    <c:pt idx="188">
                      <c:v>1128</c:v>
                    </c:pt>
                    <c:pt idx="189">
                      <c:v>1130</c:v>
                    </c:pt>
                    <c:pt idx="190">
                      <c:v>1131</c:v>
                    </c:pt>
                    <c:pt idx="191">
                      <c:v>1136</c:v>
                    </c:pt>
                    <c:pt idx="192">
                      <c:v>1143</c:v>
                    </c:pt>
                    <c:pt idx="193">
                      <c:v>1145</c:v>
                    </c:pt>
                    <c:pt idx="194">
                      <c:v>1150</c:v>
                    </c:pt>
                    <c:pt idx="195">
                      <c:v>1151</c:v>
                    </c:pt>
                    <c:pt idx="196">
                      <c:v>1152</c:v>
                    </c:pt>
                    <c:pt idx="197">
                      <c:v>1155</c:v>
                    </c:pt>
                    <c:pt idx="198">
                      <c:v>1156</c:v>
                    </c:pt>
                    <c:pt idx="199">
                      <c:v>1160</c:v>
                    </c:pt>
                    <c:pt idx="200">
                      <c:v>1161</c:v>
                    </c:pt>
                    <c:pt idx="201">
                      <c:v>1162</c:v>
                    </c:pt>
                    <c:pt idx="202">
                      <c:v>1163</c:v>
                    </c:pt>
                    <c:pt idx="203">
                      <c:v>1171</c:v>
                    </c:pt>
                    <c:pt idx="204">
                      <c:v>1174</c:v>
                    </c:pt>
                    <c:pt idx="205">
                      <c:v>1175</c:v>
                    </c:pt>
                    <c:pt idx="206">
                      <c:v>1177</c:v>
                    </c:pt>
                    <c:pt idx="207">
                      <c:v>1178</c:v>
                    </c:pt>
                    <c:pt idx="208">
                      <c:v>1182</c:v>
                    </c:pt>
                    <c:pt idx="209">
                      <c:v>1185</c:v>
                    </c:pt>
                    <c:pt idx="210">
                      <c:v>1189</c:v>
                    </c:pt>
                    <c:pt idx="211">
                      <c:v>1190</c:v>
                    </c:pt>
                    <c:pt idx="212">
                      <c:v>1192</c:v>
                    </c:pt>
                    <c:pt idx="213">
                      <c:v>1193</c:v>
                    </c:pt>
                    <c:pt idx="214">
                      <c:v>1196</c:v>
                    </c:pt>
                    <c:pt idx="215">
                      <c:v>1200</c:v>
                    </c:pt>
                    <c:pt idx="216">
                      <c:v>1207</c:v>
                    </c:pt>
                    <c:pt idx="217">
                      <c:v>1213</c:v>
                    </c:pt>
                    <c:pt idx="218">
                      <c:v>1216</c:v>
                    </c:pt>
                    <c:pt idx="219">
                      <c:v>1220</c:v>
                    </c:pt>
                    <c:pt idx="220">
                      <c:v>1225</c:v>
                    </c:pt>
                    <c:pt idx="221">
                      <c:v>1228</c:v>
                    </c:pt>
                    <c:pt idx="222">
                      <c:v>1230</c:v>
                    </c:pt>
                    <c:pt idx="223">
                      <c:v>1231</c:v>
                    </c:pt>
                    <c:pt idx="224">
                      <c:v>1233</c:v>
                    </c:pt>
                    <c:pt idx="225">
                      <c:v>1236</c:v>
                    </c:pt>
                    <c:pt idx="226">
                      <c:v>1237</c:v>
                    </c:pt>
                    <c:pt idx="227">
                      <c:v>1240</c:v>
                    </c:pt>
                    <c:pt idx="228">
                      <c:v>1245</c:v>
                    </c:pt>
                    <c:pt idx="229">
                      <c:v>1250</c:v>
                    </c:pt>
                    <c:pt idx="230">
                      <c:v>1254</c:v>
                    </c:pt>
                    <c:pt idx="231">
                      <c:v>1258</c:v>
                    </c:pt>
                    <c:pt idx="232">
                      <c:v>1260</c:v>
                    </c:pt>
                    <c:pt idx="233">
                      <c:v>1262</c:v>
                    </c:pt>
                    <c:pt idx="234">
                      <c:v>1265</c:v>
                    </c:pt>
                    <c:pt idx="235">
                      <c:v>1267</c:v>
                    </c:pt>
                    <c:pt idx="236">
                      <c:v>1270</c:v>
                    </c:pt>
                    <c:pt idx="237">
                      <c:v>1273</c:v>
                    </c:pt>
                    <c:pt idx="238">
                      <c:v>1280</c:v>
                    </c:pt>
                    <c:pt idx="239">
                      <c:v>1283</c:v>
                    </c:pt>
                    <c:pt idx="240">
                      <c:v>1285</c:v>
                    </c:pt>
                    <c:pt idx="241">
                      <c:v>1288</c:v>
                    </c:pt>
                    <c:pt idx="242">
                      <c:v>1289</c:v>
                    </c:pt>
                    <c:pt idx="243">
                      <c:v>1290</c:v>
                    </c:pt>
                    <c:pt idx="244">
                      <c:v>1291</c:v>
                    </c:pt>
                    <c:pt idx="245">
                      <c:v>1296</c:v>
                    </c:pt>
                    <c:pt idx="246">
                      <c:v>1299</c:v>
                    </c:pt>
                    <c:pt idx="247">
                      <c:v>1302</c:v>
                    </c:pt>
                    <c:pt idx="248">
                      <c:v>1310</c:v>
                    </c:pt>
                    <c:pt idx="249">
                      <c:v>1313</c:v>
                    </c:pt>
                    <c:pt idx="250">
                      <c:v>1314</c:v>
                    </c:pt>
                    <c:pt idx="251">
                      <c:v>1320</c:v>
                    </c:pt>
                    <c:pt idx="252">
                      <c:v>1324</c:v>
                    </c:pt>
                    <c:pt idx="253">
                      <c:v>1328</c:v>
                    </c:pt>
                    <c:pt idx="254">
                      <c:v>1332</c:v>
                    </c:pt>
                    <c:pt idx="255">
                      <c:v>1334</c:v>
                    </c:pt>
                    <c:pt idx="256">
                      <c:v>1335</c:v>
                    </c:pt>
                    <c:pt idx="257">
                      <c:v>1341</c:v>
                    </c:pt>
                    <c:pt idx="258">
                      <c:v>1342</c:v>
                    </c:pt>
                    <c:pt idx="259">
                      <c:v>1348</c:v>
                    </c:pt>
                    <c:pt idx="260">
                      <c:v>1350</c:v>
                    </c:pt>
                    <c:pt idx="261">
                      <c:v>1352</c:v>
                    </c:pt>
                    <c:pt idx="262">
                      <c:v>1354</c:v>
                    </c:pt>
                    <c:pt idx="263">
                      <c:v>1355</c:v>
                    </c:pt>
                    <c:pt idx="264">
                      <c:v>1357</c:v>
                    </c:pt>
                    <c:pt idx="265">
                      <c:v>1363</c:v>
                    </c:pt>
                    <c:pt idx="266">
                      <c:v>1365</c:v>
                    </c:pt>
                    <c:pt idx="267">
                      <c:v>1366</c:v>
                    </c:pt>
                    <c:pt idx="268">
                      <c:v>1368</c:v>
                    </c:pt>
                    <c:pt idx="269">
                      <c:v>1370</c:v>
                    </c:pt>
                    <c:pt idx="270">
                      <c:v>1372</c:v>
                    </c:pt>
                    <c:pt idx="271">
                      <c:v>1375</c:v>
                    </c:pt>
                    <c:pt idx="272">
                      <c:v>1380</c:v>
                    </c:pt>
                    <c:pt idx="273">
                      <c:v>1383</c:v>
                    </c:pt>
                    <c:pt idx="274">
                      <c:v>1389</c:v>
                    </c:pt>
                    <c:pt idx="275">
                      <c:v>1390</c:v>
                    </c:pt>
                    <c:pt idx="276">
                      <c:v>1393</c:v>
                    </c:pt>
                    <c:pt idx="277">
                      <c:v>1394</c:v>
                    </c:pt>
                    <c:pt idx="278">
                      <c:v>1395</c:v>
                    </c:pt>
                    <c:pt idx="279">
                      <c:v>1400</c:v>
                    </c:pt>
                    <c:pt idx="280">
                      <c:v>1403</c:v>
                    </c:pt>
                    <c:pt idx="281">
                      <c:v>1405</c:v>
                    </c:pt>
                    <c:pt idx="282">
                      <c:v>1406</c:v>
                    </c:pt>
                    <c:pt idx="283">
                      <c:v>1411</c:v>
                    </c:pt>
                    <c:pt idx="284">
                      <c:v>1417</c:v>
                    </c:pt>
                    <c:pt idx="285">
                      <c:v>1420</c:v>
                    </c:pt>
                    <c:pt idx="286">
                      <c:v>1426</c:v>
                    </c:pt>
                    <c:pt idx="287">
                      <c:v>1427</c:v>
                    </c:pt>
                    <c:pt idx="288">
                      <c:v>1434</c:v>
                    </c:pt>
                    <c:pt idx="289">
                      <c:v>1435</c:v>
                    </c:pt>
                    <c:pt idx="290">
                      <c:v>1438</c:v>
                    </c:pt>
                    <c:pt idx="291">
                      <c:v>1439</c:v>
                    </c:pt>
                    <c:pt idx="292">
                      <c:v>1442</c:v>
                    </c:pt>
                    <c:pt idx="293">
                      <c:v>1443</c:v>
                    </c:pt>
                    <c:pt idx="294">
                      <c:v>1445</c:v>
                    </c:pt>
                    <c:pt idx="295">
                      <c:v>1446</c:v>
                    </c:pt>
                    <c:pt idx="296">
                      <c:v>1448</c:v>
                    </c:pt>
                    <c:pt idx="297">
                      <c:v>1450</c:v>
                    </c:pt>
                    <c:pt idx="298">
                      <c:v>1453</c:v>
                    </c:pt>
                    <c:pt idx="299">
                      <c:v>1454</c:v>
                    </c:pt>
                    <c:pt idx="300">
                      <c:v>1466</c:v>
                    </c:pt>
                    <c:pt idx="301">
                      <c:v>1467</c:v>
                    </c:pt>
                    <c:pt idx="302">
                      <c:v>1470</c:v>
                    </c:pt>
                    <c:pt idx="303">
                      <c:v>1477</c:v>
                    </c:pt>
                    <c:pt idx="304">
                      <c:v>1478</c:v>
                    </c:pt>
                    <c:pt idx="305">
                      <c:v>1480</c:v>
                    </c:pt>
                    <c:pt idx="306">
                      <c:v>1483</c:v>
                    </c:pt>
                    <c:pt idx="307">
                      <c:v>1496</c:v>
                    </c:pt>
                    <c:pt idx="308">
                      <c:v>1498</c:v>
                    </c:pt>
                    <c:pt idx="309">
                      <c:v>1500</c:v>
                    </c:pt>
                    <c:pt idx="310">
                      <c:v>1507</c:v>
                    </c:pt>
                    <c:pt idx="311">
                      <c:v>1509</c:v>
                    </c:pt>
                    <c:pt idx="312">
                      <c:v>1510</c:v>
                    </c:pt>
                    <c:pt idx="313">
                      <c:v>1511</c:v>
                    </c:pt>
                    <c:pt idx="314">
                      <c:v>1514</c:v>
                    </c:pt>
                    <c:pt idx="315">
                      <c:v>1517</c:v>
                    </c:pt>
                    <c:pt idx="316">
                      <c:v>1518</c:v>
                    </c:pt>
                    <c:pt idx="317">
                      <c:v>1520</c:v>
                    </c:pt>
                    <c:pt idx="318">
                      <c:v>1522</c:v>
                    </c:pt>
                    <c:pt idx="319">
                      <c:v>1523</c:v>
                    </c:pt>
                    <c:pt idx="320">
                      <c:v>1524</c:v>
                    </c:pt>
                    <c:pt idx="321">
                      <c:v>1526</c:v>
                    </c:pt>
                    <c:pt idx="322">
                      <c:v>1527</c:v>
                    </c:pt>
                    <c:pt idx="323">
                      <c:v>1529</c:v>
                    </c:pt>
                    <c:pt idx="324">
                      <c:v>1530</c:v>
                    </c:pt>
                    <c:pt idx="325">
                      <c:v>1532</c:v>
                    </c:pt>
                    <c:pt idx="326">
                      <c:v>1533</c:v>
                    </c:pt>
                    <c:pt idx="327">
                      <c:v>1534</c:v>
                    </c:pt>
                    <c:pt idx="328">
                      <c:v>1545</c:v>
                    </c:pt>
                    <c:pt idx="329">
                      <c:v>1552</c:v>
                    </c:pt>
                    <c:pt idx="330">
                      <c:v>1553</c:v>
                    </c:pt>
                    <c:pt idx="331">
                      <c:v>1557</c:v>
                    </c:pt>
                    <c:pt idx="332">
                      <c:v>1560</c:v>
                    </c:pt>
                    <c:pt idx="333">
                      <c:v>1563</c:v>
                    </c:pt>
                    <c:pt idx="334">
                      <c:v>1566</c:v>
                    </c:pt>
                    <c:pt idx="335">
                      <c:v>1568</c:v>
                    </c:pt>
                    <c:pt idx="336">
                      <c:v>1570</c:v>
                    </c:pt>
                    <c:pt idx="337">
                      <c:v>1576</c:v>
                    </c:pt>
                    <c:pt idx="338">
                      <c:v>1579</c:v>
                    </c:pt>
                    <c:pt idx="339">
                      <c:v>1580</c:v>
                    </c:pt>
                    <c:pt idx="340">
                      <c:v>1583</c:v>
                    </c:pt>
                    <c:pt idx="341">
                      <c:v>1585</c:v>
                    </c:pt>
                    <c:pt idx="342">
                      <c:v>1594</c:v>
                    </c:pt>
                    <c:pt idx="343">
                      <c:v>1595</c:v>
                    </c:pt>
                    <c:pt idx="344">
                      <c:v>1600</c:v>
                    </c:pt>
                    <c:pt idx="345">
                      <c:v>1604</c:v>
                    </c:pt>
                    <c:pt idx="346">
                      <c:v>1605</c:v>
                    </c:pt>
                    <c:pt idx="347">
                      <c:v>1610</c:v>
                    </c:pt>
                    <c:pt idx="348">
                      <c:v>1615</c:v>
                    </c:pt>
                    <c:pt idx="349">
                      <c:v>1620</c:v>
                    </c:pt>
                    <c:pt idx="350">
                      <c:v>1625</c:v>
                    </c:pt>
                    <c:pt idx="351">
                      <c:v>1632</c:v>
                    </c:pt>
                    <c:pt idx="352">
                      <c:v>1633</c:v>
                    </c:pt>
                    <c:pt idx="353">
                      <c:v>1634</c:v>
                    </c:pt>
                    <c:pt idx="354">
                      <c:v>1638</c:v>
                    </c:pt>
                    <c:pt idx="355">
                      <c:v>1642</c:v>
                    </c:pt>
                    <c:pt idx="356">
                      <c:v>1650</c:v>
                    </c:pt>
                    <c:pt idx="357">
                      <c:v>1657</c:v>
                    </c:pt>
                    <c:pt idx="358">
                      <c:v>1664</c:v>
                    </c:pt>
                    <c:pt idx="359">
                      <c:v>1666</c:v>
                    </c:pt>
                    <c:pt idx="360">
                      <c:v>1670</c:v>
                    </c:pt>
                    <c:pt idx="361">
                      <c:v>1678</c:v>
                    </c:pt>
                    <c:pt idx="362">
                      <c:v>1690</c:v>
                    </c:pt>
                    <c:pt idx="363">
                      <c:v>1691</c:v>
                    </c:pt>
                    <c:pt idx="364">
                      <c:v>1698</c:v>
                    </c:pt>
                    <c:pt idx="365">
                      <c:v>1700</c:v>
                    </c:pt>
                    <c:pt idx="366">
                      <c:v>1706</c:v>
                    </c:pt>
                    <c:pt idx="367">
                      <c:v>1711</c:v>
                    </c:pt>
                    <c:pt idx="368">
                      <c:v>1713</c:v>
                    </c:pt>
                    <c:pt idx="369">
                      <c:v>1717</c:v>
                    </c:pt>
                    <c:pt idx="370">
                      <c:v>1724</c:v>
                    </c:pt>
                    <c:pt idx="371">
                      <c:v>1726</c:v>
                    </c:pt>
                    <c:pt idx="372">
                      <c:v>1730</c:v>
                    </c:pt>
                    <c:pt idx="373">
                      <c:v>1732</c:v>
                    </c:pt>
                    <c:pt idx="374">
                      <c:v>1742</c:v>
                    </c:pt>
                    <c:pt idx="375">
                      <c:v>1746</c:v>
                    </c:pt>
                    <c:pt idx="376">
                      <c:v>1748</c:v>
                    </c:pt>
                    <c:pt idx="377">
                      <c:v>1756</c:v>
                    </c:pt>
                    <c:pt idx="378">
                      <c:v>1760</c:v>
                    </c:pt>
                    <c:pt idx="379">
                      <c:v>1761</c:v>
                    </c:pt>
                    <c:pt idx="380">
                      <c:v>1770</c:v>
                    </c:pt>
                    <c:pt idx="381">
                      <c:v>1773</c:v>
                    </c:pt>
                    <c:pt idx="382">
                      <c:v>1778</c:v>
                    </c:pt>
                    <c:pt idx="383">
                      <c:v>1779</c:v>
                    </c:pt>
                    <c:pt idx="384">
                      <c:v>1780</c:v>
                    </c:pt>
                    <c:pt idx="385">
                      <c:v>1784</c:v>
                    </c:pt>
                    <c:pt idx="386">
                      <c:v>1785</c:v>
                    </c:pt>
                    <c:pt idx="387">
                      <c:v>1786</c:v>
                    </c:pt>
                    <c:pt idx="388">
                      <c:v>1800</c:v>
                    </c:pt>
                    <c:pt idx="389">
                      <c:v>1807</c:v>
                    </c:pt>
                    <c:pt idx="390">
                      <c:v>1809</c:v>
                    </c:pt>
                    <c:pt idx="391">
                      <c:v>1822</c:v>
                    </c:pt>
                    <c:pt idx="392">
                      <c:v>1824</c:v>
                    </c:pt>
                    <c:pt idx="393">
                      <c:v>1825</c:v>
                    </c:pt>
                    <c:pt idx="394">
                      <c:v>1826</c:v>
                    </c:pt>
                    <c:pt idx="395">
                      <c:v>1827</c:v>
                    </c:pt>
                    <c:pt idx="396">
                      <c:v>1830</c:v>
                    </c:pt>
                    <c:pt idx="397">
                      <c:v>1832</c:v>
                    </c:pt>
                    <c:pt idx="398">
                      <c:v>1838</c:v>
                    </c:pt>
                    <c:pt idx="399">
                      <c:v>1840</c:v>
                    </c:pt>
                    <c:pt idx="400">
                      <c:v>1842</c:v>
                    </c:pt>
                    <c:pt idx="401">
                      <c:v>1844</c:v>
                    </c:pt>
                    <c:pt idx="402">
                      <c:v>1845</c:v>
                    </c:pt>
                    <c:pt idx="403">
                      <c:v>1851</c:v>
                    </c:pt>
                    <c:pt idx="404">
                      <c:v>1852</c:v>
                    </c:pt>
                    <c:pt idx="405">
                      <c:v>1859</c:v>
                    </c:pt>
                    <c:pt idx="406">
                      <c:v>1866</c:v>
                    </c:pt>
                    <c:pt idx="407">
                      <c:v>1870</c:v>
                    </c:pt>
                    <c:pt idx="408">
                      <c:v>1871</c:v>
                    </c:pt>
                    <c:pt idx="409">
                      <c:v>1873</c:v>
                    </c:pt>
                    <c:pt idx="410">
                      <c:v>1880</c:v>
                    </c:pt>
                    <c:pt idx="411">
                      <c:v>1885</c:v>
                    </c:pt>
                    <c:pt idx="412">
                      <c:v>1886</c:v>
                    </c:pt>
                    <c:pt idx="413">
                      <c:v>1887</c:v>
                    </c:pt>
                    <c:pt idx="414">
                      <c:v>1915</c:v>
                    </c:pt>
                    <c:pt idx="415">
                      <c:v>1919</c:v>
                    </c:pt>
                    <c:pt idx="416">
                      <c:v>1924</c:v>
                    </c:pt>
                    <c:pt idx="417">
                      <c:v>1930</c:v>
                    </c:pt>
                    <c:pt idx="418">
                      <c:v>1932</c:v>
                    </c:pt>
                    <c:pt idx="419">
                      <c:v>1941</c:v>
                    </c:pt>
                    <c:pt idx="420">
                      <c:v>1942</c:v>
                    </c:pt>
                    <c:pt idx="421">
                      <c:v>1950</c:v>
                    </c:pt>
                    <c:pt idx="422">
                      <c:v>1957</c:v>
                    </c:pt>
                    <c:pt idx="423">
                      <c:v>1963</c:v>
                    </c:pt>
                    <c:pt idx="424">
                      <c:v>1965</c:v>
                    </c:pt>
                    <c:pt idx="425">
                      <c:v>1976</c:v>
                    </c:pt>
                    <c:pt idx="426">
                      <c:v>1980</c:v>
                    </c:pt>
                    <c:pt idx="427">
                      <c:v>1981</c:v>
                    </c:pt>
                    <c:pt idx="428">
                      <c:v>1983</c:v>
                    </c:pt>
                    <c:pt idx="429">
                      <c:v>1988</c:v>
                    </c:pt>
                    <c:pt idx="430">
                      <c:v>1998</c:v>
                    </c:pt>
                    <c:pt idx="431">
                      <c:v>2000</c:v>
                    </c:pt>
                    <c:pt idx="432">
                      <c:v>2003</c:v>
                    </c:pt>
                    <c:pt idx="433">
                      <c:v>2010</c:v>
                    </c:pt>
                    <c:pt idx="434">
                      <c:v>2011</c:v>
                    </c:pt>
                    <c:pt idx="435">
                      <c:v>2016</c:v>
                    </c:pt>
                    <c:pt idx="436">
                      <c:v>2020</c:v>
                    </c:pt>
                    <c:pt idx="437">
                      <c:v>2047</c:v>
                    </c:pt>
                    <c:pt idx="438">
                      <c:v>2054</c:v>
                    </c:pt>
                    <c:pt idx="439">
                      <c:v>2081</c:v>
                    </c:pt>
                    <c:pt idx="440">
                      <c:v>2088</c:v>
                    </c:pt>
                    <c:pt idx="441">
                      <c:v>2092</c:v>
                    </c:pt>
                    <c:pt idx="442">
                      <c:v>2108</c:v>
                    </c:pt>
                    <c:pt idx="443">
                      <c:v>2123</c:v>
                    </c:pt>
                    <c:pt idx="444">
                      <c:v>2150</c:v>
                    </c:pt>
                    <c:pt idx="445">
                      <c:v>2172</c:v>
                    </c:pt>
                    <c:pt idx="446">
                      <c:v>2176</c:v>
                    </c:pt>
                    <c:pt idx="447">
                      <c:v>2177</c:v>
                    </c:pt>
                    <c:pt idx="448">
                      <c:v>2200</c:v>
                    </c:pt>
                    <c:pt idx="449">
                      <c:v>2213</c:v>
                    </c:pt>
                    <c:pt idx="450">
                      <c:v>2246</c:v>
                    </c:pt>
                    <c:pt idx="451">
                      <c:v>2253</c:v>
                    </c:pt>
                    <c:pt idx="452">
                      <c:v>2269</c:v>
                    </c:pt>
                    <c:pt idx="453">
                      <c:v>2273</c:v>
                    </c:pt>
                    <c:pt idx="454">
                      <c:v>2305</c:v>
                    </c:pt>
                    <c:pt idx="455">
                      <c:v>2310</c:v>
                    </c:pt>
                    <c:pt idx="456">
                      <c:v>2335</c:v>
                    </c:pt>
                    <c:pt idx="457">
                      <c:v>2364</c:v>
                    </c:pt>
                    <c:pt idx="458">
                      <c:v>2378</c:v>
                    </c:pt>
                    <c:pt idx="459">
                      <c:v>2390</c:v>
                    </c:pt>
                    <c:pt idx="460">
                      <c:v>2402</c:v>
                    </c:pt>
                    <c:pt idx="461">
                      <c:v>2409</c:v>
                    </c:pt>
                    <c:pt idx="462">
                      <c:v>2430</c:v>
                    </c:pt>
                    <c:pt idx="463">
                      <c:v>2431</c:v>
                    </c:pt>
                    <c:pt idx="464">
                      <c:v>2459</c:v>
                    </c:pt>
                    <c:pt idx="465">
                      <c:v>2462</c:v>
                    </c:pt>
                    <c:pt idx="466">
                      <c:v>2463</c:v>
                    </c:pt>
                    <c:pt idx="467">
                      <c:v>2482</c:v>
                    </c:pt>
                    <c:pt idx="468">
                      <c:v>2490</c:v>
                    </c:pt>
                    <c:pt idx="469">
                      <c:v>2574</c:v>
                    </c:pt>
                    <c:pt idx="470">
                      <c:v>2576</c:v>
                    </c:pt>
                    <c:pt idx="471">
                      <c:v>2595</c:v>
                    </c:pt>
                    <c:pt idx="472">
                      <c:v>2630</c:v>
                    </c:pt>
                    <c:pt idx="473">
                      <c:v>2634</c:v>
                    </c:pt>
                    <c:pt idx="474">
                      <c:v>2651</c:v>
                    </c:pt>
                    <c:pt idx="475">
                      <c:v>2659</c:v>
                    </c:pt>
                    <c:pt idx="476">
                      <c:v>2698</c:v>
                    </c:pt>
                    <c:pt idx="477">
                      <c:v>2758</c:v>
                    </c:pt>
                    <c:pt idx="478">
                      <c:v>2774</c:v>
                    </c:pt>
                    <c:pt idx="479">
                      <c:v>2778</c:v>
                    </c:pt>
                    <c:pt idx="480">
                      <c:v>2780</c:v>
                    </c:pt>
                    <c:pt idx="481">
                      <c:v>2845</c:v>
                    </c:pt>
                    <c:pt idx="482">
                      <c:v>2889</c:v>
                    </c:pt>
                    <c:pt idx="483">
                      <c:v>2930</c:v>
                    </c:pt>
                    <c:pt idx="484">
                      <c:v>2960</c:v>
                    </c:pt>
                    <c:pt idx="485">
                      <c:v>2971</c:v>
                    </c:pt>
                    <c:pt idx="486">
                      <c:v>2982</c:v>
                    </c:pt>
                    <c:pt idx="487">
                      <c:v>2983</c:v>
                    </c:pt>
                    <c:pt idx="488">
                      <c:v>3004</c:v>
                    </c:pt>
                    <c:pt idx="489">
                      <c:v>3127</c:v>
                    </c:pt>
                    <c:pt idx="490">
                      <c:v>3334</c:v>
                    </c:pt>
                    <c:pt idx="491">
                      <c:v>3337</c:v>
                    </c:pt>
                    <c:pt idx="492">
                      <c:v>3371</c:v>
                    </c:pt>
                    <c:pt idx="493">
                      <c:v>3512</c:v>
                    </c:pt>
                    <c:pt idx="494">
                      <c:v>3569</c:v>
                    </c:pt>
                    <c:pt idx="495">
                      <c:v>3594</c:v>
                    </c:pt>
                    <c:pt idx="496">
                      <c:v>3608</c:v>
                    </c:pt>
                    <c:pt idx="497">
                      <c:v>3610</c:v>
                    </c:pt>
                    <c:pt idx="498">
                      <c:v>3611</c:v>
                    </c:pt>
                    <c:pt idx="499">
                      <c:v>3700</c:v>
                    </c:pt>
                    <c:pt idx="500">
                      <c:v>3797</c:v>
                    </c:pt>
                    <c:pt idx="501">
                      <c:v>4960</c:v>
                    </c:pt>
                    <c:pt idx="502">
                      <c:v>210</c:v>
                    </c:pt>
                    <c:pt idx="503">
                      <c:v>225</c:v>
                    </c:pt>
                    <c:pt idx="504">
                      <c:v>227</c:v>
                    </c:pt>
                    <c:pt idx="505">
                      <c:v>243</c:v>
                    </c:pt>
                    <c:pt idx="506">
                      <c:v>269</c:v>
                    </c:pt>
                    <c:pt idx="507">
                      <c:v>275</c:v>
                    </c:pt>
                    <c:pt idx="508">
                      <c:v>283</c:v>
                    </c:pt>
                    <c:pt idx="509">
                      <c:v>300</c:v>
                    </c:pt>
                    <c:pt idx="510">
                      <c:v>305</c:v>
                    </c:pt>
                    <c:pt idx="511">
                      <c:v>312</c:v>
                    </c:pt>
                    <c:pt idx="512">
                      <c:v>318</c:v>
                    </c:pt>
                    <c:pt idx="513">
                      <c:v>321</c:v>
                    </c:pt>
                    <c:pt idx="514">
                      <c:v>330</c:v>
                    </c:pt>
                    <c:pt idx="515">
                      <c:v>338</c:v>
                    </c:pt>
                    <c:pt idx="516">
                      <c:v>341</c:v>
                    </c:pt>
                    <c:pt idx="517">
                      <c:v>350</c:v>
                    </c:pt>
                    <c:pt idx="518">
                      <c:v>352</c:v>
                    </c:pt>
                    <c:pt idx="519">
                      <c:v>359</c:v>
                    </c:pt>
                    <c:pt idx="520">
                      <c:v>360</c:v>
                    </c:pt>
                    <c:pt idx="521">
                      <c:v>373</c:v>
                    </c:pt>
                    <c:pt idx="522">
                      <c:v>380</c:v>
                    </c:pt>
                    <c:pt idx="523">
                      <c:v>387</c:v>
                    </c:pt>
                    <c:pt idx="524">
                      <c:v>388</c:v>
                    </c:pt>
                    <c:pt idx="525">
                      <c:v>429</c:v>
                    </c:pt>
                    <c:pt idx="526">
                      <c:v>430</c:v>
                    </c:pt>
                    <c:pt idx="527">
                      <c:v>450</c:v>
                    </c:pt>
                    <c:pt idx="528">
                      <c:v>454</c:v>
                    </c:pt>
                    <c:pt idx="529">
                      <c:v>458</c:v>
                    </c:pt>
                    <c:pt idx="530">
                      <c:v>460</c:v>
                    </c:pt>
                    <c:pt idx="531">
                      <c:v>464</c:v>
                    </c:pt>
                    <c:pt idx="532">
                      <c:v>468</c:v>
                    </c:pt>
                    <c:pt idx="533">
                      <c:v>470</c:v>
                    </c:pt>
                    <c:pt idx="534">
                      <c:v>476</c:v>
                    </c:pt>
                    <c:pt idx="535">
                      <c:v>480</c:v>
                    </c:pt>
                    <c:pt idx="536">
                      <c:v>494</c:v>
                    </c:pt>
                    <c:pt idx="537">
                      <c:v>495</c:v>
                    </c:pt>
                    <c:pt idx="538">
                      <c:v>503</c:v>
                    </c:pt>
                    <c:pt idx="539">
                      <c:v>505</c:v>
                    </c:pt>
                    <c:pt idx="540">
                      <c:v>517</c:v>
                    </c:pt>
                    <c:pt idx="541">
                      <c:v>519</c:v>
                    </c:pt>
                    <c:pt idx="542">
                      <c:v>520</c:v>
                    </c:pt>
                    <c:pt idx="543">
                      <c:v>528</c:v>
                    </c:pt>
                    <c:pt idx="544">
                      <c:v>530</c:v>
                    </c:pt>
                    <c:pt idx="545">
                      <c:v>534</c:v>
                    </c:pt>
                    <c:pt idx="546">
                      <c:v>552</c:v>
                    </c:pt>
                    <c:pt idx="547">
                      <c:v>560</c:v>
                    </c:pt>
                    <c:pt idx="548">
                      <c:v>572</c:v>
                    </c:pt>
                    <c:pt idx="549">
                      <c:v>578</c:v>
                    </c:pt>
                    <c:pt idx="550">
                      <c:v>579</c:v>
                    </c:pt>
                    <c:pt idx="551">
                      <c:v>583</c:v>
                    </c:pt>
                    <c:pt idx="552">
                      <c:v>585</c:v>
                    </c:pt>
                    <c:pt idx="553">
                      <c:v>592</c:v>
                    </c:pt>
                    <c:pt idx="554">
                      <c:v>594</c:v>
                    </c:pt>
                    <c:pt idx="555">
                      <c:v>600</c:v>
                    </c:pt>
                    <c:pt idx="556">
                      <c:v>606</c:v>
                    </c:pt>
                    <c:pt idx="557">
                      <c:v>608</c:v>
                    </c:pt>
                    <c:pt idx="558">
                      <c:v>615</c:v>
                    </c:pt>
                    <c:pt idx="559">
                      <c:v>628</c:v>
                    </c:pt>
                    <c:pt idx="560">
                      <c:v>641</c:v>
                    </c:pt>
                    <c:pt idx="561">
                      <c:v>646</c:v>
                    </c:pt>
                    <c:pt idx="562">
                      <c:v>649</c:v>
                    </c:pt>
                    <c:pt idx="563">
                      <c:v>650</c:v>
                    </c:pt>
                    <c:pt idx="564">
                      <c:v>660</c:v>
                    </c:pt>
                    <c:pt idx="565">
                      <c:v>662</c:v>
                    </c:pt>
                    <c:pt idx="566">
                      <c:v>663</c:v>
                    </c:pt>
                    <c:pt idx="567">
                      <c:v>665</c:v>
                    </c:pt>
                    <c:pt idx="568">
                      <c:v>667</c:v>
                    </c:pt>
                    <c:pt idx="569">
                      <c:v>680</c:v>
                    </c:pt>
                    <c:pt idx="570">
                      <c:v>682</c:v>
                    </c:pt>
                    <c:pt idx="571">
                      <c:v>688</c:v>
                    </c:pt>
                    <c:pt idx="572">
                      <c:v>691</c:v>
                    </c:pt>
                    <c:pt idx="573">
                      <c:v>693</c:v>
                    </c:pt>
                    <c:pt idx="574">
                      <c:v>695</c:v>
                    </c:pt>
                    <c:pt idx="575">
                      <c:v>696</c:v>
                    </c:pt>
                    <c:pt idx="576">
                      <c:v>700</c:v>
                    </c:pt>
                    <c:pt idx="577">
                      <c:v>705</c:v>
                    </c:pt>
                    <c:pt idx="578">
                      <c:v>707</c:v>
                    </c:pt>
                    <c:pt idx="579">
                      <c:v>708</c:v>
                    </c:pt>
                    <c:pt idx="580">
                      <c:v>710</c:v>
                    </c:pt>
                    <c:pt idx="581">
                      <c:v>721</c:v>
                    </c:pt>
                    <c:pt idx="582">
                      <c:v>728</c:v>
                    </c:pt>
                    <c:pt idx="583">
                      <c:v>729</c:v>
                    </c:pt>
                    <c:pt idx="584">
                      <c:v>734</c:v>
                    </c:pt>
                    <c:pt idx="585">
                      <c:v>735</c:v>
                    </c:pt>
                    <c:pt idx="586">
                      <c:v>740</c:v>
                    </c:pt>
                    <c:pt idx="587">
                      <c:v>744</c:v>
                    </c:pt>
                    <c:pt idx="588">
                      <c:v>749</c:v>
                    </c:pt>
                    <c:pt idx="589">
                      <c:v>750</c:v>
                    </c:pt>
                    <c:pt idx="590">
                      <c:v>752</c:v>
                    </c:pt>
                    <c:pt idx="591">
                      <c:v>753</c:v>
                    </c:pt>
                    <c:pt idx="592">
                      <c:v>756</c:v>
                    </c:pt>
                    <c:pt idx="593">
                      <c:v>757</c:v>
                    </c:pt>
                    <c:pt idx="594">
                      <c:v>769</c:v>
                    </c:pt>
                    <c:pt idx="595">
                      <c:v>773</c:v>
                    </c:pt>
                    <c:pt idx="596">
                      <c:v>780</c:v>
                    </c:pt>
                    <c:pt idx="597">
                      <c:v>784</c:v>
                    </c:pt>
                    <c:pt idx="598">
                      <c:v>800</c:v>
                    </c:pt>
                    <c:pt idx="599">
                      <c:v>803</c:v>
                    </c:pt>
                    <c:pt idx="600">
                      <c:v>809</c:v>
                    </c:pt>
                    <c:pt idx="601">
                      <c:v>817</c:v>
                    </c:pt>
                    <c:pt idx="602">
                      <c:v>820</c:v>
                    </c:pt>
                    <c:pt idx="603">
                      <c:v>828</c:v>
                    </c:pt>
                    <c:pt idx="604">
                      <c:v>829</c:v>
                    </c:pt>
                    <c:pt idx="605">
                      <c:v>830</c:v>
                    </c:pt>
                    <c:pt idx="606">
                      <c:v>836</c:v>
                    </c:pt>
                    <c:pt idx="607">
                      <c:v>840</c:v>
                    </c:pt>
                    <c:pt idx="608">
                      <c:v>849</c:v>
                    </c:pt>
                    <c:pt idx="609">
                      <c:v>853</c:v>
                    </c:pt>
                    <c:pt idx="610">
                      <c:v>854</c:v>
                    </c:pt>
                    <c:pt idx="611">
                      <c:v>857</c:v>
                    </c:pt>
                    <c:pt idx="612">
                      <c:v>859</c:v>
                    </c:pt>
                    <c:pt idx="613">
                      <c:v>860</c:v>
                    </c:pt>
                    <c:pt idx="614">
                      <c:v>863</c:v>
                    </c:pt>
                    <c:pt idx="615">
                      <c:v>867</c:v>
                    </c:pt>
                    <c:pt idx="616">
                      <c:v>870</c:v>
                    </c:pt>
                    <c:pt idx="617">
                      <c:v>872</c:v>
                    </c:pt>
                    <c:pt idx="618">
                      <c:v>874</c:v>
                    </c:pt>
                    <c:pt idx="619">
                      <c:v>875</c:v>
                    </c:pt>
                    <c:pt idx="620">
                      <c:v>879</c:v>
                    </c:pt>
                    <c:pt idx="621">
                      <c:v>881</c:v>
                    </c:pt>
                    <c:pt idx="622">
                      <c:v>882</c:v>
                    </c:pt>
                    <c:pt idx="623">
                      <c:v>886</c:v>
                    </c:pt>
                    <c:pt idx="624">
                      <c:v>890</c:v>
                    </c:pt>
                    <c:pt idx="625">
                      <c:v>893</c:v>
                    </c:pt>
                    <c:pt idx="626">
                      <c:v>895</c:v>
                    </c:pt>
                    <c:pt idx="627">
                      <c:v>900</c:v>
                    </c:pt>
                    <c:pt idx="628">
                      <c:v>904</c:v>
                    </c:pt>
                    <c:pt idx="629">
                      <c:v>907</c:v>
                    </c:pt>
                    <c:pt idx="630">
                      <c:v>909</c:v>
                    </c:pt>
                    <c:pt idx="631">
                      <c:v>910</c:v>
                    </c:pt>
                    <c:pt idx="632">
                      <c:v>912</c:v>
                    </c:pt>
                    <c:pt idx="633">
                      <c:v>921</c:v>
                    </c:pt>
                    <c:pt idx="634">
                      <c:v>927</c:v>
                    </c:pt>
                    <c:pt idx="635">
                      <c:v>929</c:v>
                    </c:pt>
                    <c:pt idx="636">
                      <c:v>930</c:v>
                    </c:pt>
                    <c:pt idx="637">
                      <c:v>932</c:v>
                    </c:pt>
                    <c:pt idx="638">
                      <c:v>934</c:v>
                    </c:pt>
                    <c:pt idx="639">
                      <c:v>940</c:v>
                    </c:pt>
                    <c:pt idx="640">
                      <c:v>942</c:v>
                    </c:pt>
                    <c:pt idx="641">
                      <c:v>945</c:v>
                    </c:pt>
                    <c:pt idx="642">
                      <c:v>948</c:v>
                    </c:pt>
                    <c:pt idx="643">
                      <c:v>949</c:v>
                    </c:pt>
                    <c:pt idx="644">
                      <c:v>950</c:v>
                    </c:pt>
                    <c:pt idx="645">
                      <c:v>951</c:v>
                    </c:pt>
                    <c:pt idx="646">
                      <c:v>953</c:v>
                    </c:pt>
                    <c:pt idx="647">
                      <c:v>956</c:v>
                    </c:pt>
                    <c:pt idx="648">
                      <c:v>957</c:v>
                    </c:pt>
                    <c:pt idx="649">
                      <c:v>965</c:v>
                    </c:pt>
                    <c:pt idx="650">
                      <c:v>975</c:v>
                    </c:pt>
                    <c:pt idx="651">
                      <c:v>980</c:v>
                    </c:pt>
                    <c:pt idx="652">
                      <c:v>982</c:v>
                    </c:pt>
                    <c:pt idx="653">
                      <c:v>984</c:v>
                    </c:pt>
                    <c:pt idx="654">
                      <c:v>985</c:v>
                    </c:pt>
                    <c:pt idx="655">
                      <c:v>987</c:v>
                    </c:pt>
                    <c:pt idx="656">
                      <c:v>988</c:v>
                    </c:pt>
                    <c:pt idx="657">
                      <c:v>989</c:v>
                    </c:pt>
                    <c:pt idx="658">
                      <c:v>997</c:v>
                    </c:pt>
                    <c:pt idx="659">
                      <c:v>999</c:v>
                    </c:pt>
                    <c:pt idx="660">
                      <c:v>1000</c:v>
                    </c:pt>
                    <c:pt idx="661">
                      <c:v>1007</c:v>
                    </c:pt>
                    <c:pt idx="662">
                      <c:v>1008</c:v>
                    </c:pt>
                    <c:pt idx="663">
                      <c:v>1010</c:v>
                    </c:pt>
                    <c:pt idx="664">
                      <c:v>1014</c:v>
                    </c:pt>
                    <c:pt idx="665">
                      <c:v>1016</c:v>
                    </c:pt>
                    <c:pt idx="666">
                      <c:v>1017</c:v>
                    </c:pt>
                    <c:pt idx="667">
                      <c:v>1032</c:v>
                    </c:pt>
                    <c:pt idx="668">
                      <c:v>1034</c:v>
                    </c:pt>
                    <c:pt idx="669">
                      <c:v>1035</c:v>
                    </c:pt>
                    <c:pt idx="670">
                      <c:v>1038</c:v>
                    </c:pt>
                    <c:pt idx="671">
                      <c:v>1041</c:v>
                    </c:pt>
                    <c:pt idx="672">
                      <c:v>1042</c:v>
                    </c:pt>
                    <c:pt idx="673">
                      <c:v>1043</c:v>
                    </c:pt>
                    <c:pt idx="674">
                      <c:v>1045</c:v>
                    </c:pt>
                    <c:pt idx="675">
                      <c:v>1046</c:v>
                    </c:pt>
                    <c:pt idx="676">
                      <c:v>1056</c:v>
                    </c:pt>
                    <c:pt idx="677">
                      <c:v>1060</c:v>
                    </c:pt>
                    <c:pt idx="678">
                      <c:v>1062</c:v>
                    </c:pt>
                    <c:pt idx="679">
                      <c:v>1066</c:v>
                    </c:pt>
                    <c:pt idx="680">
                      <c:v>1070</c:v>
                    </c:pt>
                    <c:pt idx="681">
                      <c:v>1071</c:v>
                    </c:pt>
                    <c:pt idx="682">
                      <c:v>1072</c:v>
                    </c:pt>
                    <c:pt idx="683">
                      <c:v>1076</c:v>
                    </c:pt>
                    <c:pt idx="684">
                      <c:v>1080</c:v>
                    </c:pt>
                    <c:pt idx="685">
                      <c:v>1084</c:v>
                    </c:pt>
                    <c:pt idx="686">
                      <c:v>1085</c:v>
                    </c:pt>
                    <c:pt idx="687">
                      <c:v>1095</c:v>
                    </c:pt>
                    <c:pt idx="688">
                      <c:v>1099</c:v>
                    </c:pt>
                    <c:pt idx="689">
                      <c:v>1100</c:v>
                    </c:pt>
                    <c:pt idx="690">
                      <c:v>1101</c:v>
                    </c:pt>
                    <c:pt idx="691">
                      <c:v>1102</c:v>
                    </c:pt>
                    <c:pt idx="692">
                      <c:v>1105</c:v>
                    </c:pt>
                    <c:pt idx="693">
                      <c:v>1106</c:v>
                    </c:pt>
                    <c:pt idx="694">
                      <c:v>1107</c:v>
                    </c:pt>
                    <c:pt idx="695">
                      <c:v>1110</c:v>
                    </c:pt>
                    <c:pt idx="696">
                      <c:v>1111</c:v>
                    </c:pt>
                    <c:pt idx="697">
                      <c:v>1120</c:v>
                    </c:pt>
                    <c:pt idx="698">
                      <c:v>1123</c:v>
                    </c:pt>
                    <c:pt idx="699">
                      <c:v>1124</c:v>
                    </c:pt>
                    <c:pt idx="700">
                      <c:v>1125</c:v>
                    </c:pt>
                    <c:pt idx="701">
                      <c:v>1128</c:v>
                    </c:pt>
                    <c:pt idx="702">
                      <c:v>1130</c:v>
                    </c:pt>
                    <c:pt idx="703">
                      <c:v>1131</c:v>
                    </c:pt>
                    <c:pt idx="704">
                      <c:v>1140</c:v>
                    </c:pt>
                    <c:pt idx="705">
                      <c:v>1143</c:v>
                    </c:pt>
                    <c:pt idx="706">
                      <c:v>1145</c:v>
                    </c:pt>
                    <c:pt idx="707">
                      <c:v>1150</c:v>
                    </c:pt>
                    <c:pt idx="708">
                      <c:v>1151</c:v>
                    </c:pt>
                    <c:pt idx="709">
                      <c:v>1152</c:v>
                    </c:pt>
                    <c:pt idx="710">
                      <c:v>1156</c:v>
                    </c:pt>
                    <c:pt idx="711">
                      <c:v>1160</c:v>
                    </c:pt>
                    <c:pt idx="712">
                      <c:v>1161</c:v>
                    </c:pt>
                    <c:pt idx="713">
                      <c:v>1162</c:v>
                    </c:pt>
                    <c:pt idx="714">
                      <c:v>1163</c:v>
                    </c:pt>
                    <c:pt idx="715">
                      <c:v>1171</c:v>
                    </c:pt>
                    <c:pt idx="716">
                      <c:v>1175</c:v>
                    </c:pt>
                    <c:pt idx="717">
                      <c:v>1177</c:v>
                    </c:pt>
                    <c:pt idx="718">
                      <c:v>1178</c:v>
                    </c:pt>
                    <c:pt idx="719">
                      <c:v>1182</c:v>
                    </c:pt>
                    <c:pt idx="720">
                      <c:v>1185</c:v>
                    </c:pt>
                    <c:pt idx="721">
                      <c:v>1189</c:v>
                    </c:pt>
                    <c:pt idx="722">
                      <c:v>1190</c:v>
                    </c:pt>
                    <c:pt idx="723">
                      <c:v>1191</c:v>
                    </c:pt>
                    <c:pt idx="724">
                      <c:v>1192</c:v>
                    </c:pt>
                    <c:pt idx="725">
                      <c:v>1193</c:v>
                    </c:pt>
                    <c:pt idx="726">
                      <c:v>1196</c:v>
                    </c:pt>
                    <c:pt idx="727">
                      <c:v>1200</c:v>
                    </c:pt>
                    <c:pt idx="728">
                      <c:v>1206</c:v>
                    </c:pt>
                    <c:pt idx="729">
                      <c:v>1207</c:v>
                    </c:pt>
                    <c:pt idx="730">
                      <c:v>1213</c:v>
                    </c:pt>
                    <c:pt idx="731">
                      <c:v>1215</c:v>
                    </c:pt>
                    <c:pt idx="732">
                      <c:v>1216</c:v>
                    </c:pt>
                    <c:pt idx="733">
                      <c:v>1220</c:v>
                    </c:pt>
                    <c:pt idx="734">
                      <c:v>1225</c:v>
                    </c:pt>
                    <c:pt idx="735">
                      <c:v>1228</c:v>
                    </c:pt>
                    <c:pt idx="736">
                      <c:v>1230</c:v>
                    </c:pt>
                    <c:pt idx="737">
                      <c:v>1231</c:v>
                    </c:pt>
                    <c:pt idx="738">
                      <c:v>1233</c:v>
                    </c:pt>
                    <c:pt idx="739">
                      <c:v>1236</c:v>
                    </c:pt>
                    <c:pt idx="740">
                      <c:v>1237</c:v>
                    </c:pt>
                    <c:pt idx="741">
                      <c:v>1240</c:v>
                    </c:pt>
                    <c:pt idx="742">
                      <c:v>1243</c:v>
                    </c:pt>
                    <c:pt idx="743">
                      <c:v>1245</c:v>
                    </c:pt>
                    <c:pt idx="744">
                      <c:v>1248</c:v>
                    </c:pt>
                    <c:pt idx="745">
                      <c:v>1254</c:v>
                    </c:pt>
                    <c:pt idx="746">
                      <c:v>1256</c:v>
                    </c:pt>
                    <c:pt idx="747">
                      <c:v>1258</c:v>
                    </c:pt>
                    <c:pt idx="748">
                      <c:v>1265</c:v>
                    </c:pt>
                    <c:pt idx="749">
                      <c:v>1267</c:v>
                    </c:pt>
                    <c:pt idx="750">
                      <c:v>1270</c:v>
                    </c:pt>
                    <c:pt idx="751">
                      <c:v>1271</c:v>
                    </c:pt>
                    <c:pt idx="752">
                      <c:v>1273</c:v>
                    </c:pt>
                    <c:pt idx="753">
                      <c:v>1280</c:v>
                    </c:pt>
                    <c:pt idx="754">
                      <c:v>1282</c:v>
                    </c:pt>
                    <c:pt idx="755">
                      <c:v>1283</c:v>
                    </c:pt>
                    <c:pt idx="756">
                      <c:v>1285</c:v>
                    </c:pt>
                    <c:pt idx="757">
                      <c:v>1288</c:v>
                    </c:pt>
                    <c:pt idx="758">
                      <c:v>1289</c:v>
                    </c:pt>
                    <c:pt idx="759">
                      <c:v>1290</c:v>
                    </c:pt>
                    <c:pt idx="760">
                      <c:v>1299</c:v>
                    </c:pt>
                    <c:pt idx="761">
                      <c:v>1302</c:v>
                    </c:pt>
                    <c:pt idx="762">
                      <c:v>1310</c:v>
                    </c:pt>
                    <c:pt idx="763">
                      <c:v>1312</c:v>
                    </c:pt>
                    <c:pt idx="764">
                      <c:v>1313</c:v>
                    </c:pt>
                    <c:pt idx="765">
                      <c:v>1314</c:v>
                    </c:pt>
                    <c:pt idx="766">
                      <c:v>1320</c:v>
                    </c:pt>
                    <c:pt idx="767">
                      <c:v>1324</c:v>
                    </c:pt>
                    <c:pt idx="768">
                      <c:v>1328</c:v>
                    </c:pt>
                    <c:pt idx="769">
                      <c:v>1332</c:v>
                    </c:pt>
                    <c:pt idx="770">
                      <c:v>1334</c:v>
                    </c:pt>
                    <c:pt idx="771">
                      <c:v>1335</c:v>
                    </c:pt>
                    <c:pt idx="772">
                      <c:v>1341</c:v>
                    </c:pt>
                    <c:pt idx="773">
                      <c:v>1342</c:v>
                    </c:pt>
                    <c:pt idx="774">
                      <c:v>1344</c:v>
                    </c:pt>
                    <c:pt idx="775">
                      <c:v>1345</c:v>
                    </c:pt>
                    <c:pt idx="776">
                      <c:v>1348</c:v>
                    </c:pt>
                    <c:pt idx="777">
                      <c:v>1350</c:v>
                    </c:pt>
                    <c:pt idx="778">
                      <c:v>1352</c:v>
                    </c:pt>
                    <c:pt idx="779">
                      <c:v>1354</c:v>
                    </c:pt>
                    <c:pt idx="780">
                      <c:v>1355</c:v>
                    </c:pt>
                    <c:pt idx="781">
                      <c:v>1357</c:v>
                    </c:pt>
                    <c:pt idx="782">
                      <c:v>1363</c:v>
                    </c:pt>
                    <c:pt idx="783">
                      <c:v>1365</c:v>
                    </c:pt>
                    <c:pt idx="784">
                      <c:v>1366</c:v>
                    </c:pt>
                    <c:pt idx="785">
                      <c:v>1368</c:v>
                    </c:pt>
                    <c:pt idx="786">
                      <c:v>1369</c:v>
                    </c:pt>
                    <c:pt idx="787">
                      <c:v>1370</c:v>
                    </c:pt>
                    <c:pt idx="788">
                      <c:v>1372</c:v>
                    </c:pt>
                    <c:pt idx="789">
                      <c:v>1375</c:v>
                    </c:pt>
                    <c:pt idx="790">
                      <c:v>1378</c:v>
                    </c:pt>
                    <c:pt idx="791">
                      <c:v>1380</c:v>
                    </c:pt>
                    <c:pt idx="792">
                      <c:v>1383</c:v>
                    </c:pt>
                    <c:pt idx="793">
                      <c:v>1388</c:v>
                    </c:pt>
                    <c:pt idx="794">
                      <c:v>1389</c:v>
                    </c:pt>
                    <c:pt idx="795">
                      <c:v>1393</c:v>
                    </c:pt>
                    <c:pt idx="796">
                      <c:v>1394</c:v>
                    </c:pt>
                    <c:pt idx="797">
                      <c:v>1395</c:v>
                    </c:pt>
                    <c:pt idx="798">
                      <c:v>1400</c:v>
                    </c:pt>
                    <c:pt idx="799">
                      <c:v>1403</c:v>
                    </c:pt>
                    <c:pt idx="800">
                      <c:v>1405</c:v>
                    </c:pt>
                    <c:pt idx="801">
                      <c:v>1406</c:v>
                    </c:pt>
                    <c:pt idx="802">
                      <c:v>1417</c:v>
                    </c:pt>
                    <c:pt idx="803">
                      <c:v>1420</c:v>
                    </c:pt>
                    <c:pt idx="804">
                      <c:v>1427</c:v>
                    </c:pt>
                    <c:pt idx="805">
                      <c:v>1434</c:v>
                    </c:pt>
                    <c:pt idx="806">
                      <c:v>1435</c:v>
                    </c:pt>
                    <c:pt idx="807">
                      <c:v>1438</c:v>
                    </c:pt>
                    <c:pt idx="808">
                      <c:v>1439</c:v>
                    </c:pt>
                    <c:pt idx="809">
                      <c:v>1441</c:v>
                    </c:pt>
                    <c:pt idx="810">
                      <c:v>1442</c:v>
                    </c:pt>
                    <c:pt idx="811">
                      <c:v>1443</c:v>
                    </c:pt>
                    <c:pt idx="812">
                      <c:v>1445</c:v>
                    </c:pt>
                    <c:pt idx="813">
                      <c:v>1446</c:v>
                    </c:pt>
                    <c:pt idx="814">
                      <c:v>1448</c:v>
                    </c:pt>
                    <c:pt idx="815">
                      <c:v>1450</c:v>
                    </c:pt>
                    <c:pt idx="816">
                      <c:v>1453</c:v>
                    </c:pt>
                    <c:pt idx="817">
                      <c:v>1454</c:v>
                    </c:pt>
                    <c:pt idx="818">
                      <c:v>1466</c:v>
                    </c:pt>
                    <c:pt idx="819">
                      <c:v>1467</c:v>
                    </c:pt>
                    <c:pt idx="820">
                      <c:v>1470</c:v>
                    </c:pt>
                    <c:pt idx="821">
                      <c:v>1477</c:v>
                    </c:pt>
                    <c:pt idx="822">
                      <c:v>1478</c:v>
                    </c:pt>
                    <c:pt idx="823">
                      <c:v>1480</c:v>
                    </c:pt>
                    <c:pt idx="824">
                      <c:v>1483</c:v>
                    </c:pt>
                    <c:pt idx="825">
                      <c:v>1496</c:v>
                    </c:pt>
                    <c:pt idx="826">
                      <c:v>1498</c:v>
                    </c:pt>
                    <c:pt idx="827">
                      <c:v>1500</c:v>
                    </c:pt>
                    <c:pt idx="828">
                      <c:v>1505</c:v>
                    </c:pt>
                    <c:pt idx="829">
                      <c:v>1507</c:v>
                    </c:pt>
                    <c:pt idx="830">
                      <c:v>1509</c:v>
                    </c:pt>
                    <c:pt idx="831">
                      <c:v>1510</c:v>
                    </c:pt>
                    <c:pt idx="832">
                      <c:v>1511</c:v>
                    </c:pt>
                    <c:pt idx="833">
                      <c:v>1514</c:v>
                    </c:pt>
                    <c:pt idx="834">
                      <c:v>1517</c:v>
                    </c:pt>
                    <c:pt idx="835">
                      <c:v>1518</c:v>
                    </c:pt>
                    <c:pt idx="836">
                      <c:v>1520</c:v>
                    </c:pt>
                    <c:pt idx="837">
                      <c:v>1522</c:v>
                    </c:pt>
                    <c:pt idx="838">
                      <c:v>1523</c:v>
                    </c:pt>
                    <c:pt idx="839">
                      <c:v>1527</c:v>
                    </c:pt>
                    <c:pt idx="840">
                      <c:v>1529</c:v>
                    </c:pt>
                    <c:pt idx="841">
                      <c:v>1530</c:v>
                    </c:pt>
                    <c:pt idx="842">
                      <c:v>1532</c:v>
                    </c:pt>
                    <c:pt idx="843">
                      <c:v>1533</c:v>
                    </c:pt>
                    <c:pt idx="844">
                      <c:v>1534</c:v>
                    </c:pt>
                    <c:pt idx="845">
                      <c:v>1543</c:v>
                    </c:pt>
                    <c:pt idx="846">
                      <c:v>1545</c:v>
                    </c:pt>
                    <c:pt idx="847">
                      <c:v>1546</c:v>
                    </c:pt>
                    <c:pt idx="848">
                      <c:v>1552</c:v>
                    </c:pt>
                    <c:pt idx="849">
                      <c:v>1553</c:v>
                    </c:pt>
                    <c:pt idx="850">
                      <c:v>1557</c:v>
                    </c:pt>
                    <c:pt idx="851">
                      <c:v>1560</c:v>
                    </c:pt>
                    <c:pt idx="852">
                      <c:v>1563</c:v>
                    </c:pt>
                    <c:pt idx="853">
                      <c:v>1566</c:v>
                    </c:pt>
                    <c:pt idx="854">
                      <c:v>1568</c:v>
                    </c:pt>
                    <c:pt idx="855">
                      <c:v>1570</c:v>
                    </c:pt>
                    <c:pt idx="856">
                      <c:v>1576</c:v>
                    </c:pt>
                    <c:pt idx="857">
                      <c:v>1579</c:v>
                    </c:pt>
                    <c:pt idx="858">
                      <c:v>1580</c:v>
                    </c:pt>
                    <c:pt idx="859">
                      <c:v>1583</c:v>
                    </c:pt>
                    <c:pt idx="860">
                      <c:v>1585</c:v>
                    </c:pt>
                    <c:pt idx="861">
                      <c:v>1594</c:v>
                    </c:pt>
                    <c:pt idx="862">
                      <c:v>1595</c:v>
                    </c:pt>
                    <c:pt idx="863">
                      <c:v>1600</c:v>
                    </c:pt>
                    <c:pt idx="864">
                      <c:v>1604</c:v>
                    </c:pt>
                    <c:pt idx="865">
                      <c:v>1605</c:v>
                    </c:pt>
                    <c:pt idx="866">
                      <c:v>1610</c:v>
                    </c:pt>
                    <c:pt idx="867">
                      <c:v>1615</c:v>
                    </c:pt>
                    <c:pt idx="868">
                      <c:v>1620</c:v>
                    </c:pt>
                    <c:pt idx="869">
                      <c:v>1632</c:v>
                    </c:pt>
                    <c:pt idx="870">
                      <c:v>1633</c:v>
                    </c:pt>
                    <c:pt idx="871">
                      <c:v>1634</c:v>
                    </c:pt>
                    <c:pt idx="872">
                      <c:v>1647</c:v>
                    </c:pt>
                    <c:pt idx="873">
                      <c:v>1650</c:v>
                    </c:pt>
                    <c:pt idx="874">
                      <c:v>1657</c:v>
                    </c:pt>
                    <c:pt idx="875">
                      <c:v>1664</c:v>
                    </c:pt>
                    <c:pt idx="876">
                      <c:v>1666</c:v>
                    </c:pt>
                    <c:pt idx="877">
                      <c:v>1670</c:v>
                    </c:pt>
                    <c:pt idx="878">
                      <c:v>1678</c:v>
                    </c:pt>
                    <c:pt idx="879">
                      <c:v>1690</c:v>
                    </c:pt>
                    <c:pt idx="880">
                      <c:v>1691</c:v>
                    </c:pt>
                    <c:pt idx="881">
                      <c:v>1698</c:v>
                    </c:pt>
                    <c:pt idx="882">
                      <c:v>1700</c:v>
                    </c:pt>
                    <c:pt idx="883">
                      <c:v>1706</c:v>
                    </c:pt>
                    <c:pt idx="884">
                      <c:v>1711</c:v>
                    </c:pt>
                    <c:pt idx="885">
                      <c:v>1713</c:v>
                    </c:pt>
                    <c:pt idx="886">
                      <c:v>1717</c:v>
                    </c:pt>
                    <c:pt idx="887">
                      <c:v>1718</c:v>
                    </c:pt>
                    <c:pt idx="888">
                      <c:v>1724</c:v>
                    </c:pt>
                    <c:pt idx="889">
                      <c:v>1726</c:v>
                    </c:pt>
                    <c:pt idx="890">
                      <c:v>1730</c:v>
                    </c:pt>
                    <c:pt idx="891">
                      <c:v>1732</c:v>
                    </c:pt>
                    <c:pt idx="892">
                      <c:v>1736</c:v>
                    </c:pt>
                    <c:pt idx="893">
                      <c:v>1742</c:v>
                    </c:pt>
                    <c:pt idx="894">
                      <c:v>1746</c:v>
                    </c:pt>
                    <c:pt idx="895">
                      <c:v>1748</c:v>
                    </c:pt>
                    <c:pt idx="896">
                      <c:v>1756</c:v>
                    </c:pt>
                    <c:pt idx="897">
                      <c:v>1760</c:v>
                    </c:pt>
                    <c:pt idx="898">
                      <c:v>1761</c:v>
                    </c:pt>
                    <c:pt idx="899">
                      <c:v>1770</c:v>
                    </c:pt>
                    <c:pt idx="900">
                      <c:v>1773</c:v>
                    </c:pt>
                    <c:pt idx="901">
                      <c:v>1779</c:v>
                    </c:pt>
                    <c:pt idx="902">
                      <c:v>1780</c:v>
                    </c:pt>
                    <c:pt idx="903">
                      <c:v>1784</c:v>
                    </c:pt>
                    <c:pt idx="904">
                      <c:v>1786</c:v>
                    </c:pt>
                    <c:pt idx="905">
                      <c:v>1800</c:v>
                    </c:pt>
                    <c:pt idx="906">
                      <c:v>1809</c:v>
                    </c:pt>
                    <c:pt idx="907">
                      <c:v>1822</c:v>
                    </c:pt>
                    <c:pt idx="908">
                      <c:v>1824</c:v>
                    </c:pt>
                    <c:pt idx="909">
                      <c:v>1825</c:v>
                    </c:pt>
                    <c:pt idx="910">
                      <c:v>1826</c:v>
                    </c:pt>
                    <c:pt idx="911">
                      <c:v>1827</c:v>
                    </c:pt>
                    <c:pt idx="912">
                      <c:v>1830</c:v>
                    </c:pt>
                    <c:pt idx="913">
                      <c:v>1832</c:v>
                    </c:pt>
                    <c:pt idx="914">
                      <c:v>1840</c:v>
                    </c:pt>
                    <c:pt idx="915">
                      <c:v>1842</c:v>
                    </c:pt>
                    <c:pt idx="916">
                      <c:v>1844</c:v>
                    </c:pt>
                    <c:pt idx="917">
                      <c:v>1845</c:v>
                    </c:pt>
                    <c:pt idx="918">
                      <c:v>1859</c:v>
                    </c:pt>
                    <c:pt idx="919">
                      <c:v>1866</c:v>
                    </c:pt>
                    <c:pt idx="920">
                      <c:v>1870</c:v>
                    </c:pt>
                    <c:pt idx="921">
                      <c:v>1871</c:v>
                    </c:pt>
                    <c:pt idx="922">
                      <c:v>1873</c:v>
                    </c:pt>
                    <c:pt idx="923">
                      <c:v>1875</c:v>
                    </c:pt>
                    <c:pt idx="924">
                      <c:v>1880</c:v>
                    </c:pt>
                    <c:pt idx="925">
                      <c:v>1886</c:v>
                    </c:pt>
                    <c:pt idx="926">
                      <c:v>1887</c:v>
                    </c:pt>
                    <c:pt idx="927">
                      <c:v>1915</c:v>
                    </c:pt>
                    <c:pt idx="928">
                      <c:v>1919</c:v>
                    </c:pt>
                    <c:pt idx="929">
                      <c:v>1924</c:v>
                    </c:pt>
                    <c:pt idx="930">
                      <c:v>1930</c:v>
                    </c:pt>
                    <c:pt idx="931">
                      <c:v>1932</c:v>
                    </c:pt>
                    <c:pt idx="932">
                      <c:v>1933</c:v>
                    </c:pt>
                    <c:pt idx="933">
                      <c:v>1941</c:v>
                    </c:pt>
                    <c:pt idx="934">
                      <c:v>1942</c:v>
                    </c:pt>
                    <c:pt idx="935">
                      <c:v>1957</c:v>
                    </c:pt>
                    <c:pt idx="936">
                      <c:v>1963</c:v>
                    </c:pt>
                    <c:pt idx="937">
                      <c:v>1965</c:v>
                    </c:pt>
                    <c:pt idx="938">
                      <c:v>1976</c:v>
                    </c:pt>
                    <c:pt idx="939">
                      <c:v>1980</c:v>
                    </c:pt>
                    <c:pt idx="940">
                      <c:v>1981</c:v>
                    </c:pt>
                    <c:pt idx="941">
                      <c:v>1983</c:v>
                    </c:pt>
                    <c:pt idx="942">
                      <c:v>1987</c:v>
                    </c:pt>
                    <c:pt idx="943">
                      <c:v>1988</c:v>
                    </c:pt>
                    <c:pt idx="944">
                      <c:v>1998</c:v>
                    </c:pt>
                    <c:pt idx="945">
                      <c:v>2000</c:v>
                    </c:pt>
                    <c:pt idx="946">
                      <c:v>2003</c:v>
                    </c:pt>
                    <c:pt idx="947">
                      <c:v>2010</c:v>
                    </c:pt>
                    <c:pt idx="948">
                      <c:v>2011</c:v>
                    </c:pt>
                    <c:pt idx="949">
                      <c:v>2016</c:v>
                    </c:pt>
                    <c:pt idx="950">
                      <c:v>2020</c:v>
                    </c:pt>
                    <c:pt idx="951">
                      <c:v>2047</c:v>
                    </c:pt>
                    <c:pt idx="952">
                      <c:v>2054</c:v>
                    </c:pt>
                    <c:pt idx="953">
                      <c:v>2074</c:v>
                    </c:pt>
                    <c:pt idx="954">
                      <c:v>2081</c:v>
                    </c:pt>
                    <c:pt idx="955">
                      <c:v>2088</c:v>
                    </c:pt>
                    <c:pt idx="956">
                      <c:v>2092</c:v>
                    </c:pt>
                    <c:pt idx="957">
                      <c:v>2108</c:v>
                    </c:pt>
                    <c:pt idx="958">
                      <c:v>2118</c:v>
                    </c:pt>
                    <c:pt idx="959">
                      <c:v>2123</c:v>
                    </c:pt>
                    <c:pt idx="960">
                      <c:v>2145</c:v>
                    </c:pt>
                    <c:pt idx="961">
                      <c:v>2150</c:v>
                    </c:pt>
                    <c:pt idx="962">
                      <c:v>2172</c:v>
                    </c:pt>
                    <c:pt idx="963">
                      <c:v>2176</c:v>
                    </c:pt>
                    <c:pt idx="964">
                      <c:v>2177</c:v>
                    </c:pt>
                    <c:pt idx="965">
                      <c:v>2200</c:v>
                    </c:pt>
                    <c:pt idx="966">
                      <c:v>2213</c:v>
                    </c:pt>
                    <c:pt idx="967">
                      <c:v>2246</c:v>
                    </c:pt>
                    <c:pt idx="968">
                      <c:v>2253</c:v>
                    </c:pt>
                    <c:pt idx="969">
                      <c:v>2269</c:v>
                    </c:pt>
                    <c:pt idx="970">
                      <c:v>2273</c:v>
                    </c:pt>
                    <c:pt idx="971">
                      <c:v>2305</c:v>
                    </c:pt>
                    <c:pt idx="972">
                      <c:v>2310</c:v>
                    </c:pt>
                    <c:pt idx="973">
                      <c:v>2335</c:v>
                    </c:pt>
                    <c:pt idx="974">
                      <c:v>2378</c:v>
                    </c:pt>
                    <c:pt idx="975">
                      <c:v>2390</c:v>
                    </c:pt>
                    <c:pt idx="976">
                      <c:v>2402</c:v>
                    </c:pt>
                    <c:pt idx="977">
                      <c:v>2409</c:v>
                    </c:pt>
                    <c:pt idx="978">
                      <c:v>2430</c:v>
                    </c:pt>
                    <c:pt idx="979">
                      <c:v>2431</c:v>
                    </c:pt>
                    <c:pt idx="980">
                      <c:v>2459</c:v>
                    </c:pt>
                    <c:pt idx="981">
                      <c:v>2463</c:v>
                    </c:pt>
                    <c:pt idx="982">
                      <c:v>2482</c:v>
                    </c:pt>
                    <c:pt idx="983">
                      <c:v>2490</c:v>
                    </c:pt>
                    <c:pt idx="984">
                      <c:v>2498</c:v>
                    </c:pt>
                    <c:pt idx="985">
                      <c:v>2574</c:v>
                    </c:pt>
                    <c:pt idx="986">
                      <c:v>2576</c:v>
                    </c:pt>
                    <c:pt idx="987">
                      <c:v>2630</c:v>
                    </c:pt>
                    <c:pt idx="988">
                      <c:v>2634</c:v>
                    </c:pt>
                    <c:pt idx="989">
                      <c:v>2659</c:v>
                    </c:pt>
                    <c:pt idx="990">
                      <c:v>2698</c:v>
                    </c:pt>
                    <c:pt idx="991">
                      <c:v>2758</c:v>
                    </c:pt>
                    <c:pt idx="992">
                      <c:v>2774</c:v>
                    </c:pt>
                    <c:pt idx="993">
                      <c:v>2778</c:v>
                    </c:pt>
                    <c:pt idx="994">
                      <c:v>2780</c:v>
                    </c:pt>
                    <c:pt idx="995">
                      <c:v>2845</c:v>
                    </c:pt>
                    <c:pt idx="996">
                      <c:v>2889</c:v>
                    </c:pt>
                    <c:pt idx="997">
                      <c:v>2930</c:v>
                    </c:pt>
                    <c:pt idx="998">
                      <c:v>2960</c:v>
                    </c:pt>
                    <c:pt idx="999">
                      <c:v>2971</c:v>
                    </c:pt>
                    <c:pt idx="1000">
                      <c:v>2982</c:v>
                    </c:pt>
                    <c:pt idx="1001">
                      <c:v>2983</c:v>
                    </c:pt>
                    <c:pt idx="1002">
                      <c:v>3004</c:v>
                    </c:pt>
                    <c:pt idx="1003">
                      <c:v>3016</c:v>
                    </c:pt>
                    <c:pt idx="1004">
                      <c:v>3334</c:v>
                    </c:pt>
                    <c:pt idx="1005">
                      <c:v>3337</c:v>
                    </c:pt>
                    <c:pt idx="1006">
                      <c:v>3569</c:v>
                    </c:pt>
                    <c:pt idx="1007">
                      <c:v>3594</c:v>
                    </c:pt>
                    <c:pt idx="1008">
                      <c:v>3608</c:v>
                    </c:pt>
                    <c:pt idx="1009">
                      <c:v>3610</c:v>
                    </c:pt>
                    <c:pt idx="1010">
                      <c:v>3752</c:v>
                    </c:pt>
                    <c:pt idx="1011">
                      <c:v>4960</c:v>
                    </c:pt>
                  </c:numLit>
                </c:xVal>
                <c:yVal>
                  <c:numLit>
                    <c:formatCode>General</c:formatCode>
                    <c:ptCount val="1012"/>
                    <c:pt idx="0">
                      <c:v>0.81</c:v>
                    </c:pt>
                    <c:pt idx="1">
                      <c:v>0.52</c:v>
                    </c:pt>
                    <c:pt idx="2">
                      <c:v>1.19</c:v>
                    </c:pt>
                    <c:pt idx="3">
                      <c:v>1.9950000000000001</c:v>
                    </c:pt>
                    <c:pt idx="4">
                      <c:v>1.23</c:v>
                    </c:pt>
                    <c:pt idx="5">
                      <c:v>0.85</c:v>
                    </c:pt>
                    <c:pt idx="6">
                      <c:v>1.91</c:v>
                    </c:pt>
                    <c:pt idx="7">
                      <c:v>0.23</c:v>
                    </c:pt>
                    <c:pt idx="8">
                      <c:v>0.92</c:v>
                    </c:pt>
                    <c:pt idx="9">
                      <c:v>1.0900000000000001</c:v>
                    </c:pt>
                    <c:pt idx="10">
                      <c:v>2.2639999999999998</c:v>
                    </c:pt>
                    <c:pt idx="11">
                      <c:v>0.57999999999999996</c:v>
                    </c:pt>
                    <c:pt idx="12">
                      <c:v>1.9733333333333301</c:v>
                    </c:pt>
                    <c:pt idx="13">
                      <c:v>1.81</c:v>
                    </c:pt>
                    <c:pt idx="14">
                      <c:v>1.94166666666667</c:v>
                    </c:pt>
                    <c:pt idx="15">
                      <c:v>2.4550000000000001</c:v>
                    </c:pt>
                    <c:pt idx="16">
                      <c:v>1.24</c:v>
                    </c:pt>
                    <c:pt idx="17">
                      <c:v>2.13</c:v>
                    </c:pt>
                    <c:pt idx="18">
                      <c:v>1.85666666666667</c:v>
                    </c:pt>
                    <c:pt idx="19">
                      <c:v>2.4966666666666701</c:v>
                    </c:pt>
                    <c:pt idx="20">
                      <c:v>1.57</c:v>
                    </c:pt>
                    <c:pt idx="21">
                      <c:v>2.57</c:v>
                    </c:pt>
                    <c:pt idx="22">
                      <c:v>0.92</c:v>
                    </c:pt>
                    <c:pt idx="23">
                      <c:v>1.76</c:v>
                    </c:pt>
                    <c:pt idx="24">
                      <c:v>1.8</c:v>
                    </c:pt>
                    <c:pt idx="25">
                      <c:v>2.74</c:v>
                    </c:pt>
                    <c:pt idx="26">
                      <c:v>1.09666666666667</c:v>
                    </c:pt>
                    <c:pt idx="27">
                      <c:v>1.41333333333333</c:v>
                    </c:pt>
                    <c:pt idx="28">
                      <c:v>1.51</c:v>
                    </c:pt>
                    <c:pt idx="29">
                      <c:v>1.69133333333333</c:v>
                    </c:pt>
                    <c:pt idx="30">
                      <c:v>1.62</c:v>
                    </c:pt>
                    <c:pt idx="31">
                      <c:v>1.7018181818181799</c:v>
                    </c:pt>
                    <c:pt idx="32">
                      <c:v>1.5760000000000001</c:v>
                    </c:pt>
                    <c:pt idx="33">
                      <c:v>3.08666666666667</c:v>
                    </c:pt>
                    <c:pt idx="34">
                      <c:v>1.18</c:v>
                    </c:pt>
                    <c:pt idx="35">
                      <c:v>1.62</c:v>
                    </c:pt>
                    <c:pt idx="36">
                      <c:v>1.1599999999999999</c:v>
                    </c:pt>
                    <c:pt idx="37">
                      <c:v>0.94</c:v>
                    </c:pt>
                    <c:pt idx="38">
                      <c:v>1.59</c:v>
                    </c:pt>
                    <c:pt idx="39">
                      <c:v>0.74</c:v>
                    </c:pt>
                    <c:pt idx="40">
                      <c:v>1.1299999999999999</c:v>
                    </c:pt>
                    <c:pt idx="41">
                      <c:v>0.28000000000000003</c:v>
                    </c:pt>
                    <c:pt idx="42">
                      <c:v>2.17</c:v>
                    </c:pt>
                    <c:pt idx="43">
                      <c:v>1.5349999999999999</c:v>
                    </c:pt>
                    <c:pt idx="44">
                      <c:v>0.91857142857142804</c:v>
                    </c:pt>
                    <c:pt idx="45">
                      <c:v>1.2649999999999999</c:v>
                    </c:pt>
                    <c:pt idx="46">
                      <c:v>1.9366666666666701</c:v>
                    </c:pt>
                    <c:pt idx="47">
                      <c:v>0.93500000000000005</c:v>
                    </c:pt>
                    <c:pt idx="48">
                      <c:v>1.9</c:v>
                    </c:pt>
                    <c:pt idx="49">
                      <c:v>1.24</c:v>
                    </c:pt>
                    <c:pt idx="50">
                      <c:v>0.625</c:v>
                    </c:pt>
                    <c:pt idx="51">
                      <c:v>0.66</c:v>
                    </c:pt>
                    <c:pt idx="52">
                      <c:v>1.1399999999999999</c:v>
                    </c:pt>
                    <c:pt idx="53">
                      <c:v>1.82</c:v>
                    </c:pt>
                    <c:pt idx="54">
                      <c:v>1.6950000000000001</c:v>
                    </c:pt>
                    <c:pt idx="55">
                      <c:v>1.54</c:v>
                    </c:pt>
                    <c:pt idx="56">
                      <c:v>0.60199999999999998</c:v>
                    </c:pt>
                    <c:pt idx="57">
                      <c:v>1.1599999999999999</c:v>
                    </c:pt>
                    <c:pt idx="58">
                      <c:v>0.99</c:v>
                    </c:pt>
                    <c:pt idx="59">
                      <c:v>1.6</c:v>
                    </c:pt>
                    <c:pt idx="60">
                      <c:v>0.92</c:v>
                    </c:pt>
                    <c:pt idx="61">
                      <c:v>0.94</c:v>
                    </c:pt>
                    <c:pt idx="62">
                      <c:v>0.73</c:v>
                    </c:pt>
                    <c:pt idx="63">
                      <c:v>0.89</c:v>
                    </c:pt>
                    <c:pt idx="64">
                      <c:v>1.5349999999999999</c:v>
                    </c:pt>
                    <c:pt idx="65">
                      <c:v>0.49</c:v>
                    </c:pt>
                    <c:pt idx="66">
                      <c:v>0.81399999999999995</c:v>
                    </c:pt>
                    <c:pt idx="67">
                      <c:v>0.80500000000000005</c:v>
                    </c:pt>
                    <c:pt idx="68">
                      <c:v>1.63</c:v>
                    </c:pt>
                    <c:pt idx="69">
                      <c:v>0.57999999999999996</c:v>
                    </c:pt>
                    <c:pt idx="70">
                      <c:v>0.72</c:v>
                    </c:pt>
                    <c:pt idx="71">
                      <c:v>0.67</c:v>
                    </c:pt>
                    <c:pt idx="72">
                      <c:v>1.04</c:v>
                    </c:pt>
                    <c:pt idx="73">
                      <c:v>0.64</c:v>
                    </c:pt>
                    <c:pt idx="74">
                      <c:v>0.93500000000000005</c:v>
                    </c:pt>
                    <c:pt idx="75">
                      <c:v>1.04</c:v>
                    </c:pt>
                    <c:pt idx="76">
                      <c:v>0.46</c:v>
                    </c:pt>
                    <c:pt idx="77">
                      <c:v>1.59</c:v>
                    </c:pt>
                    <c:pt idx="78">
                      <c:v>0.7</c:v>
                    </c:pt>
                    <c:pt idx="79">
                      <c:v>1.33</c:v>
                    </c:pt>
                    <c:pt idx="80">
                      <c:v>0.88500000000000001</c:v>
                    </c:pt>
                    <c:pt idx="81">
                      <c:v>0.64</c:v>
                    </c:pt>
                    <c:pt idx="82">
                      <c:v>0.6</c:v>
                    </c:pt>
                    <c:pt idx="83">
                      <c:v>1.5049999999999999</c:v>
                    </c:pt>
                    <c:pt idx="84">
                      <c:v>0.86</c:v>
                    </c:pt>
                    <c:pt idx="85">
                      <c:v>0.56000000000000005</c:v>
                    </c:pt>
                    <c:pt idx="86">
                      <c:v>0.87</c:v>
                    </c:pt>
                    <c:pt idx="87">
                      <c:v>1.04</c:v>
                    </c:pt>
                    <c:pt idx="88">
                      <c:v>1.1000000000000001</c:v>
                    </c:pt>
                    <c:pt idx="89">
                      <c:v>1.0900000000000001</c:v>
                    </c:pt>
                    <c:pt idx="90">
                      <c:v>1.64</c:v>
                    </c:pt>
                    <c:pt idx="91">
                      <c:v>0.49</c:v>
                    </c:pt>
                    <c:pt idx="92">
                      <c:v>0.76500000000000001</c:v>
                    </c:pt>
                    <c:pt idx="93">
                      <c:v>1.19</c:v>
                    </c:pt>
                    <c:pt idx="94">
                      <c:v>0.78</c:v>
                    </c:pt>
                    <c:pt idx="95">
                      <c:v>0.96</c:v>
                    </c:pt>
                    <c:pt idx="96">
                      <c:v>1.1200000000000001</c:v>
                    </c:pt>
                    <c:pt idx="97">
                      <c:v>1.1499999999999999</c:v>
                    </c:pt>
                    <c:pt idx="98">
                      <c:v>0.79</c:v>
                    </c:pt>
                    <c:pt idx="99">
                      <c:v>0.73</c:v>
                    </c:pt>
                    <c:pt idx="100">
                      <c:v>0.38</c:v>
                    </c:pt>
                    <c:pt idx="101">
                      <c:v>0.87</c:v>
                    </c:pt>
                    <c:pt idx="102">
                      <c:v>0.81499999999999995</c:v>
                    </c:pt>
                    <c:pt idx="103">
                      <c:v>0.59</c:v>
                    </c:pt>
                    <c:pt idx="104">
                      <c:v>1.3</c:v>
                    </c:pt>
                    <c:pt idx="105">
                      <c:v>0.74285714285714299</c:v>
                    </c:pt>
                    <c:pt idx="106">
                      <c:v>1.03</c:v>
                    </c:pt>
                    <c:pt idx="107">
                      <c:v>0.7</c:v>
                    </c:pt>
                    <c:pt idx="108">
                      <c:v>0.74333333333333296</c:v>
                    </c:pt>
                    <c:pt idx="109">
                      <c:v>1.1200000000000001</c:v>
                    </c:pt>
                    <c:pt idx="110">
                      <c:v>0.7</c:v>
                    </c:pt>
                    <c:pt idx="111">
                      <c:v>0.64</c:v>
                    </c:pt>
                    <c:pt idx="112">
                      <c:v>0.81499999999999995</c:v>
                    </c:pt>
                    <c:pt idx="113">
                      <c:v>0.64</c:v>
                    </c:pt>
                    <c:pt idx="114">
                      <c:v>1.03</c:v>
                    </c:pt>
                    <c:pt idx="115">
                      <c:v>0.81</c:v>
                    </c:pt>
                    <c:pt idx="116">
                      <c:v>0.82</c:v>
                    </c:pt>
                    <c:pt idx="117">
                      <c:v>0.56999999999999995</c:v>
                    </c:pt>
                    <c:pt idx="118">
                      <c:v>0.65</c:v>
                    </c:pt>
                    <c:pt idx="119">
                      <c:v>0.69</c:v>
                    </c:pt>
                    <c:pt idx="120">
                      <c:v>0.57999999999999996</c:v>
                    </c:pt>
                    <c:pt idx="121">
                      <c:v>0.84</c:v>
                    </c:pt>
                    <c:pt idx="122">
                      <c:v>0.69</c:v>
                    </c:pt>
                    <c:pt idx="123">
                      <c:v>1.21</c:v>
                    </c:pt>
                    <c:pt idx="124">
                      <c:v>0.73</c:v>
                    </c:pt>
                    <c:pt idx="125">
                      <c:v>1.2949999999999999</c:v>
                    </c:pt>
                    <c:pt idx="126">
                      <c:v>0.59</c:v>
                    </c:pt>
                    <c:pt idx="127">
                      <c:v>1.2</c:v>
                    </c:pt>
                    <c:pt idx="128">
                      <c:v>0.34</c:v>
                    </c:pt>
                    <c:pt idx="129">
                      <c:v>0.7</c:v>
                    </c:pt>
                    <c:pt idx="130">
                      <c:v>0.73</c:v>
                    </c:pt>
                    <c:pt idx="131">
                      <c:v>0.45</c:v>
                    </c:pt>
                    <c:pt idx="132">
                      <c:v>0.61166666666666702</c:v>
                    </c:pt>
                    <c:pt idx="133">
                      <c:v>0.64</c:v>
                    </c:pt>
                    <c:pt idx="134">
                      <c:v>0.46</c:v>
                    </c:pt>
                    <c:pt idx="135">
                      <c:v>0.74333333333333296</c:v>
                    </c:pt>
                    <c:pt idx="136">
                      <c:v>1.12916666666667</c:v>
                    </c:pt>
                    <c:pt idx="137">
                      <c:v>1.1459999999999999</c:v>
                    </c:pt>
                    <c:pt idx="138">
                      <c:v>0.93</c:v>
                    </c:pt>
                    <c:pt idx="139">
                      <c:v>0.83142857142857196</c:v>
                    </c:pt>
                    <c:pt idx="140">
                      <c:v>0.64333333333333298</c:v>
                    </c:pt>
                    <c:pt idx="141">
                      <c:v>0.80500000000000005</c:v>
                    </c:pt>
                    <c:pt idx="142">
                      <c:v>1.1100000000000001</c:v>
                    </c:pt>
                    <c:pt idx="143">
                      <c:v>1.0900000000000001</c:v>
                    </c:pt>
                    <c:pt idx="144">
                      <c:v>0.6</c:v>
                    </c:pt>
                    <c:pt idx="145">
                      <c:v>1.1599999999999999</c:v>
                    </c:pt>
                    <c:pt idx="146">
                      <c:v>0.54</c:v>
                    </c:pt>
                    <c:pt idx="147">
                      <c:v>1.19</c:v>
                    </c:pt>
                    <c:pt idx="148">
                      <c:v>0.99</c:v>
                    </c:pt>
                    <c:pt idx="149">
                      <c:v>0.90400000000000003</c:v>
                    </c:pt>
                    <c:pt idx="150">
                      <c:v>1.19</c:v>
                    </c:pt>
                    <c:pt idx="151">
                      <c:v>0.88</c:v>
                    </c:pt>
                    <c:pt idx="152">
                      <c:v>0.89666666666666694</c:v>
                    </c:pt>
                    <c:pt idx="153">
                      <c:v>0.43</c:v>
                    </c:pt>
                    <c:pt idx="154">
                      <c:v>0.69666666666666699</c:v>
                    </c:pt>
                    <c:pt idx="155">
                      <c:v>1.03</c:v>
                    </c:pt>
                    <c:pt idx="156">
                      <c:v>0.75666666666666704</c:v>
                    </c:pt>
                    <c:pt idx="157">
                      <c:v>0.75</c:v>
                    </c:pt>
                    <c:pt idx="158">
                      <c:v>0.96</c:v>
                    </c:pt>
                    <c:pt idx="159">
                      <c:v>0.94</c:v>
                    </c:pt>
                    <c:pt idx="160">
                      <c:v>0.43</c:v>
                    </c:pt>
                    <c:pt idx="161">
                      <c:v>0.70374999999999999</c:v>
                    </c:pt>
                    <c:pt idx="162">
                      <c:v>0.59</c:v>
                    </c:pt>
                    <c:pt idx="163">
                      <c:v>0.97499999999999998</c:v>
                    </c:pt>
                    <c:pt idx="164">
                      <c:v>0.8</c:v>
                    </c:pt>
                    <c:pt idx="165">
                      <c:v>0.59</c:v>
                    </c:pt>
                    <c:pt idx="166">
                      <c:v>0.97499999999999998</c:v>
                    </c:pt>
                    <c:pt idx="167">
                      <c:v>0.76</c:v>
                    </c:pt>
                    <c:pt idx="168">
                      <c:v>0.65</c:v>
                    </c:pt>
                    <c:pt idx="169">
                      <c:v>0.84</c:v>
                    </c:pt>
                    <c:pt idx="170">
                      <c:v>1.085</c:v>
                    </c:pt>
                    <c:pt idx="171">
                      <c:v>0.45</c:v>
                    </c:pt>
                    <c:pt idx="172">
                      <c:v>0.55000000000000004</c:v>
                    </c:pt>
                    <c:pt idx="173">
                      <c:v>0.9</c:v>
                    </c:pt>
                    <c:pt idx="174">
                      <c:v>0.39</c:v>
                    </c:pt>
                    <c:pt idx="175">
                      <c:v>0.48499999999999999</c:v>
                    </c:pt>
                    <c:pt idx="176">
                      <c:v>1.18</c:v>
                    </c:pt>
                    <c:pt idx="177">
                      <c:v>0.92</c:v>
                    </c:pt>
                    <c:pt idx="178">
                      <c:v>0.72</c:v>
                    </c:pt>
                    <c:pt idx="179">
                      <c:v>0.88</c:v>
                    </c:pt>
                    <c:pt idx="180">
                      <c:v>0.77</c:v>
                    </c:pt>
                    <c:pt idx="181">
                      <c:v>1.095</c:v>
                    </c:pt>
                    <c:pt idx="182">
                      <c:v>0.83</c:v>
                    </c:pt>
                    <c:pt idx="183">
                      <c:v>0.45</c:v>
                    </c:pt>
                    <c:pt idx="184">
                      <c:v>0.73750000000000004</c:v>
                    </c:pt>
                    <c:pt idx="185">
                      <c:v>0.80500000000000005</c:v>
                    </c:pt>
                    <c:pt idx="186">
                      <c:v>1.2675000000000001</c:v>
                    </c:pt>
                    <c:pt idx="187">
                      <c:v>0.69</c:v>
                    </c:pt>
                    <c:pt idx="188">
                      <c:v>0.79500000000000004</c:v>
                    </c:pt>
                    <c:pt idx="189">
                      <c:v>0.876</c:v>
                    </c:pt>
                    <c:pt idx="190">
                      <c:v>0.44</c:v>
                    </c:pt>
                    <c:pt idx="191">
                      <c:v>0.91</c:v>
                    </c:pt>
                    <c:pt idx="192">
                      <c:v>0.76</c:v>
                    </c:pt>
                    <c:pt idx="193">
                      <c:v>0.77</c:v>
                    </c:pt>
                    <c:pt idx="194">
                      <c:v>1.0249999999999999</c:v>
                    </c:pt>
                    <c:pt idx="195">
                      <c:v>0.72</c:v>
                    </c:pt>
                    <c:pt idx="196">
                      <c:v>0.9</c:v>
                    </c:pt>
                    <c:pt idx="197">
                      <c:v>0.47</c:v>
                    </c:pt>
                    <c:pt idx="198">
                      <c:v>0.74</c:v>
                    </c:pt>
                    <c:pt idx="199">
                      <c:v>0.78</c:v>
                    </c:pt>
                    <c:pt idx="200">
                      <c:v>0.72666666666666702</c:v>
                    </c:pt>
                    <c:pt idx="201">
                      <c:v>0.97</c:v>
                    </c:pt>
                    <c:pt idx="202">
                      <c:v>0.54249999999999998</c:v>
                    </c:pt>
                    <c:pt idx="203">
                      <c:v>0.72</c:v>
                    </c:pt>
                    <c:pt idx="204">
                      <c:v>0.75</c:v>
                    </c:pt>
                    <c:pt idx="205">
                      <c:v>0.67333333333333301</c:v>
                    </c:pt>
                    <c:pt idx="206">
                      <c:v>0.97</c:v>
                    </c:pt>
                    <c:pt idx="207">
                      <c:v>0.55000000000000004</c:v>
                    </c:pt>
                    <c:pt idx="208">
                      <c:v>0.55000000000000004</c:v>
                    </c:pt>
                    <c:pt idx="209">
                      <c:v>0.71</c:v>
                    </c:pt>
                    <c:pt idx="210">
                      <c:v>1.075</c:v>
                    </c:pt>
                    <c:pt idx="211">
                      <c:v>0.89600000000000002</c:v>
                    </c:pt>
                    <c:pt idx="212">
                      <c:v>0.745</c:v>
                    </c:pt>
                    <c:pt idx="213">
                      <c:v>0.93</c:v>
                    </c:pt>
                    <c:pt idx="214">
                      <c:v>0.81166666666666698</c:v>
                    </c:pt>
                    <c:pt idx="215">
                      <c:v>0.58333333333333304</c:v>
                    </c:pt>
                    <c:pt idx="216">
                      <c:v>0.61750000000000005</c:v>
                    </c:pt>
                    <c:pt idx="217">
                      <c:v>0.77</c:v>
                    </c:pt>
                    <c:pt idx="218">
                      <c:v>1.22</c:v>
                    </c:pt>
                    <c:pt idx="219">
                      <c:v>0.61</c:v>
                    </c:pt>
                    <c:pt idx="220">
                      <c:v>0.7</c:v>
                    </c:pt>
                    <c:pt idx="221">
                      <c:v>0.78</c:v>
                    </c:pt>
                    <c:pt idx="222">
                      <c:v>0.75666666666666704</c:v>
                    </c:pt>
                    <c:pt idx="223">
                      <c:v>0.73</c:v>
                    </c:pt>
                    <c:pt idx="224">
                      <c:v>0.78</c:v>
                    </c:pt>
                    <c:pt idx="225">
                      <c:v>0.64</c:v>
                    </c:pt>
                    <c:pt idx="226">
                      <c:v>1.25</c:v>
                    </c:pt>
                    <c:pt idx="227">
                      <c:v>0.62</c:v>
                    </c:pt>
                    <c:pt idx="228">
                      <c:v>0.87</c:v>
                    </c:pt>
                    <c:pt idx="229">
                      <c:v>0.37</c:v>
                    </c:pt>
                    <c:pt idx="230">
                      <c:v>0.58499999999999996</c:v>
                    </c:pt>
                    <c:pt idx="231">
                      <c:v>0.836666666666667</c:v>
                    </c:pt>
                    <c:pt idx="232">
                      <c:v>0.67500000000000004</c:v>
                    </c:pt>
                    <c:pt idx="233">
                      <c:v>0.51</c:v>
                    </c:pt>
                    <c:pt idx="234">
                      <c:v>1.53</c:v>
                    </c:pt>
                    <c:pt idx="235">
                      <c:v>0.86</c:v>
                    </c:pt>
                    <c:pt idx="236">
                      <c:v>1.29</c:v>
                    </c:pt>
                    <c:pt idx="237">
                      <c:v>0.76</c:v>
                    </c:pt>
                    <c:pt idx="238">
                      <c:v>0.77</c:v>
                    </c:pt>
                    <c:pt idx="239">
                      <c:v>0.65500000000000003</c:v>
                    </c:pt>
                    <c:pt idx="240">
                      <c:v>1.03</c:v>
                    </c:pt>
                    <c:pt idx="241">
                      <c:v>0.87</c:v>
                    </c:pt>
                    <c:pt idx="242">
                      <c:v>0.71</c:v>
                    </c:pt>
                    <c:pt idx="243">
                      <c:v>0.99</c:v>
                    </c:pt>
                    <c:pt idx="244">
                      <c:v>0.73</c:v>
                    </c:pt>
                    <c:pt idx="245">
                      <c:v>0.43</c:v>
                    </c:pt>
                    <c:pt idx="246">
                      <c:v>0.49</c:v>
                    </c:pt>
                    <c:pt idx="247">
                      <c:v>0.53</c:v>
                    </c:pt>
                    <c:pt idx="248">
                      <c:v>0.58199999999999996</c:v>
                    </c:pt>
                    <c:pt idx="249">
                      <c:v>1.36666666666667</c:v>
                    </c:pt>
                    <c:pt idx="250">
                      <c:v>0.93</c:v>
                    </c:pt>
                    <c:pt idx="251">
                      <c:v>0.58750000000000002</c:v>
                    </c:pt>
                    <c:pt idx="252">
                      <c:v>1.2</c:v>
                    </c:pt>
                    <c:pt idx="253">
                      <c:v>0.75</c:v>
                    </c:pt>
                    <c:pt idx="254">
                      <c:v>0.75</c:v>
                    </c:pt>
                    <c:pt idx="255">
                      <c:v>1.27</c:v>
                    </c:pt>
                    <c:pt idx="256">
                      <c:v>0.26</c:v>
                    </c:pt>
                    <c:pt idx="257">
                      <c:v>0.85</c:v>
                    </c:pt>
                    <c:pt idx="258">
                      <c:v>0.76</c:v>
                    </c:pt>
                    <c:pt idx="259">
                      <c:v>1.1000000000000001</c:v>
                    </c:pt>
                    <c:pt idx="260">
                      <c:v>0.58750000000000002</c:v>
                    </c:pt>
                    <c:pt idx="261">
                      <c:v>0.85</c:v>
                    </c:pt>
                    <c:pt idx="262">
                      <c:v>0.73</c:v>
                    </c:pt>
                    <c:pt idx="263">
                      <c:v>0.77</c:v>
                    </c:pt>
                    <c:pt idx="264">
                      <c:v>0.74333333333333296</c:v>
                    </c:pt>
                    <c:pt idx="265">
                      <c:v>0.51666666666666705</c:v>
                    </c:pt>
                    <c:pt idx="266">
                      <c:v>0.69846153846153802</c:v>
                    </c:pt>
                    <c:pt idx="267">
                      <c:v>0.57750000000000001</c:v>
                    </c:pt>
                    <c:pt idx="268">
                      <c:v>0.75083333333333302</c:v>
                    </c:pt>
                    <c:pt idx="269">
                      <c:v>0.69</c:v>
                    </c:pt>
                    <c:pt idx="270">
                      <c:v>0.72</c:v>
                    </c:pt>
                    <c:pt idx="271">
                      <c:v>0.83599999999999997</c:v>
                    </c:pt>
                    <c:pt idx="272">
                      <c:v>0.84499999999999997</c:v>
                    </c:pt>
                    <c:pt idx="273">
                      <c:v>0.78500000000000003</c:v>
                    </c:pt>
                    <c:pt idx="274">
                      <c:v>0.65714285714285703</c:v>
                    </c:pt>
                    <c:pt idx="275">
                      <c:v>0.67</c:v>
                    </c:pt>
                    <c:pt idx="276">
                      <c:v>0.5</c:v>
                    </c:pt>
                    <c:pt idx="277">
                      <c:v>0.625</c:v>
                    </c:pt>
                    <c:pt idx="278">
                      <c:v>0.98333333333333295</c:v>
                    </c:pt>
                    <c:pt idx="279">
                      <c:v>0.74666666666666703</c:v>
                    </c:pt>
                    <c:pt idx="280">
                      <c:v>0.41</c:v>
                    </c:pt>
                    <c:pt idx="281">
                      <c:v>0.81</c:v>
                    </c:pt>
                    <c:pt idx="282">
                      <c:v>0.88</c:v>
                    </c:pt>
                    <c:pt idx="283">
                      <c:v>0.41499999999999998</c:v>
                    </c:pt>
                    <c:pt idx="284">
                      <c:v>0.96</c:v>
                    </c:pt>
                    <c:pt idx="285">
                      <c:v>0.54</c:v>
                    </c:pt>
                    <c:pt idx="286">
                      <c:v>0.42</c:v>
                    </c:pt>
                    <c:pt idx="287">
                      <c:v>0.67500000000000004</c:v>
                    </c:pt>
                    <c:pt idx="288">
                      <c:v>0.74333333333333396</c:v>
                    </c:pt>
                    <c:pt idx="289">
                      <c:v>0.76</c:v>
                    </c:pt>
                    <c:pt idx="290">
                      <c:v>0.54</c:v>
                    </c:pt>
                    <c:pt idx="291">
                      <c:v>1.1200000000000001</c:v>
                    </c:pt>
                    <c:pt idx="292">
                      <c:v>0.72</c:v>
                    </c:pt>
                    <c:pt idx="293">
                      <c:v>1.35</c:v>
                    </c:pt>
                    <c:pt idx="294">
                      <c:v>0.8</c:v>
                    </c:pt>
                    <c:pt idx="295">
                      <c:v>0.56000000000000005</c:v>
                    </c:pt>
                    <c:pt idx="296">
                      <c:v>0.75</c:v>
                    </c:pt>
                    <c:pt idx="297">
                      <c:v>0.88</c:v>
                    </c:pt>
                    <c:pt idx="298">
                      <c:v>0.71</c:v>
                    </c:pt>
                    <c:pt idx="299">
                      <c:v>0.6</c:v>
                    </c:pt>
                    <c:pt idx="300">
                      <c:v>0.36</c:v>
                    </c:pt>
                    <c:pt idx="301">
                      <c:v>0.43</c:v>
                    </c:pt>
                    <c:pt idx="302">
                      <c:v>0.75</c:v>
                    </c:pt>
                    <c:pt idx="303">
                      <c:v>0.6</c:v>
                    </c:pt>
                    <c:pt idx="304">
                      <c:v>0.57499999999999996</c:v>
                    </c:pt>
                    <c:pt idx="305">
                      <c:v>0.73</c:v>
                    </c:pt>
                    <c:pt idx="306">
                      <c:v>0.69499999999999995</c:v>
                    </c:pt>
                    <c:pt idx="307">
                      <c:v>0.625</c:v>
                    </c:pt>
                    <c:pt idx="308">
                      <c:v>0.78</c:v>
                    </c:pt>
                    <c:pt idx="309">
                      <c:v>0.7</c:v>
                    </c:pt>
                    <c:pt idx="310">
                      <c:v>0.45</c:v>
                    </c:pt>
                    <c:pt idx="311">
                      <c:v>1.1599999999999999</c:v>
                    </c:pt>
                    <c:pt idx="312">
                      <c:v>0.98</c:v>
                    </c:pt>
                    <c:pt idx="313">
                      <c:v>0.84499999999999997</c:v>
                    </c:pt>
                    <c:pt idx="314">
                      <c:v>0.61</c:v>
                    </c:pt>
                    <c:pt idx="315">
                      <c:v>0.54</c:v>
                    </c:pt>
                    <c:pt idx="316">
                      <c:v>0.68333333333333302</c:v>
                    </c:pt>
                    <c:pt idx="317">
                      <c:v>0.52</c:v>
                    </c:pt>
                    <c:pt idx="318">
                      <c:v>0.72</c:v>
                    </c:pt>
                    <c:pt idx="319">
                      <c:v>0.59428571428571397</c:v>
                    </c:pt>
                    <c:pt idx="320">
                      <c:v>0.93</c:v>
                    </c:pt>
                    <c:pt idx="321">
                      <c:v>1.57</c:v>
                    </c:pt>
                    <c:pt idx="322">
                      <c:v>0.81</c:v>
                    </c:pt>
                    <c:pt idx="323">
                      <c:v>0.69</c:v>
                    </c:pt>
                    <c:pt idx="324">
                      <c:v>0.5</c:v>
                    </c:pt>
                    <c:pt idx="325">
                      <c:v>0.22</c:v>
                    </c:pt>
                    <c:pt idx="326">
                      <c:v>0.58599999999999997</c:v>
                    </c:pt>
                    <c:pt idx="327">
                      <c:v>0.53333333333333299</c:v>
                    </c:pt>
                    <c:pt idx="328">
                      <c:v>0.7</c:v>
                    </c:pt>
                    <c:pt idx="329">
                      <c:v>0.43</c:v>
                    </c:pt>
                    <c:pt idx="330">
                      <c:v>0.62</c:v>
                    </c:pt>
                    <c:pt idx="331">
                      <c:v>0.96</c:v>
                    </c:pt>
                    <c:pt idx="332">
                      <c:v>0.69</c:v>
                    </c:pt>
                    <c:pt idx="333">
                      <c:v>0.63500000000000001</c:v>
                    </c:pt>
                    <c:pt idx="334">
                      <c:v>0.9</c:v>
                    </c:pt>
                    <c:pt idx="335">
                      <c:v>0.76</c:v>
                    </c:pt>
                    <c:pt idx="336">
                      <c:v>0.47</c:v>
                    </c:pt>
                    <c:pt idx="337">
                      <c:v>0.56999999999999995</c:v>
                    </c:pt>
                    <c:pt idx="338">
                      <c:v>0.72</c:v>
                    </c:pt>
                    <c:pt idx="339">
                      <c:v>0.56499999999999995</c:v>
                    </c:pt>
                    <c:pt idx="340">
                      <c:v>0.79749999999999999</c:v>
                    </c:pt>
                    <c:pt idx="341">
                      <c:v>1.2822222222222199</c:v>
                    </c:pt>
                    <c:pt idx="342">
                      <c:v>0.43</c:v>
                    </c:pt>
                    <c:pt idx="343">
                      <c:v>0.84250000000000003</c:v>
                    </c:pt>
                    <c:pt idx="344">
                      <c:v>0.78</c:v>
                    </c:pt>
                    <c:pt idx="345">
                      <c:v>0.66</c:v>
                    </c:pt>
                    <c:pt idx="346">
                      <c:v>0.94666666666666699</c:v>
                    </c:pt>
                    <c:pt idx="347">
                      <c:v>0.76400000000000001</c:v>
                    </c:pt>
                    <c:pt idx="348">
                      <c:v>0.49</c:v>
                    </c:pt>
                    <c:pt idx="349">
                      <c:v>0.54</c:v>
                    </c:pt>
                    <c:pt idx="350">
                      <c:v>1.0349999999999999</c:v>
                    </c:pt>
                    <c:pt idx="351">
                      <c:v>1.1000000000000001</c:v>
                    </c:pt>
                    <c:pt idx="352">
                      <c:v>0.55500000000000005</c:v>
                    </c:pt>
                    <c:pt idx="353">
                      <c:v>0.59250000000000003</c:v>
                    </c:pt>
                    <c:pt idx="354">
                      <c:v>0.65</c:v>
                    </c:pt>
                    <c:pt idx="355">
                      <c:v>0.55000000000000004</c:v>
                    </c:pt>
                    <c:pt idx="356">
                      <c:v>0.71</c:v>
                    </c:pt>
                    <c:pt idx="357">
                      <c:v>0.69</c:v>
                    </c:pt>
                    <c:pt idx="358">
                      <c:v>0.67</c:v>
                    </c:pt>
                    <c:pt idx="359">
                      <c:v>0.47</c:v>
                    </c:pt>
                    <c:pt idx="360">
                      <c:v>0.96</c:v>
                    </c:pt>
                    <c:pt idx="361">
                      <c:v>0.64</c:v>
                    </c:pt>
                    <c:pt idx="362">
                      <c:v>0.66400000000000003</c:v>
                    </c:pt>
                    <c:pt idx="363">
                      <c:v>0.53</c:v>
                    </c:pt>
                    <c:pt idx="364">
                      <c:v>0.64545454545454495</c:v>
                    </c:pt>
                    <c:pt idx="365">
                      <c:v>0.68600000000000005</c:v>
                    </c:pt>
                    <c:pt idx="366">
                      <c:v>0.5</c:v>
                    </c:pt>
                    <c:pt idx="367">
                      <c:v>0.87333333333333296</c:v>
                    </c:pt>
                    <c:pt idx="368">
                      <c:v>0.63</c:v>
                    </c:pt>
                    <c:pt idx="369">
                      <c:v>0.80249999999999999</c:v>
                    </c:pt>
                    <c:pt idx="370">
                      <c:v>0.82</c:v>
                    </c:pt>
                    <c:pt idx="371">
                      <c:v>0.82</c:v>
                    </c:pt>
                    <c:pt idx="372">
                      <c:v>0.77666666666666695</c:v>
                    </c:pt>
                    <c:pt idx="373">
                      <c:v>0.65</c:v>
                    </c:pt>
                    <c:pt idx="374">
                      <c:v>0.59666666666666701</c:v>
                    </c:pt>
                    <c:pt idx="375">
                      <c:v>0.54500000000000004</c:v>
                    </c:pt>
                    <c:pt idx="376">
                      <c:v>0.67</c:v>
                    </c:pt>
                    <c:pt idx="377">
                      <c:v>0.78</c:v>
                    </c:pt>
                    <c:pt idx="378">
                      <c:v>0.43</c:v>
                    </c:pt>
                    <c:pt idx="379">
                      <c:v>0.68</c:v>
                    </c:pt>
                    <c:pt idx="380">
                      <c:v>0.68500000000000005</c:v>
                    </c:pt>
                    <c:pt idx="381">
                      <c:v>0.69666666666666699</c:v>
                    </c:pt>
                    <c:pt idx="382">
                      <c:v>0.48</c:v>
                    </c:pt>
                    <c:pt idx="383">
                      <c:v>0.48</c:v>
                    </c:pt>
                    <c:pt idx="384">
                      <c:v>0.89777777777777801</c:v>
                    </c:pt>
                    <c:pt idx="385">
                      <c:v>0.39</c:v>
                    </c:pt>
                    <c:pt idx="386">
                      <c:v>0.43</c:v>
                    </c:pt>
                    <c:pt idx="387">
                      <c:v>0.59</c:v>
                    </c:pt>
                    <c:pt idx="388">
                      <c:v>0.45</c:v>
                    </c:pt>
                    <c:pt idx="389">
                      <c:v>0.69</c:v>
                    </c:pt>
                    <c:pt idx="390">
                      <c:v>0.75</c:v>
                    </c:pt>
                    <c:pt idx="391">
                      <c:v>0.59333333333333305</c:v>
                    </c:pt>
                    <c:pt idx="392">
                      <c:v>0.70499999999999996</c:v>
                    </c:pt>
                    <c:pt idx="393">
                      <c:v>0.793333333333333</c:v>
                    </c:pt>
                    <c:pt idx="394">
                      <c:v>0.54500000000000004</c:v>
                    </c:pt>
                    <c:pt idx="395">
                      <c:v>0.9</c:v>
                    </c:pt>
                    <c:pt idx="396">
                      <c:v>1</c:v>
                    </c:pt>
                    <c:pt idx="397">
                      <c:v>0.43</c:v>
                    </c:pt>
                    <c:pt idx="398">
                      <c:v>0.95</c:v>
                    </c:pt>
                    <c:pt idx="399">
                      <c:v>0.505</c:v>
                    </c:pt>
                    <c:pt idx="400">
                      <c:v>0.75</c:v>
                    </c:pt>
                    <c:pt idx="401">
                      <c:v>0.72</c:v>
                    </c:pt>
                    <c:pt idx="402">
                      <c:v>0.53</c:v>
                    </c:pt>
                    <c:pt idx="403">
                      <c:v>0.39</c:v>
                    </c:pt>
                    <c:pt idx="404">
                      <c:v>0.63</c:v>
                    </c:pt>
                    <c:pt idx="405">
                      <c:v>0.73499999999999999</c:v>
                    </c:pt>
                    <c:pt idx="406">
                      <c:v>0.59</c:v>
                    </c:pt>
                    <c:pt idx="407">
                      <c:v>0.84</c:v>
                    </c:pt>
                    <c:pt idx="408">
                      <c:v>0.74</c:v>
                    </c:pt>
                    <c:pt idx="409">
                      <c:v>0.87</c:v>
                    </c:pt>
                    <c:pt idx="410">
                      <c:v>0.61</c:v>
                    </c:pt>
                    <c:pt idx="411">
                      <c:v>0.84</c:v>
                    </c:pt>
                    <c:pt idx="412">
                      <c:v>0.30499999999999999</c:v>
                    </c:pt>
                    <c:pt idx="413">
                      <c:v>0.67400000000000004</c:v>
                    </c:pt>
                    <c:pt idx="414">
                      <c:v>0.74</c:v>
                    </c:pt>
                    <c:pt idx="415">
                      <c:v>0.63</c:v>
                    </c:pt>
                    <c:pt idx="416">
                      <c:v>0.73333333333333295</c:v>
                    </c:pt>
                    <c:pt idx="417">
                      <c:v>0.4</c:v>
                    </c:pt>
                    <c:pt idx="418">
                      <c:v>0.51</c:v>
                    </c:pt>
                    <c:pt idx="419">
                      <c:v>0.67333333333333301</c:v>
                    </c:pt>
                    <c:pt idx="420">
                      <c:v>0.33</c:v>
                    </c:pt>
                    <c:pt idx="421">
                      <c:v>0.56999999999999995</c:v>
                    </c:pt>
                    <c:pt idx="422">
                      <c:v>0.58250000000000002</c:v>
                    </c:pt>
                    <c:pt idx="423">
                      <c:v>0.78</c:v>
                    </c:pt>
                    <c:pt idx="424">
                      <c:v>0.78500000000000003</c:v>
                    </c:pt>
                    <c:pt idx="425">
                      <c:v>0.5</c:v>
                    </c:pt>
                    <c:pt idx="426">
                      <c:v>0.97571428571428598</c:v>
                    </c:pt>
                    <c:pt idx="427">
                      <c:v>0.6</c:v>
                    </c:pt>
                    <c:pt idx="428">
                      <c:v>0.75</c:v>
                    </c:pt>
                    <c:pt idx="429">
                      <c:v>0.49</c:v>
                    </c:pt>
                    <c:pt idx="430">
                      <c:v>0.67500000000000004</c:v>
                    </c:pt>
                    <c:pt idx="431">
                      <c:v>0.47</c:v>
                    </c:pt>
                    <c:pt idx="432">
                      <c:v>0.76</c:v>
                    </c:pt>
                    <c:pt idx="433">
                      <c:v>0.46333333333333299</c:v>
                    </c:pt>
                    <c:pt idx="434">
                      <c:v>0.56000000000000005</c:v>
                    </c:pt>
                    <c:pt idx="435">
                      <c:v>0.52</c:v>
                    </c:pt>
                    <c:pt idx="436">
                      <c:v>0.75</c:v>
                    </c:pt>
                    <c:pt idx="437">
                      <c:v>0.64</c:v>
                    </c:pt>
                    <c:pt idx="438">
                      <c:v>0.8</c:v>
                    </c:pt>
                    <c:pt idx="439">
                      <c:v>0.7</c:v>
                    </c:pt>
                    <c:pt idx="440">
                      <c:v>0.48666666666666702</c:v>
                    </c:pt>
                    <c:pt idx="441">
                      <c:v>0.79</c:v>
                    </c:pt>
                    <c:pt idx="442">
                      <c:v>0.65571428571428603</c:v>
                    </c:pt>
                    <c:pt idx="443">
                      <c:v>0.7</c:v>
                    </c:pt>
                    <c:pt idx="444">
                      <c:v>0.77333333333333298</c:v>
                    </c:pt>
                    <c:pt idx="445">
                      <c:v>1.33</c:v>
                    </c:pt>
                    <c:pt idx="446">
                      <c:v>0.83</c:v>
                    </c:pt>
                    <c:pt idx="447">
                      <c:v>0.85</c:v>
                    </c:pt>
                    <c:pt idx="448">
                      <c:v>0.6825</c:v>
                    </c:pt>
                    <c:pt idx="449">
                      <c:v>0.6</c:v>
                    </c:pt>
                    <c:pt idx="450">
                      <c:v>0.82</c:v>
                    </c:pt>
                    <c:pt idx="451">
                      <c:v>0.62</c:v>
                    </c:pt>
                    <c:pt idx="452">
                      <c:v>0.42</c:v>
                    </c:pt>
                    <c:pt idx="453">
                      <c:v>0.54</c:v>
                    </c:pt>
                    <c:pt idx="454">
                      <c:v>0.64666666666666694</c:v>
                    </c:pt>
                    <c:pt idx="455">
                      <c:v>0.76</c:v>
                    </c:pt>
                    <c:pt idx="456">
                      <c:v>0.95333333333333303</c:v>
                    </c:pt>
                    <c:pt idx="457">
                      <c:v>0.36</c:v>
                    </c:pt>
                    <c:pt idx="458">
                      <c:v>0.61</c:v>
                    </c:pt>
                    <c:pt idx="459">
                      <c:v>0.74</c:v>
                    </c:pt>
                    <c:pt idx="460">
                      <c:v>0.90500000000000003</c:v>
                    </c:pt>
                    <c:pt idx="461">
                      <c:v>0.57999999999999996</c:v>
                    </c:pt>
                    <c:pt idx="462">
                      <c:v>0.81</c:v>
                    </c:pt>
                    <c:pt idx="463">
                      <c:v>0.43</c:v>
                    </c:pt>
                    <c:pt idx="464">
                      <c:v>0.41</c:v>
                    </c:pt>
                    <c:pt idx="465">
                      <c:v>1.07</c:v>
                    </c:pt>
                    <c:pt idx="466">
                      <c:v>0.63500000000000001</c:v>
                    </c:pt>
                    <c:pt idx="467">
                      <c:v>0.745</c:v>
                    </c:pt>
                    <c:pt idx="468">
                      <c:v>0.6</c:v>
                    </c:pt>
                    <c:pt idx="469">
                      <c:v>0.72666666666666702</c:v>
                    </c:pt>
                    <c:pt idx="470">
                      <c:v>0.53</c:v>
                    </c:pt>
                    <c:pt idx="471">
                      <c:v>0.65</c:v>
                    </c:pt>
                    <c:pt idx="472">
                      <c:v>0.48666666666666702</c:v>
                    </c:pt>
                    <c:pt idx="473">
                      <c:v>0.15</c:v>
                    </c:pt>
                    <c:pt idx="474">
                      <c:v>0.76</c:v>
                    </c:pt>
                    <c:pt idx="475">
                      <c:v>0.91</c:v>
                    </c:pt>
                    <c:pt idx="476">
                      <c:v>0.73</c:v>
                    </c:pt>
                    <c:pt idx="477">
                      <c:v>0.505</c:v>
                    </c:pt>
                    <c:pt idx="478">
                      <c:v>0.60333333333333306</c:v>
                    </c:pt>
                    <c:pt idx="479">
                      <c:v>0.7</c:v>
                    </c:pt>
                    <c:pt idx="480">
                      <c:v>0.62</c:v>
                    </c:pt>
                    <c:pt idx="481">
                      <c:v>0.47749999999999998</c:v>
                    </c:pt>
                    <c:pt idx="482">
                      <c:v>0.39</c:v>
                    </c:pt>
                    <c:pt idx="483">
                      <c:v>0.63</c:v>
                    </c:pt>
                    <c:pt idx="484">
                      <c:v>0.66</c:v>
                    </c:pt>
                    <c:pt idx="485">
                      <c:v>0.52</c:v>
                    </c:pt>
                    <c:pt idx="486">
                      <c:v>0.59</c:v>
                    </c:pt>
                    <c:pt idx="487">
                      <c:v>0.64500000000000002</c:v>
                    </c:pt>
                    <c:pt idx="488">
                      <c:v>0.89500000000000002</c:v>
                    </c:pt>
                    <c:pt idx="489">
                      <c:v>0.33</c:v>
                    </c:pt>
                    <c:pt idx="490">
                      <c:v>0.64</c:v>
                    </c:pt>
                    <c:pt idx="491">
                      <c:v>0.52</c:v>
                    </c:pt>
                    <c:pt idx="492">
                      <c:v>0.28000000000000003</c:v>
                    </c:pt>
                    <c:pt idx="493">
                      <c:v>0.3</c:v>
                    </c:pt>
                    <c:pt idx="494">
                      <c:v>0.42</c:v>
                    </c:pt>
                    <c:pt idx="495">
                      <c:v>0.39</c:v>
                    </c:pt>
                    <c:pt idx="496">
                      <c:v>0.56999999999999995</c:v>
                    </c:pt>
                    <c:pt idx="497">
                      <c:v>0.51</c:v>
                    </c:pt>
                    <c:pt idx="498">
                      <c:v>0.27</c:v>
                    </c:pt>
                    <c:pt idx="499">
                      <c:v>0.42333333333333301</c:v>
                    </c:pt>
                    <c:pt idx="500">
                      <c:v>0.33</c:v>
                    </c:pt>
                    <c:pt idx="501">
                      <c:v>0.34</c:v>
                    </c:pt>
                    <c:pt idx="502">
                      <c:v>1.8</c:v>
                    </c:pt>
                    <c:pt idx="503">
                      <c:v>0.37</c:v>
                    </c:pt>
                    <c:pt idx="504">
                      <c:v>0.995</c:v>
                    </c:pt>
                    <c:pt idx="505">
                      <c:v>1.01</c:v>
                    </c:pt>
                    <c:pt idx="506">
                      <c:v>1.33</c:v>
                    </c:pt>
                    <c:pt idx="507">
                      <c:v>1.29</c:v>
                    </c:pt>
                    <c:pt idx="508">
                      <c:v>1.63</c:v>
                    </c:pt>
                    <c:pt idx="509">
                      <c:v>1.25</c:v>
                    </c:pt>
                    <c:pt idx="510">
                      <c:v>1.92</c:v>
                    </c:pt>
                    <c:pt idx="511">
                      <c:v>0.44500000000000001</c:v>
                    </c:pt>
                    <c:pt idx="512">
                      <c:v>1.88</c:v>
                    </c:pt>
                    <c:pt idx="513">
                      <c:v>2.1339999999999999</c:v>
                    </c:pt>
                    <c:pt idx="514">
                      <c:v>1.72</c:v>
                    </c:pt>
                    <c:pt idx="515">
                      <c:v>1.93</c:v>
                    </c:pt>
                    <c:pt idx="516">
                      <c:v>1.05</c:v>
                    </c:pt>
                    <c:pt idx="517">
                      <c:v>1.73285714285714</c:v>
                    </c:pt>
                    <c:pt idx="518">
                      <c:v>2.15</c:v>
                    </c:pt>
                    <c:pt idx="519">
                      <c:v>0.79</c:v>
                    </c:pt>
                    <c:pt idx="520">
                      <c:v>0.95333333333333303</c:v>
                    </c:pt>
                    <c:pt idx="521">
                      <c:v>1.92</c:v>
                    </c:pt>
                    <c:pt idx="522">
                      <c:v>1.08666666666667</c:v>
                    </c:pt>
                    <c:pt idx="523">
                      <c:v>3.165</c:v>
                    </c:pt>
                    <c:pt idx="524">
                      <c:v>1.26</c:v>
                    </c:pt>
                    <c:pt idx="525">
                      <c:v>2.86</c:v>
                    </c:pt>
                    <c:pt idx="526">
                      <c:v>0.86</c:v>
                    </c:pt>
                    <c:pt idx="527">
                      <c:v>1.45863636363636</c:v>
                    </c:pt>
                    <c:pt idx="528">
                      <c:v>0.83499999999999996</c:v>
                    </c:pt>
                    <c:pt idx="529">
                      <c:v>2.1</c:v>
                    </c:pt>
                    <c:pt idx="530">
                      <c:v>0.87</c:v>
                    </c:pt>
                    <c:pt idx="531">
                      <c:v>0.95333333333333303</c:v>
                    </c:pt>
                    <c:pt idx="532">
                      <c:v>1.4850000000000001</c:v>
                    </c:pt>
                    <c:pt idx="533">
                      <c:v>1.4235294117647099</c:v>
                    </c:pt>
                    <c:pt idx="534">
                      <c:v>1.48</c:v>
                    </c:pt>
                    <c:pt idx="535">
                      <c:v>1.5349999999999999</c:v>
                    </c:pt>
                    <c:pt idx="536">
                      <c:v>1.514</c:v>
                    </c:pt>
                    <c:pt idx="537">
                      <c:v>1.41</c:v>
                    </c:pt>
                    <c:pt idx="538">
                      <c:v>0.81</c:v>
                    </c:pt>
                    <c:pt idx="539">
                      <c:v>1.45</c:v>
                    </c:pt>
                    <c:pt idx="540">
                      <c:v>0.97</c:v>
                    </c:pt>
                    <c:pt idx="541">
                      <c:v>1.48</c:v>
                    </c:pt>
                    <c:pt idx="542">
                      <c:v>0.91500000000000004</c:v>
                    </c:pt>
                    <c:pt idx="543">
                      <c:v>1.24</c:v>
                    </c:pt>
                    <c:pt idx="544">
                      <c:v>1.155</c:v>
                    </c:pt>
                    <c:pt idx="545">
                      <c:v>1.58</c:v>
                    </c:pt>
                    <c:pt idx="546">
                      <c:v>1.0266666666666699</c:v>
                    </c:pt>
                    <c:pt idx="547">
                      <c:v>1.1599999999999999</c:v>
                    </c:pt>
                    <c:pt idx="548">
                      <c:v>1.0449999999999999</c:v>
                    </c:pt>
                    <c:pt idx="549">
                      <c:v>0.84</c:v>
                    </c:pt>
                    <c:pt idx="550">
                      <c:v>1.6966666666666701</c:v>
                    </c:pt>
                    <c:pt idx="551">
                      <c:v>0.94499999999999995</c:v>
                    </c:pt>
                    <c:pt idx="552">
                      <c:v>0.61</c:v>
                    </c:pt>
                    <c:pt idx="553">
                      <c:v>1.35</c:v>
                    </c:pt>
                    <c:pt idx="554">
                      <c:v>1</c:v>
                    </c:pt>
                    <c:pt idx="555">
                      <c:v>0.85</c:v>
                    </c:pt>
                    <c:pt idx="556">
                      <c:v>0.72</c:v>
                    </c:pt>
                    <c:pt idx="557">
                      <c:v>0.83</c:v>
                    </c:pt>
                    <c:pt idx="558">
                      <c:v>1.33</c:v>
                    </c:pt>
                    <c:pt idx="559">
                      <c:v>2.29</c:v>
                    </c:pt>
                    <c:pt idx="560">
                      <c:v>1.66</c:v>
                    </c:pt>
                    <c:pt idx="561">
                      <c:v>1.59</c:v>
                    </c:pt>
                    <c:pt idx="562">
                      <c:v>0.92</c:v>
                    </c:pt>
                    <c:pt idx="563">
                      <c:v>0.78</c:v>
                    </c:pt>
                    <c:pt idx="564">
                      <c:v>0.59</c:v>
                    </c:pt>
                    <c:pt idx="565">
                      <c:v>0.96</c:v>
                    </c:pt>
                    <c:pt idx="566">
                      <c:v>0.57999999999999996</c:v>
                    </c:pt>
                    <c:pt idx="567">
                      <c:v>1.39</c:v>
                    </c:pt>
                    <c:pt idx="568">
                      <c:v>0.88666666666666705</c:v>
                    </c:pt>
                    <c:pt idx="569">
                      <c:v>0.63</c:v>
                    </c:pt>
                    <c:pt idx="570">
                      <c:v>0.61</c:v>
                    </c:pt>
                    <c:pt idx="571">
                      <c:v>1.17</c:v>
                    </c:pt>
                    <c:pt idx="572">
                      <c:v>1.69</c:v>
                    </c:pt>
                    <c:pt idx="573">
                      <c:v>0.53</c:v>
                    </c:pt>
                    <c:pt idx="574">
                      <c:v>0.78166666666666695</c:v>
                    </c:pt>
                    <c:pt idx="575">
                      <c:v>0.52</c:v>
                    </c:pt>
                    <c:pt idx="576">
                      <c:v>1.94</c:v>
                    </c:pt>
                    <c:pt idx="577">
                      <c:v>1.1000000000000001</c:v>
                    </c:pt>
                    <c:pt idx="578">
                      <c:v>0.995</c:v>
                    </c:pt>
                    <c:pt idx="579">
                      <c:v>0.8</c:v>
                    </c:pt>
                    <c:pt idx="580">
                      <c:v>0.71499999999999997</c:v>
                    </c:pt>
                    <c:pt idx="581">
                      <c:v>0.663333333333333</c:v>
                    </c:pt>
                    <c:pt idx="582">
                      <c:v>0.85</c:v>
                    </c:pt>
                    <c:pt idx="583">
                      <c:v>0.91</c:v>
                    </c:pt>
                    <c:pt idx="584">
                      <c:v>1.3560000000000001</c:v>
                    </c:pt>
                    <c:pt idx="585">
                      <c:v>0.56000000000000005</c:v>
                    </c:pt>
                    <c:pt idx="586">
                      <c:v>0.83</c:v>
                    </c:pt>
                    <c:pt idx="587">
                      <c:v>0.85499999999999998</c:v>
                    </c:pt>
                    <c:pt idx="588">
                      <c:v>0.56999999999999995</c:v>
                    </c:pt>
                    <c:pt idx="589">
                      <c:v>0.67</c:v>
                    </c:pt>
                    <c:pt idx="590">
                      <c:v>0.42</c:v>
                    </c:pt>
                    <c:pt idx="591">
                      <c:v>0.57999999999999996</c:v>
                    </c:pt>
                    <c:pt idx="592">
                      <c:v>0.97</c:v>
                    </c:pt>
                    <c:pt idx="593">
                      <c:v>0.37</c:v>
                    </c:pt>
                    <c:pt idx="594">
                      <c:v>1.28</c:v>
                    </c:pt>
                    <c:pt idx="595">
                      <c:v>1.1200000000000001</c:v>
                    </c:pt>
                    <c:pt idx="596">
                      <c:v>0.95</c:v>
                    </c:pt>
                    <c:pt idx="597">
                      <c:v>0.9</c:v>
                    </c:pt>
                    <c:pt idx="598">
                      <c:v>0.6</c:v>
                    </c:pt>
                    <c:pt idx="599">
                      <c:v>1.27</c:v>
                    </c:pt>
                    <c:pt idx="600">
                      <c:v>1.23</c:v>
                    </c:pt>
                    <c:pt idx="601">
                      <c:v>0.52</c:v>
                    </c:pt>
                    <c:pt idx="602">
                      <c:v>0.85</c:v>
                    </c:pt>
                    <c:pt idx="603">
                      <c:v>0.78</c:v>
                    </c:pt>
                    <c:pt idx="604">
                      <c:v>1</c:v>
                    </c:pt>
                    <c:pt idx="605">
                      <c:v>0.52</c:v>
                    </c:pt>
                    <c:pt idx="606">
                      <c:v>0.91</c:v>
                    </c:pt>
                    <c:pt idx="607">
                      <c:v>0.92</c:v>
                    </c:pt>
                    <c:pt idx="608">
                      <c:v>1.22</c:v>
                    </c:pt>
                    <c:pt idx="609">
                      <c:v>0.98</c:v>
                    </c:pt>
                    <c:pt idx="610">
                      <c:v>1.0149999999999999</c:v>
                    </c:pt>
                    <c:pt idx="611">
                      <c:v>0.8</c:v>
                    </c:pt>
                    <c:pt idx="612">
                      <c:v>0.64500000000000002</c:v>
                    </c:pt>
                    <c:pt idx="613">
                      <c:v>0.76500000000000001</c:v>
                    </c:pt>
                    <c:pt idx="614">
                      <c:v>0.88</c:v>
                    </c:pt>
                    <c:pt idx="615">
                      <c:v>0.76</c:v>
                    </c:pt>
                    <c:pt idx="616">
                      <c:v>0.745</c:v>
                    </c:pt>
                    <c:pt idx="617">
                      <c:v>0.64666666666666694</c:v>
                    </c:pt>
                    <c:pt idx="618">
                      <c:v>0.68</c:v>
                    </c:pt>
                    <c:pt idx="619">
                      <c:v>0.52</c:v>
                    </c:pt>
                    <c:pt idx="620">
                      <c:v>0.9</c:v>
                    </c:pt>
                    <c:pt idx="621">
                      <c:v>0.71250000000000002</c:v>
                    </c:pt>
                    <c:pt idx="622">
                      <c:v>0.73</c:v>
                    </c:pt>
                    <c:pt idx="623">
                      <c:v>0.77</c:v>
                    </c:pt>
                    <c:pt idx="624">
                      <c:v>0.63</c:v>
                    </c:pt>
                    <c:pt idx="625">
                      <c:v>0.93</c:v>
                    </c:pt>
                    <c:pt idx="626">
                      <c:v>1.1100000000000001</c:v>
                    </c:pt>
                    <c:pt idx="627">
                      <c:v>0.99</c:v>
                    </c:pt>
                    <c:pt idx="628">
                      <c:v>0.7</c:v>
                    </c:pt>
                    <c:pt idx="629">
                      <c:v>0.98</c:v>
                    </c:pt>
                    <c:pt idx="630">
                      <c:v>0.85</c:v>
                    </c:pt>
                    <c:pt idx="631">
                      <c:v>0.48</c:v>
                    </c:pt>
                    <c:pt idx="632">
                      <c:v>1.18</c:v>
                    </c:pt>
                    <c:pt idx="633">
                      <c:v>0.65</c:v>
                    </c:pt>
                    <c:pt idx="634">
                      <c:v>0.6</c:v>
                    </c:pt>
                    <c:pt idx="635">
                      <c:v>1.32</c:v>
                    </c:pt>
                    <c:pt idx="636">
                      <c:v>0.7</c:v>
                    </c:pt>
                    <c:pt idx="637">
                      <c:v>0.96</c:v>
                    </c:pt>
                    <c:pt idx="638">
                      <c:v>1.19</c:v>
                    </c:pt>
                    <c:pt idx="639">
                      <c:v>0.57999999999999996</c:v>
                    </c:pt>
                    <c:pt idx="640">
                      <c:v>0.44</c:v>
                    </c:pt>
                    <c:pt idx="641">
                      <c:v>0.45</c:v>
                    </c:pt>
                    <c:pt idx="642">
                      <c:v>0.85</c:v>
                    </c:pt>
                    <c:pt idx="643">
                      <c:v>1.02</c:v>
                    </c:pt>
                    <c:pt idx="644">
                      <c:v>0.61</c:v>
                    </c:pt>
                    <c:pt idx="645">
                      <c:v>0.77200000000000002</c:v>
                    </c:pt>
                    <c:pt idx="646">
                      <c:v>0.4</c:v>
                    </c:pt>
                    <c:pt idx="647">
                      <c:v>1</c:v>
                    </c:pt>
                    <c:pt idx="648">
                      <c:v>0.956666666666667</c:v>
                    </c:pt>
                    <c:pt idx="649">
                      <c:v>1.335</c:v>
                    </c:pt>
                    <c:pt idx="650">
                      <c:v>1.036</c:v>
                    </c:pt>
                    <c:pt idx="651">
                      <c:v>0.68571428571428605</c:v>
                    </c:pt>
                    <c:pt idx="652">
                      <c:v>0.63</c:v>
                    </c:pt>
                    <c:pt idx="653">
                      <c:v>0.67</c:v>
                    </c:pt>
                    <c:pt idx="654">
                      <c:v>0.92500000000000004</c:v>
                    </c:pt>
                    <c:pt idx="655">
                      <c:v>1.23</c:v>
                    </c:pt>
                    <c:pt idx="656">
                      <c:v>1.54</c:v>
                    </c:pt>
                    <c:pt idx="657">
                      <c:v>0.64</c:v>
                    </c:pt>
                    <c:pt idx="658">
                      <c:v>0.91</c:v>
                    </c:pt>
                    <c:pt idx="659">
                      <c:v>0.57499999999999996</c:v>
                    </c:pt>
                    <c:pt idx="660">
                      <c:v>1.28</c:v>
                    </c:pt>
                    <c:pt idx="661">
                      <c:v>0.49</c:v>
                    </c:pt>
                    <c:pt idx="662">
                      <c:v>0.86</c:v>
                    </c:pt>
                    <c:pt idx="663">
                      <c:v>0.84</c:v>
                    </c:pt>
                    <c:pt idx="664">
                      <c:v>1.0049999999999999</c:v>
                    </c:pt>
                    <c:pt idx="665">
                      <c:v>0.625</c:v>
                    </c:pt>
                    <c:pt idx="666">
                      <c:v>0.65749999999999997</c:v>
                    </c:pt>
                    <c:pt idx="667">
                      <c:v>0.65500000000000003</c:v>
                    </c:pt>
                    <c:pt idx="668">
                      <c:v>1.01</c:v>
                    </c:pt>
                    <c:pt idx="669">
                      <c:v>0.67666666666666697</c:v>
                    </c:pt>
                    <c:pt idx="670">
                      <c:v>0.8</c:v>
                    </c:pt>
                    <c:pt idx="671">
                      <c:v>0.67</c:v>
                    </c:pt>
                    <c:pt idx="672">
                      <c:v>0.87</c:v>
                    </c:pt>
                    <c:pt idx="673">
                      <c:v>0.99</c:v>
                    </c:pt>
                    <c:pt idx="674">
                      <c:v>0.53500000000000003</c:v>
                    </c:pt>
                    <c:pt idx="675">
                      <c:v>0.71142857142857097</c:v>
                    </c:pt>
                    <c:pt idx="676">
                      <c:v>0.68</c:v>
                    </c:pt>
                    <c:pt idx="677">
                      <c:v>1.18</c:v>
                    </c:pt>
                    <c:pt idx="678">
                      <c:v>0.61</c:v>
                    </c:pt>
                    <c:pt idx="679">
                      <c:v>0.47</c:v>
                    </c:pt>
                    <c:pt idx="680">
                      <c:v>1.0149999999999999</c:v>
                    </c:pt>
                    <c:pt idx="681">
                      <c:v>0.85</c:v>
                    </c:pt>
                    <c:pt idx="682">
                      <c:v>1.08</c:v>
                    </c:pt>
                    <c:pt idx="683">
                      <c:v>0.68200000000000005</c:v>
                    </c:pt>
                    <c:pt idx="684">
                      <c:v>0.80500000000000005</c:v>
                    </c:pt>
                    <c:pt idx="685">
                      <c:v>0.56999999999999995</c:v>
                    </c:pt>
                    <c:pt idx="686">
                      <c:v>0.73</c:v>
                    </c:pt>
                    <c:pt idx="687">
                      <c:v>0.43</c:v>
                    </c:pt>
                    <c:pt idx="688">
                      <c:v>1.02</c:v>
                    </c:pt>
                    <c:pt idx="689">
                      <c:v>1.01</c:v>
                    </c:pt>
                    <c:pt idx="690">
                      <c:v>0.77200000000000002</c:v>
                    </c:pt>
                    <c:pt idx="691">
                      <c:v>1.19</c:v>
                    </c:pt>
                    <c:pt idx="692">
                      <c:v>0.74</c:v>
                    </c:pt>
                    <c:pt idx="693">
                      <c:v>0.44</c:v>
                    </c:pt>
                    <c:pt idx="694">
                      <c:v>1.0292857142857099</c:v>
                    </c:pt>
                    <c:pt idx="695">
                      <c:v>0.73</c:v>
                    </c:pt>
                    <c:pt idx="696">
                      <c:v>0.67</c:v>
                    </c:pt>
                    <c:pt idx="697">
                      <c:v>0.8075</c:v>
                    </c:pt>
                    <c:pt idx="698">
                      <c:v>0.84</c:v>
                    </c:pt>
                    <c:pt idx="699">
                      <c:v>1.01</c:v>
                    </c:pt>
                    <c:pt idx="700">
                      <c:v>0.67</c:v>
                    </c:pt>
                    <c:pt idx="701">
                      <c:v>0.78</c:v>
                    </c:pt>
                    <c:pt idx="702">
                      <c:v>0.68799999999999994</c:v>
                    </c:pt>
                    <c:pt idx="703">
                      <c:v>0.69</c:v>
                    </c:pt>
                    <c:pt idx="704">
                      <c:v>0.88</c:v>
                    </c:pt>
                    <c:pt idx="705">
                      <c:v>0.59</c:v>
                    </c:pt>
                    <c:pt idx="706">
                      <c:v>0.66500000000000004</c:v>
                    </c:pt>
                    <c:pt idx="707">
                      <c:v>0.9</c:v>
                    </c:pt>
                    <c:pt idx="708">
                      <c:v>0.4</c:v>
                    </c:pt>
                    <c:pt idx="709">
                      <c:v>1.26</c:v>
                    </c:pt>
                    <c:pt idx="710">
                      <c:v>0.56999999999999995</c:v>
                    </c:pt>
                    <c:pt idx="711">
                      <c:v>1.01</c:v>
                    </c:pt>
                    <c:pt idx="712">
                      <c:v>0.88</c:v>
                    </c:pt>
                    <c:pt idx="713">
                      <c:v>0.56999999999999995</c:v>
                    </c:pt>
                    <c:pt idx="714">
                      <c:v>0.61333333333333295</c:v>
                    </c:pt>
                    <c:pt idx="715">
                      <c:v>0.89</c:v>
                    </c:pt>
                    <c:pt idx="716">
                      <c:v>0.65</c:v>
                    </c:pt>
                    <c:pt idx="717">
                      <c:v>0.66</c:v>
                    </c:pt>
                    <c:pt idx="718">
                      <c:v>0.83</c:v>
                    </c:pt>
                    <c:pt idx="719">
                      <c:v>0.49</c:v>
                    </c:pt>
                    <c:pt idx="720">
                      <c:v>0.94</c:v>
                    </c:pt>
                    <c:pt idx="721">
                      <c:v>0.625</c:v>
                    </c:pt>
                    <c:pt idx="722">
                      <c:v>0.96</c:v>
                    </c:pt>
                    <c:pt idx="723">
                      <c:v>1.1299999999999999</c:v>
                    </c:pt>
                    <c:pt idx="724">
                      <c:v>0.68</c:v>
                    </c:pt>
                    <c:pt idx="725">
                      <c:v>0.52</c:v>
                    </c:pt>
                    <c:pt idx="726">
                      <c:v>0.7</c:v>
                    </c:pt>
                    <c:pt idx="727">
                      <c:v>0.70333333333333303</c:v>
                    </c:pt>
                    <c:pt idx="728">
                      <c:v>0.31</c:v>
                    </c:pt>
                    <c:pt idx="729">
                      <c:v>0.9425</c:v>
                    </c:pt>
                    <c:pt idx="730">
                      <c:v>0.64</c:v>
                    </c:pt>
                    <c:pt idx="731">
                      <c:v>0.90500000000000003</c:v>
                    </c:pt>
                    <c:pt idx="732">
                      <c:v>0.84499999999999997</c:v>
                    </c:pt>
                    <c:pt idx="733">
                      <c:v>0.67400000000000004</c:v>
                    </c:pt>
                    <c:pt idx="734">
                      <c:v>0.64</c:v>
                    </c:pt>
                    <c:pt idx="735">
                      <c:v>0.73</c:v>
                    </c:pt>
                    <c:pt idx="736">
                      <c:v>0.64749999999999996</c:v>
                    </c:pt>
                    <c:pt idx="737">
                      <c:v>0.67</c:v>
                    </c:pt>
                    <c:pt idx="738">
                      <c:v>1.2</c:v>
                    </c:pt>
                    <c:pt idx="739">
                      <c:v>0.69499999999999995</c:v>
                    </c:pt>
                    <c:pt idx="740">
                      <c:v>1.0900000000000001</c:v>
                    </c:pt>
                    <c:pt idx="741">
                      <c:v>0.56000000000000005</c:v>
                    </c:pt>
                    <c:pt idx="742">
                      <c:v>1.1200000000000001</c:v>
                    </c:pt>
                    <c:pt idx="743">
                      <c:v>0.66</c:v>
                    </c:pt>
                    <c:pt idx="744">
                      <c:v>0.92</c:v>
                    </c:pt>
                    <c:pt idx="745">
                      <c:v>0.67</c:v>
                    </c:pt>
                    <c:pt idx="746">
                      <c:v>0.46</c:v>
                    </c:pt>
                    <c:pt idx="747">
                      <c:v>0.72666666666666702</c:v>
                    </c:pt>
                    <c:pt idx="748">
                      <c:v>1.01</c:v>
                    </c:pt>
                    <c:pt idx="749">
                      <c:v>0.97</c:v>
                    </c:pt>
                    <c:pt idx="750">
                      <c:v>0.72</c:v>
                    </c:pt>
                    <c:pt idx="751">
                      <c:v>0.86</c:v>
                    </c:pt>
                    <c:pt idx="752">
                      <c:v>0.51</c:v>
                    </c:pt>
                    <c:pt idx="753">
                      <c:v>1.06</c:v>
                    </c:pt>
                    <c:pt idx="754">
                      <c:v>0.53</c:v>
                    </c:pt>
                    <c:pt idx="755">
                      <c:v>1.0900000000000001</c:v>
                    </c:pt>
                    <c:pt idx="756">
                      <c:v>1.19</c:v>
                    </c:pt>
                    <c:pt idx="757">
                      <c:v>0.74</c:v>
                    </c:pt>
                    <c:pt idx="758">
                      <c:v>0.70499999999999996</c:v>
                    </c:pt>
                    <c:pt idx="759">
                      <c:v>0.63</c:v>
                    </c:pt>
                    <c:pt idx="760">
                      <c:v>0.76</c:v>
                    </c:pt>
                    <c:pt idx="761">
                      <c:v>0.82</c:v>
                    </c:pt>
                    <c:pt idx="762">
                      <c:v>0.60599999999999998</c:v>
                    </c:pt>
                    <c:pt idx="763">
                      <c:v>0.94</c:v>
                    </c:pt>
                    <c:pt idx="764">
                      <c:v>1.2333333333333301</c:v>
                    </c:pt>
                    <c:pt idx="765">
                      <c:v>1.01</c:v>
                    </c:pt>
                    <c:pt idx="766">
                      <c:v>0.56200000000000006</c:v>
                    </c:pt>
                    <c:pt idx="767">
                      <c:v>1.22</c:v>
                    </c:pt>
                    <c:pt idx="768">
                      <c:v>0.61</c:v>
                    </c:pt>
                    <c:pt idx="769">
                      <c:v>0.57499999999999996</c:v>
                    </c:pt>
                    <c:pt idx="770">
                      <c:v>0.78437500000000004</c:v>
                    </c:pt>
                    <c:pt idx="771">
                      <c:v>0.49</c:v>
                    </c:pt>
                    <c:pt idx="772">
                      <c:v>0.69</c:v>
                    </c:pt>
                    <c:pt idx="773">
                      <c:v>0.81</c:v>
                    </c:pt>
                    <c:pt idx="774">
                      <c:v>0.51</c:v>
                    </c:pt>
                    <c:pt idx="775">
                      <c:v>0.89</c:v>
                    </c:pt>
                    <c:pt idx="776">
                      <c:v>0.83</c:v>
                    </c:pt>
                    <c:pt idx="777">
                      <c:v>0.57499999999999996</c:v>
                    </c:pt>
                    <c:pt idx="778">
                      <c:v>0.59</c:v>
                    </c:pt>
                    <c:pt idx="779">
                      <c:v>0.89</c:v>
                    </c:pt>
                    <c:pt idx="780">
                      <c:v>0.68500000000000005</c:v>
                    </c:pt>
                    <c:pt idx="781">
                      <c:v>0.74</c:v>
                    </c:pt>
                    <c:pt idx="782">
                      <c:v>0.60333333333333306</c:v>
                    </c:pt>
                    <c:pt idx="783">
                      <c:v>0.69846153846153802</c:v>
                    </c:pt>
                    <c:pt idx="784">
                      <c:v>0.66</c:v>
                    </c:pt>
                    <c:pt idx="785">
                      <c:v>0.725833333333333</c:v>
                    </c:pt>
                    <c:pt idx="786">
                      <c:v>0.84</c:v>
                    </c:pt>
                    <c:pt idx="787">
                      <c:v>0.52500000000000002</c:v>
                    </c:pt>
                    <c:pt idx="788">
                      <c:v>0.63333333333333297</c:v>
                    </c:pt>
                    <c:pt idx="789">
                      <c:v>0.64600000000000002</c:v>
                    </c:pt>
                    <c:pt idx="790">
                      <c:v>0.65</c:v>
                    </c:pt>
                    <c:pt idx="791">
                      <c:v>0.84499999999999997</c:v>
                    </c:pt>
                    <c:pt idx="792">
                      <c:v>0.7</c:v>
                    </c:pt>
                    <c:pt idx="793">
                      <c:v>0.52</c:v>
                    </c:pt>
                    <c:pt idx="794">
                      <c:v>0.63749999999999996</c:v>
                    </c:pt>
                    <c:pt idx="795">
                      <c:v>0.77</c:v>
                    </c:pt>
                    <c:pt idx="796">
                      <c:v>0.65</c:v>
                    </c:pt>
                    <c:pt idx="797">
                      <c:v>0.79</c:v>
                    </c:pt>
                    <c:pt idx="798">
                      <c:v>0.72</c:v>
                    </c:pt>
                    <c:pt idx="799">
                      <c:v>0.66</c:v>
                    </c:pt>
                    <c:pt idx="800">
                      <c:v>0.81</c:v>
                    </c:pt>
                    <c:pt idx="801">
                      <c:v>0.63</c:v>
                    </c:pt>
                    <c:pt idx="802">
                      <c:v>0.97</c:v>
                    </c:pt>
                    <c:pt idx="803">
                      <c:v>0.63</c:v>
                    </c:pt>
                    <c:pt idx="804">
                      <c:v>0.57999999999999996</c:v>
                    </c:pt>
                    <c:pt idx="805">
                      <c:v>0.60250000000000004</c:v>
                    </c:pt>
                    <c:pt idx="806">
                      <c:v>0.51</c:v>
                    </c:pt>
                    <c:pt idx="807">
                      <c:v>0.72</c:v>
                    </c:pt>
                    <c:pt idx="808">
                      <c:v>1.06</c:v>
                    </c:pt>
                    <c:pt idx="809">
                      <c:v>0.42</c:v>
                    </c:pt>
                    <c:pt idx="810">
                      <c:v>0.71</c:v>
                    </c:pt>
                    <c:pt idx="811">
                      <c:v>0.97</c:v>
                    </c:pt>
                    <c:pt idx="812">
                      <c:v>1.01</c:v>
                    </c:pt>
                    <c:pt idx="813">
                      <c:v>0.49</c:v>
                    </c:pt>
                    <c:pt idx="814">
                      <c:v>0.95</c:v>
                    </c:pt>
                    <c:pt idx="815">
                      <c:v>0.73</c:v>
                    </c:pt>
                    <c:pt idx="816">
                      <c:v>0.7</c:v>
                    </c:pt>
                    <c:pt idx="817">
                      <c:v>0.76</c:v>
                    </c:pt>
                    <c:pt idx="818">
                      <c:v>0.75</c:v>
                    </c:pt>
                    <c:pt idx="819">
                      <c:v>0.53</c:v>
                    </c:pt>
                    <c:pt idx="820">
                      <c:v>0.94</c:v>
                    </c:pt>
                    <c:pt idx="821">
                      <c:v>0.505</c:v>
                    </c:pt>
                    <c:pt idx="822">
                      <c:v>0.69499999999999995</c:v>
                    </c:pt>
                    <c:pt idx="823">
                      <c:v>0.61</c:v>
                    </c:pt>
                    <c:pt idx="824">
                      <c:v>0.59</c:v>
                    </c:pt>
                    <c:pt idx="825">
                      <c:v>0.67</c:v>
                    </c:pt>
                    <c:pt idx="826">
                      <c:v>0.67666666666666697</c:v>
                    </c:pt>
                    <c:pt idx="827">
                      <c:v>0.39</c:v>
                    </c:pt>
                    <c:pt idx="828">
                      <c:v>0.56999999999999995</c:v>
                    </c:pt>
                    <c:pt idx="829">
                      <c:v>0.5</c:v>
                    </c:pt>
                    <c:pt idx="830">
                      <c:v>1.1399999999999999</c:v>
                    </c:pt>
                    <c:pt idx="831">
                      <c:v>0.83</c:v>
                    </c:pt>
                    <c:pt idx="832">
                      <c:v>0.63500000000000001</c:v>
                    </c:pt>
                    <c:pt idx="833">
                      <c:v>0.75</c:v>
                    </c:pt>
                    <c:pt idx="834">
                      <c:v>0.61499999999999999</c:v>
                    </c:pt>
                    <c:pt idx="835">
                      <c:v>0.45333333333333298</c:v>
                    </c:pt>
                    <c:pt idx="836">
                      <c:v>0.63249999999999995</c:v>
                    </c:pt>
                    <c:pt idx="837">
                      <c:v>0.61</c:v>
                    </c:pt>
                    <c:pt idx="838">
                      <c:v>0.65333333333333299</c:v>
                    </c:pt>
                    <c:pt idx="839">
                      <c:v>0.78666666666666696</c:v>
                    </c:pt>
                    <c:pt idx="840">
                      <c:v>0.79</c:v>
                    </c:pt>
                    <c:pt idx="841">
                      <c:v>0.49</c:v>
                    </c:pt>
                    <c:pt idx="842">
                      <c:v>0.5</c:v>
                    </c:pt>
                    <c:pt idx="843">
                      <c:v>0.64749999999999996</c:v>
                    </c:pt>
                    <c:pt idx="844">
                      <c:v>0.60333333333333306</c:v>
                    </c:pt>
                    <c:pt idx="845">
                      <c:v>0.45</c:v>
                    </c:pt>
                    <c:pt idx="846">
                      <c:v>0.75</c:v>
                    </c:pt>
                    <c:pt idx="847">
                      <c:v>0.45</c:v>
                    </c:pt>
                    <c:pt idx="848">
                      <c:v>0.44</c:v>
                    </c:pt>
                    <c:pt idx="849">
                      <c:v>0.57999999999999996</c:v>
                    </c:pt>
                    <c:pt idx="850">
                      <c:v>0.78</c:v>
                    </c:pt>
                    <c:pt idx="851">
                      <c:v>0.32</c:v>
                    </c:pt>
                    <c:pt idx="852">
                      <c:v>0.65</c:v>
                    </c:pt>
                    <c:pt idx="853">
                      <c:v>0.68</c:v>
                    </c:pt>
                    <c:pt idx="854">
                      <c:v>0.7</c:v>
                    </c:pt>
                    <c:pt idx="855">
                      <c:v>0.56000000000000005</c:v>
                    </c:pt>
                    <c:pt idx="856">
                      <c:v>0.56000000000000005</c:v>
                    </c:pt>
                    <c:pt idx="857">
                      <c:v>0.76</c:v>
                    </c:pt>
                    <c:pt idx="858">
                      <c:v>0.81</c:v>
                    </c:pt>
                    <c:pt idx="859">
                      <c:v>0.55666666666666698</c:v>
                    </c:pt>
                    <c:pt idx="860">
                      <c:v>0.57777777777777795</c:v>
                    </c:pt>
                    <c:pt idx="861">
                      <c:v>0.57999999999999996</c:v>
                    </c:pt>
                    <c:pt idx="862">
                      <c:v>0.73499999999999999</c:v>
                    </c:pt>
                    <c:pt idx="863">
                      <c:v>0.66</c:v>
                    </c:pt>
                    <c:pt idx="864">
                      <c:v>0.63</c:v>
                    </c:pt>
                    <c:pt idx="865">
                      <c:v>0.99666666666666703</c:v>
                    </c:pt>
                    <c:pt idx="866">
                      <c:v>0.77200000000000002</c:v>
                    </c:pt>
                    <c:pt idx="867">
                      <c:v>0.56000000000000005</c:v>
                    </c:pt>
                    <c:pt idx="868">
                      <c:v>0.42</c:v>
                    </c:pt>
                    <c:pt idx="869">
                      <c:v>0.82</c:v>
                    </c:pt>
                    <c:pt idx="870">
                      <c:v>0.47</c:v>
                    </c:pt>
                    <c:pt idx="871">
                      <c:v>0.61</c:v>
                    </c:pt>
                    <c:pt idx="872">
                      <c:v>0.86</c:v>
                    </c:pt>
                    <c:pt idx="873">
                      <c:v>0.71</c:v>
                    </c:pt>
                    <c:pt idx="874">
                      <c:v>0.64</c:v>
                    </c:pt>
                    <c:pt idx="875">
                      <c:v>0.58333333333333304</c:v>
                    </c:pt>
                    <c:pt idx="876">
                      <c:v>0.56399999999999995</c:v>
                    </c:pt>
                    <c:pt idx="877">
                      <c:v>0.86</c:v>
                    </c:pt>
                    <c:pt idx="878">
                      <c:v>0.84</c:v>
                    </c:pt>
                    <c:pt idx="879">
                      <c:v>0.66600000000000004</c:v>
                    </c:pt>
                    <c:pt idx="880">
                      <c:v>0.51</c:v>
                    </c:pt>
                    <c:pt idx="881">
                      <c:v>0.76615384615384596</c:v>
                    </c:pt>
                    <c:pt idx="882">
                      <c:v>0.75</c:v>
                    </c:pt>
                    <c:pt idx="883">
                      <c:v>0.6</c:v>
                    </c:pt>
                    <c:pt idx="884">
                      <c:v>0.69750000000000001</c:v>
                    </c:pt>
                    <c:pt idx="885">
                      <c:v>0.79500000000000004</c:v>
                    </c:pt>
                    <c:pt idx="886">
                      <c:v>0.88</c:v>
                    </c:pt>
                    <c:pt idx="887">
                      <c:v>0.56999999999999995</c:v>
                    </c:pt>
                    <c:pt idx="888">
                      <c:v>0.72333333333333305</c:v>
                    </c:pt>
                    <c:pt idx="889">
                      <c:v>0.66</c:v>
                    </c:pt>
                    <c:pt idx="890">
                      <c:v>0.76333333333333298</c:v>
                    </c:pt>
                    <c:pt idx="891">
                      <c:v>0.56000000000000005</c:v>
                    </c:pt>
                    <c:pt idx="892">
                      <c:v>0.63</c:v>
                    </c:pt>
                    <c:pt idx="893">
                      <c:v>0.50749999999999995</c:v>
                    </c:pt>
                    <c:pt idx="894">
                      <c:v>0.55249999999999999</c:v>
                    </c:pt>
                    <c:pt idx="895">
                      <c:v>0.48</c:v>
                    </c:pt>
                    <c:pt idx="896">
                      <c:v>0.77</c:v>
                    </c:pt>
                    <c:pt idx="897">
                      <c:v>0.51</c:v>
                    </c:pt>
                    <c:pt idx="898">
                      <c:v>0.61</c:v>
                    </c:pt>
                    <c:pt idx="899">
                      <c:v>0.67</c:v>
                    </c:pt>
                    <c:pt idx="900">
                      <c:v>0.75</c:v>
                    </c:pt>
                    <c:pt idx="901">
                      <c:v>0.52500000000000002</c:v>
                    </c:pt>
                    <c:pt idx="902">
                      <c:v>0.81</c:v>
                    </c:pt>
                    <c:pt idx="903">
                      <c:v>0.82499999999999996</c:v>
                    </c:pt>
                    <c:pt idx="904">
                      <c:v>0.59333333333333305</c:v>
                    </c:pt>
                    <c:pt idx="905">
                      <c:v>0.82</c:v>
                    </c:pt>
                    <c:pt idx="906">
                      <c:v>0.74</c:v>
                    </c:pt>
                    <c:pt idx="907">
                      <c:v>0.66</c:v>
                    </c:pt>
                    <c:pt idx="908">
                      <c:v>0.745</c:v>
                    </c:pt>
                    <c:pt idx="909">
                      <c:v>0.61666666666666703</c:v>
                    </c:pt>
                    <c:pt idx="910">
                      <c:v>0.63500000000000001</c:v>
                    </c:pt>
                    <c:pt idx="911">
                      <c:v>0.63</c:v>
                    </c:pt>
                    <c:pt idx="912">
                      <c:v>1.1399999999999999</c:v>
                    </c:pt>
                    <c:pt idx="913">
                      <c:v>0.53</c:v>
                    </c:pt>
                    <c:pt idx="914">
                      <c:v>0.72</c:v>
                    </c:pt>
                    <c:pt idx="915">
                      <c:v>0.49</c:v>
                    </c:pt>
                    <c:pt idx="916">
                      <c:v>0.7</c:v>
                    </c:pt>
                    <c:pt idx="917">
                      <c:v>0.49</c:v>
                    </c:pt>
                    <c:pt idx="918">
                      <c:v>0.78666666666666696</c:v>
                    </c:pt>
                    <c:pt idx="919">
                      <c:v>0.52</c:v>
                    </c:pt>
                    <c:pt idx="920">
                      <c:v>0.73</c:v>
                    </c:pt>
                    <c:pt idx="921">
                      <c:v>0.72</c:v>
                    </c:pt>
                    <c:pt idx="922">
                      <c:v>0.64</c:v>
                    </c:pt>
                    <c:pt idx="923">
                      <c:v>0.59</c:v>
                    </c:pt>
                    <c:pt idx="924">
                      <c:v>0.71</c:v>
                    </c:pt>
                    <c:pt idx="925">
                      <c:v>0.64</c:v>
                    </c:pt>
                    <c:pt idx="926">
                      <c:v>0.56000000000000005</c:v>
                    </c:pt>
                    <c:pt idx="927">
                      <c:v>0.67</c:v>
                    </c:pt>
                    <c:pt idx="928">
                      <c:v>0.54</c:v>
                    </c:pt>
                    <c:pt idx="929">
                      <c:v>0.52</c:v>
                    </c:pt>
                    <c:pt idx="930">
                      <c:v>0.66</c:v>
                    </c:pt>
                    <c:pt idx="931">
                      <c:v>0.73</c:v>
                    </c:pt>
                    <c:pt idx="932">
                      <c:v>0.59499999999999997</c:v>
                    </c:pt>
                    <c:pt idx="933">
                      <c:v>0.75</c:v>
                    </c:pt>
                    <c:pt idx="934">
                      <c:v>0.35</c:v>
                    </c:pt>
                    <c:pt idx="935">
                      <c:v>0.64</c:v>
                    </c:pt>
                    <c:pt idx="936">
                      <c:v>0.59</c:v>
                    </c:pt>
                    <c:pt idx="937">
                      <c:v>0.79</c:v>
                    </c:pt>
                    <c:pt idx="938">
                      <c:v>0.56000000000000005</c:v>
                    </c:pt>
                    <c:pt idx="939">
                      <c:v>0.48142857142857098</c:v>
                    </c:pt>
                    <c:pt idx="940">
                      <c:v>0.68</c:v>
                    </c:pt>
                    <c:pt idx="941">
                      <c:v>0.84</c:v>
                    </c:pt>
                    <c:pt idx="942">
                      <c:v>0.79</c:v>
                    </c:pt>
                    <c:pt idx="943">
                      <c:v>0.473333333333333</c:v>
                    </c:pt>
                    <c:pt idx="944">
                      <c:v>0.63</c:v>
                    </c:pt>
                    <c:pt idx="945">
                      <c:v>0.55000000000000004</c:v>
                    </c:pt>
                    <c:pt idx="946">
                      <c:v>0.61</c:v>
                    </c:pt>
                    <c:pt idx="947">
                      <c:v>0.5625</c:v>
                    </c:pt>
                    <c:pt idx="948">
                      <c:v>0.72</c:v>
                    </c:pt>
                    <c:pt idx="949">
                      <c:v>0.68</c:v>
                    </c:pt>
                    <c:pt idx="950">
                      <c:v>0.7</c:v>
                    </c:pt>
                    <c:pt idx="951">
                      <c:v>0.63636363636363602</c:v>
                    </c:pt>
                    <c:pt idx="952">
                      <c:v>1.1599999999999999</c:v>
                    </c:pt>
                    <c:pt idx="953">
                      <c:v>0.58499999999999996</c:v>
                    </c:pt>
                    <c:pt idx="954">
                      <c:v>0.67</c:v>
                    </c:pt>
                    <c:pt idx="955">
                      <c:v>0.57333333333333303</c:v>
                    </c:pt>
                    <c:pt idx="956">
                      <c:v>0.90500000000000003</c:v>
                    </c:pt>
                    <c:pt idx="957">
                      <c:v>0.57142857142857095</c:v>
                    </c:pt>
                    <c:pt idx="958">
                      <c:v>0.52</c:v>
                    </c:pt>
                    <c:pt idx="959">
                      <c:v>0.7</c:v>
                    </c:pt>
                    <c:pt idx="960">
                      <c:v>1.1000000000000001</c:v>
                    </c:pt>
                    <c:pt idx="961">
                      <c:v>0.73666666666666702</c:v>
                    </c:pt>
                    <c:pt idx="962">
                      <c:v>0.77</c:v>
                    </c:pt>
                    <c:pt idx="963">
                      <c:v>0.57999999999999996</c:v>
                    </c:pt>
                    <c:pt idx="964">
                      <c:v>0.37</c:v>
                    </c:pt>
                    <c:pt idx="965">
                      <c:v>0.59</c:v>
                    </c:pt>
                    <c:pt idx="966">
                      <c:v>0.52</c:v>
                    </c:pt>
                    <c:pt idx="967">
                      <c:v>0.98</c:v>
                    </c:pt>
                    <c:pt idx="968">
                      <c:v>0.77</c:v>
                    </c:pt>
                    <c:pt idx="969">
                      <c:v>0.39</c:v>
                    </c:pt>
                    <c:pt idx="970">
                      <c:v>0.62</c:v>
                    </c:pt>
                    <c:pt idx="971">
                      <c:v>0.625</c:v>
                    </c:pt>
                    <c:pt idx="972">
                      <c:v>0.52</c:v>
                    </c:pt>
                    <c:pt idx="973">
                      <c:v>0.63</c:v>
                    </c:pt>
                    <c:pt idx="974">
                      <c:v>0.68</c:v>
                    </c:pt>
                    <c:pt idx="975">
                      <c:v>0.69333333333333302</c:v>
                    </c:pt>
                    <c:pt idx="976">
                      <c:v>0.89</c:v>
                    </c:pt>
                    <c:pt idx="977">
                      <c:v>0.75</c:v>
                    </c:pt>
                    <c:pt idx="978">
                      <c:v>0.71</c:v>
                    </c:pt>
                    <c:pt idx="979">
                      <c:v>0.68</c:v>
                    </c:pt>
                    <c:pt idx="980">
                      <c:v>0.56999999999999995</c:v>
                    </c:pt>
                    <c:pt idx="981">
                      <c:v>0.77</c:v>
                    </c:pt>
                    <c:pt idx="982">
                      <c:v>0.60499999999999998</c:v>
                    </c:pt>
                    <c:pt idx="983">
                      <c:v>0.59499999999999997</c:v>
                    </c:pt>
                    <c:pt idx="984">
                      <c:v>0.53</c:v>
                    </c:pt>
                    <c:pt idx="985">
                      <c:v>0.58333333333333304</c:v>
                    </c:pt>
                    <c:pt idx="986">
                      <c:v>0.34</c:v>
                    </c:pt>
                    <c:pt idx="987">
                      <c:v>0.62</c:v>
                    </c:pt>
                    <c:pt idx="988">
                      <c:v>0.36</c:v>
                    </c:pt>
                    <c:pt idx="989">
                      <c:v>0.62</c:v>
                    </c:pt>
                    <c:pt idx="990">
                      <c:v>0.59</c:v>
                    </c:pt>
                    <c:pt idx="991">
                      <c:v>0.53500000000000003</c:v>
                    </c:pt>
                    <c:pt idx="992">
                      <c:v>0.63249999999999995</c:v>
                    </c:pt>
                    <c:pt idx="993">
                      <c:v>0.64</c:v>
                    </c:pt>
                    <c:pt idx="994">
                      <c:v>0.84</c:v>
                    </c:pt>
                    <c:pt idx="995">
                      <c:v>0.51500000000000001</c:v>
                    </c:pt>
                    <c:pt idx="996">
                      <c:v>0.38500000000000001</c:v>
                    </c:pt>
                    <c:pt idx="997">
                      <c:v>0.74</c:v>
                    </c:pt>
                    <c:pt idx="998">
                      <c:v>0.69</c:v>
                    </c:pt>
                    <c:pt idx="999">
                      <c:v>0.378</c:v>
                    </c:pt>
                    <c:pt idx="1000">
                      <c:v>0.68</c:v>
                    </c:pt>
                    <c:pt idx="1001">
                      <c:v>0.56333333333333302</c:v>
                    </c:pt>
                    <c:pt idx="1002">
                      <c:v>0.79500000000000004</c:v>
                    </c:pt>
                    <c:pt idx="1003">
                      <c:v>0.69</c:v>
                    </c:pt>
                    <c:pt idx="1004">
                      <c:v>0.46500000000000002</c:v>
                    </c:pt>
                    <c:pt idx="1005">
                      <c:v>0.51</c:v>
                    </c:pt>
                    <c:pt idx="1006">
                      <c:v>0.43</c:v>
                    </c:pt>
                    <c:pt idx="1007">
                      <c:v>0.38</c:v>
                    </c:pt>
                    <c:pt idx="1008">
                      <c:v>0.4</c:v>
                    </c:pt>
                    <c:pt idx="1009">
                      <c:v>0.42</c:v>
                    </c:pt>
                    <c:pt idx="1010">
                      <c:v>0.49</c:v>
                    </c:pt>
                    <c:pt idx="1011">
                      <c:v>0.88</c:v>
                    </c:pt>
                  </c:numLit>
                </c:yVal>
                <c:smooth val="0"/>
                <c:extLst>
                  <c:ext xmlns:c16="http://schemas.microsoft.com/office/drawing/2014/chart" uri="{C3380CC4-5D6E-409C-BE32-E72D297353CC}">
                    <c16:uniqueId val="{00000008-7C64-4F3D-AB3D-B9331DCE1277}"/>
                  </c:ext>
                </c:extLst>
              </c15:ser>
            </c15:filteredScatterSeries>
          </c:ext>
        </c:extLst>
      </c:scatterChart>
      <c:valAx>
        <c:axId val="302557263"/>
        <c:scaling>
          <c:orientation val="minMax"/>
          <c:max val="4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r>
                  <a:rPr lang="zh-CN" altLang="en-US" dirty="0"/>
                  <a:t>航距（公里）</a:t>
                </a:r>
                <a:endParaRPr lang="en-US" dirty="0"/>
              </a:p>
            </c:rich>
          </c:tx>
          <c:overlay val="0"/>
          <c:spPr>
            <a:noFill/>
            <a:ln>
              <a:noFill/>
            </a:ln>
            <a:effectLst/>
          </c:spPr>
          <c:txPr>
            <a:bodyPr rot="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302558511"/>
        <c:crosses val="autoZero"/>
        <c:crossBetween val="midCat"/>
      </c:valAx>
      <c:valAx>
        <c:axId val="302558511"/>
        <c:scaling>
          <c:orientation val="minMax"/>
          <c:max val="1.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r>
                  <a:rPr lang="en-US" altLang="zh-CN" dirty="0"/>
                  <a:t>RASK</a:t>
                </a:r>
                <a:r>
                  <a:rPr lang="zh-CN" altLang="en-US" dirty="0"/>
                  <a:t>（元</a:t>
                </a:r>
                <a:r>
                  <a:rPr lang="en-US" altLang="zh-CN" dirty="0"/>
                  <a:t>/</a:t>
                </a:r>
                <a:r>
                  <a:rPr lang="zh-CN" altLang="en-US" dirty="0"/>
                  <a:t>公里</a:t>
                </a:r>
                <a:r>
                  <a:rPr lang="en-US" altLang="zh-CN" dirty="0"/>
                  <a:t>/</a:t>
                </a:r>
                <a:r>
                  <a:rPr lang="zh-CN" altLang="en-US" dirty="0"/>
                  <a:t>座）</a:t>
                </a:r>
                <a:endParaRPr lang="en-US" dirty="0"/>
              </a:p>
            </c:rich>
          </c:tx>
          <c:overlay val="0"/>
          <c:spPr>
            <a:noFill/>
            <a:ln>
              <a:noFill/>
            </a:ln>
            <a:effectLst/>
          </c:spPr>
          <c:txPr>
            <a:bodyPr rot="-540000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302557263"/>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lang="zh-CN"/>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[时刻价值.xlsx]座公里收入与距离!$G$1</c:f>
              <c:strCache>
                <c:ptCount val="1"/>
                <c:pt idx="0">
                  <c:v>3—3</c:v>
                </c:pt>
              </c:strCache>
            </c:strRef>
          </c:tx>
          <c:spPr>
            <a:ln w="25400" cap="rnd">
              <a:noFill/>
              <a:round/>
            </a:ln>
            <a:effectLst/>
          </c:spPr>
          <c:marker>
            <c:symbol val="circle"/>
            <c:size val="5"/>
            <c:spPr>
              <a:solidFill>
                <a:srgbClr val="FFFF00"/>
              </a:solidFill>
              <a:ln w="9525">
                <a:noFill/>
              </a:ln>
              <a:effectLst/>
            </c:spPr>
          </c:marker>
          <c:trendline>
            <c:spPr>
              <a:ln w="25400" cap="rnd">
                <a:solidFill>
                  <a:srgbClr val="FFFF00"/>
                </a:solidFill>
                <a:prstDash val="sysDot"/>
              </a:ln>
              <a:effectLst/>
            </c:spPr>
            <c:trendlineType val="exp"/>
            <c:dispRSqr val="0"/>
            <c:dispEq val="0"/>
          </c:trendline>
          <c:xVal>
            <c:numRef>
              <c:f>[时刻价值.xlsx]座公里收入与距离!$A$2:$A$158</c:f>
              <c:numCache>
                <c:formatCode>General</c:formatCode>
                <c:ptCount val="157"/>
                <c:pt idx="0">
                  <c:v>152</c:v>
                </c:pt>
                <c:pt idx="1">
                  <c:v>202</c:v>
                </c:pt>
                <c:pt idx="2">
                  <c:v>232</c:v>
                </c:pt>
                <c:pt idx="3">
                  <c:v>252</c:v>
                </c:pt>
                <c:pt idx="4">
                  <c:v>253</c:v>
                </c:pt>
                <c:pt idx="5">
                  <c:v>261</c:v>
                </c:pt>
                <c:pt idx="6">
                  <c:v>270</c:v>
                </c:pt>
                <c:pt idx="7">
                  <c:v>283</c:v>
                </c:pt>
                <c:pt idx="8">
                  <c:v>286</c:v>
                </c:pt>
                <c:pt idx="9">
                  <c:v>303</c:v>
                </c:pt>
                <c:pt idx="10">
                  <c:v>323</c:v>
                </c:pt>
                <c:pt idx="11">
                  <c:v>341</c:v>
                </c:pt>
                <c:pt idx="12">
                  <c:v>344</c:v>
                </c:pt>
                <c:pt idx="13">
                  <c:v>345</c:v>
                </c:pt>
                <c:pt idx="14">
                  <c:v>350</c:v>
                </c:pt>
                <c:pt idx="15">
                  <c:v>362</c:v>
                </c:pt>
                <c:pt idx="16">
                  <c:v>385</c:v>
                </c:pt>
                <c:pt idx="17">
                  <c:v>400</c:v>
                </c:pt>
                <c:pt idx="18">
                  <c:v>402</c:v>
                </c:pt>
                <c:pt idx="19">
                  <c:v>414</c:v>
                </c:pt>
                <c:pt idx="20">
                  <c:v>423</c:v>
                </c:pt>
                <c:pt idx="21">
                  <c:v>428</c:v>
                </c:pt>
                <c:pt idx="22">
                  <c:v>429</c:v>
                </c:pt>
                <c:pt idx="23">
                  <c:v>433</c:v>
                </c:pt>
                <c:pt idx="24">
                  <c:v>436</c:v>
                </c:pt>
                <c:pt idx="25">
                  <c:v>439</c:v>
                </c:pt>
                <c:pt idx="26">
                  <c:v>445</c:v>
                </c:pt>
                <c:pt idx="27">
                  <c:v>449</c:v>
                </c:pt>
                <c:pt idx="28">
                  <c:v>450</c:v>
                </c:pt>
                <c:pt idx="29">
                  <c:v>454</c:v>
                </c:pt>
                <c:pt idx="30">
                  <c:v>470</c:v>
                </c:pt>
                <c:pt idx="31">
                  <c:v>472</c:v>
                </c:pt>
                <c:pt idx="32">
                  <c:v>475</c:v>
                </c:pt>
                <c:pt idx="33">
                  <c:v>512</c:v>
                </c:pt>
                <c:pt idx="34">
                  <c:v>513</c:v>
                </c:pt>
                <c:pt idx="35">
                  <c:v>516</c:v>
                </c:pt>
                <c:pt idx="36">
                  <c:v>520</c:v>
                </c:pt>
                <c:pt idx="37">
                  <c:v>573</c:v>
                </c:pt>
                <c:pt idx="38">
                  <c:v>577</c:v>
                </c:pt>
                <c:pt idx="39">
                  <c:v>592</c:v>
                </c:pt>
                <c:pt idx="40">
                  <c:v>600</c:v>
                </c:pt>
                <c:pt idx="41">
                  <c:v>622</c:v>
                </c:pt>
                <c:pt idx="42">
                  <c:v>635</c:v>
                </c:pt>
                <c:pt idx="43">
                  <c:v>642</c:v>
                </c:pt>
                <c:pt idx="44">
                  <c:v>653</c:v>
                </c:pt>
                <c:pt idx="45">
                  <c:v>668</c:v>
                </c:pt>
                <c:pt idx="46">
                  <c:v>670</c:v>
                </c:pt>
                <c:pt idx="47">
                  <c:v>674</c:v>
                </c:pt>
                <c:pt idx="48">
                  <c:v>679</c:v>
                </c:pt>
                <c:pt idx="49">
                  <c:v>680</c:v>
                </c:pt>
                <c:pt idx="50">
                  <c:v>682</c:v>
                </c:pt>
                <c:pt idx="51">
                  <c:v>683</c:v>
                </c:pt>
                <c:pt idx="52">
                  <c:v>715</c:v>
                </c:pt>
                <c:pt idx="53">
                  <c:v>717</c:v>
                </c:pt>
                <c:pt idx="54">
                  <c:v>718</c:v>
                </c:pt>
                <c:pt idx="55">
                  <c:v>742</c:v>
                </c:pt>
                <c:pt idx="56">
                  <c:v>763</c:v>
                </c:pt>
                <c:pt idx="57">
                  <c:v>769</c:v>
                </c:pt>
                <c:pt idx="58">
                  <c:v>775</c:v>
                </c:pt>
                <c:pt idx="59">
                  <c:v>778</c:v>
                </c:pt>
                <c:pt idx="60">
                  <c:v>782</c:v>
                </c:pt>
                <c:pt idx="61">
                  <c:v>788</c:v>
                </c:pt>
                <c:pt idx="62">
                  <c:v>801</c:v>
                </c:pt>
                <c:pt idx="63">
                  <c:v>802</c:v>
                </c:pt>
                <c:pt idx="64">
                  <c:v>809</c:v>
                </c:pt>
                <c:pt idx="65">
                  <c:v>813</c:v>
                </c:pt>
                <c:pt idx="66">
                  <c:v>830</c:v>
                </c:pt>
                <c:pt idx="67">
                  <c:v>833</c:v>
                </c:pt>
                <c:pt idx="68">
                  <c:v>846</c:v>
                </c:pt>
                <c:pt idx="69">
                  <c:v>853</c:v>
                </c:pt>
                <c:pt idx="70">
                  <c:v>860</c:v>
                </c:pt>
                <c:pt idx="71">
                  <c:v>862</c:v>
                </c:pt>
                <c:pt idx="72">
                  <c:v>865</c:v>
                </c:pt>
                <c:pt idx="73">
                  <c:v>871</c:v>
                </c:pt>
                <c:pt idx="74">
                  <c:v>883</c:v>
                </c:pt>
                <c:pt idx="75">
                  <c:v>890</c:v>
                </c:pt>
                <c:pt idx="76">
                  <c:v>903</c:v>
                </c:pt>
                <c:pt idx="77">
                  <c:v>906</c:v>
                </c:pt>
                <c:pt idx="78">
                  <c:v>907</c:v>
                </c:pt>
                <c:pt idx="79">
                  <c:v>920</c:v>
                </c:pt>
                <c:pt idx="80">
                  <c:v>922</c:v>
                </c:pt>
                <c:pt idx="81">
                  <c:v>924</c:v>
                </c:pt>
                <c:pt idx="82">
                  <c:v>925</c:v>
                </c:pt>
                <c:pt idx="83">
                  <c:v>956</c:v>
                </c:pt>
                <c:pt idx="84">
                  <c:v>974</c:v>
                </c:pt>
                <c:pt idx="85">
                  <c:v>978</c:v>
                </c:pt>
                <c:pt idx="86">
                  <c:v>979</c:v>
                </c:pt>
                <c:pt idx="87">
                  <c:v>985</c:v>
                </c:pt>
                <c:pt idx="88">
                  <c:v>989</c:v>
                </c:pt>
                <c:pt idx="89">
                  <c:v>990</c:v>
                </c:pt>
                <c:pt idx="90">
                  <c:v>996</c:v>
                </c:pt>
                <c:pt idx="91">
                  <c:v>1012</c:v>
                </c:pt>
                <c:pt idx="92">
                  <c:v>1013</c:v>
                </c:pt>
                <c:pt idx="93">
                  <c:v>1026</c:v>
                </c:pt>
                <c:pt idx="94">
                  <c:v>1038</c:v>
                </c:pt>
                <c:pt idx="95">
                  <c:v>1039</c:v>
                </c:pt>
                <c:pt idx="96">
                  <c:v>1056</c:v>
                </c:pt>
                <c:pt idx="97">
                  <c:v>1057</c:v>
                </c:pt>
                <c:pt idx="98">
                  <c:v>1058</c:v>
                </c:pt>
                <c:pt idx="99">
                  <c:v>1063</c:v>
                </c:pt>
                <c:pt idx="100">
                  <c:v>1083</c:v>
                </c:pt>
                <c:pt idx="101">
                  <c:v>1088</c:v>
                </c:pt>
                <c:pt idx="102">
                  <c:v>1108</c:v>
                </c:pt>
                <c:pt idx="103">
                  <c:v>1118</c:v>
                </c:pt>
                <c:pt idx="104">
                  <c:v>1147</c:v>
                </c:pt>
                <c:pt idx="105">
                  <c:v>1160</c:v>
                </c:pt>
                <c:pt idx="106">
                  <c:v>1180</c:v>
                </c:pt>
                <c:pt idx="107">
                  <c:v>1193</c:v>
                </c:pt>
                <c:pt idx="108">
                  <c:v>1201</c:v>
                </c:pt>
                <c:pt idx="109">
                  <c:v>1213</c:v>
                </c:pt>
                <c:pt idx="110">
                  <c:v>1250</c:v>
                </c:pt>
                <c:pt idx="111">
                  <c:v>1278</c:v>
                </c:pt>
                <c:pt idx="112">
                  <c:v>1301</c:v>
                </c:pt>
                <c:pt idx="113">
                  <c:v>1304</c:v>
                </c:pt>
                <c:pt idx="114">
                  <c:v>1308</c:v>
                </c:pt>
                <c:pt idx="115">
                  <c:v>1310</c:v>
                </c:pt>
                <c:pt idx="116">
                  <c:v>1321</c:v>
                </c:pt>
                <c:pt idx="117">
                  <c:v>1324</c:v>
                </c:pt>
                <c:pt idx="118">
                  <c:v>1325</c:v>
                </c:pt>
                <c:pt idx="119">
                  <c:v>1350</c:v>
                </c:pt>
                <c:pt idx="120">
                  <c:v>1404</c:v>
                </c:pt>
                <c:pt idx="121">
                  <c:v>1411</c:v>
                </c:pt>
                <c:pt idx="122">
                  <c:v>1423</c:v>
                </c:pt>
                <c:pt idx="123">
                  <c:v>1450</c:v>
                </c:pt>
                <c:pt idx="124">
                  <c:v>1460</c:v>
                </c:pt>
                <c:pt idx="125">
                  <c:v>1463</c:v>
                </c:pt>
                <c:pt idx="126">
                  <c:v>1465</c:v>
                </c:pt>
                <c:pt idx="127">
                  <c:v>1474</c:v>
                </c:pt>
                <c:pt idx="128">
                  <c:v>1525</c:v>
                </c:pt>
                <c:pt idx="129">
                  <c:v>1527</c:v>
                </c:pt>
                <c:pt idx="130">
                  <c:v>1528</c:v>
                </c:pt>
                <c:pt idx="131">
                  <c:v>1530</c:v>
                </c:pt>
                <c:pt idx="132">
                  <c:v>1538</c:v>
                </c:pt>
                <c:pt idx="133">
                  <c:v>1558</c:v>
                </c:pt>
                <c:pt idx="134">
                  <c:v>1568</c:v>
                </c:pt>
                <c:pt idx="135">
                  <c:v>1574</c:v>
                </c:pt>
                <c:pt idx="136">
                  <c:v>1576</c:v>
                </c:pt>
                <c:pt idx="137">
                  <c:v>1583</c:v>
                </c:pt>
                <c:pt idx="138">
                  <c:v>1641</c:v>
                </c:pt>
                <c:pt idx="139">
                  <c:v>1670</c:v>
                </c:pt>
                <c:pt idx="140">
                  <c:v>1680</c:v>
                </c:pt>
                <c:pt idx="141">
                  <c:v>1685</c:v>
                </c:pt>
                <c:pt idx="142">
                  <c:v>1695</c:v>
                </c:pt>
                <c:pt idx="143">
                  <c:v>1786</c:v>
                </c:pt>
                <c:pt idx="144">
                  <c:v>1811</c:v>
                </c:pt>
                <c:pt idx="145">
                  <c:v>1822</c:v>
                </c:pt>
                <c:pt idx="146">
                  <c:v>1847</c:v>
                </c:pt>
                <c:pt idx="147">
                  <c:v>1850</c:v>
                </c:pt>
                <c:pt idx="148">
                  <c:v>1920</c:v>
                </c:pt>
                <c:pt idx="149">
                  <c:v>1982</c:v>
                </c:pt>
                <c:pt idx="150">
                  <c:v>2019</c:v>
                </c:pt>
                <c:pt idx="151">
                  <c:v>2034</c:v>
                </c:pt>
                <c:pt idx="152">
                  <c:v>2124</c:v>
                </c:pt>
                <c:pt idx="153">
                  <c:v>2464</c:v>
                </c:pt>
                <c:pt idx="154">
                  <c:v>2670</c:v>
                </c:pt>
                <c:pt idx="155">
                  <c:v>3148</c:v>
                </c:pt>
                <c:pt idx="156">
                  <c:v>146</c:v>
                </c:pt>
              </c:numCache>
            </c:numRef>
          </c:xVal>
          <c:yVal>
            <c:numRef>
              <c:f>[时刻价值.xlsx]座公里收入与距离!$C$2:$C$158</c:f>
              <c:numCache>
                <c:formatCode>General</c:formatCode>
                <c:ptCount val="157"/>
                <c:pt idx="0">
                  <c:v>0.66500000000000004</c:v>
                </c:pt>
                <c:pt idx="1">
                  <c:v>0.2</c:v>
                </c:pt>
                <c:pt idx="2">
                  <c:v>0.15</c:v>
                </c:pt>
                <c:pt idx="3">
                  <c:v>0.59</c:v>
                </c:pt>
                <c:pt idx="4">
                  <c:v>0.56499999999999995</c:v>
                </c:pt>
                <c:pt idx="5">
                  <c:v>0.38</c:v>
                </c:pt>
                <c:pt idx="6">
                  <c:v>1.54</c:v>
                </c:pt>
                <c:pt idx="7">
                  <c:v>1.22</c:v>
                </c:pt>
                <c:pt idx="8">
                  <c:v>0.38500000000000001</c:v>
                </c:pt>
                <c:pt idx="9">
                  <c:v>0.46</c:v>
                </c:pt>
                <c:pt idx="10">
                  <c:v>0.96</c:v>
                </c:pt>
                <c:pt idx="11">
                  <c:v>0.79</c:v>
                </c:pt>
                <c:pt idx="12">
                  <c:v>1.28</c:v>
                </c:pt>
                <c:pt idx="13">
                  <c:v>1.55</c:v>
                </c:pt>
                <c:pt idx="14">
                  <c:v>0.75</c:v>
                </c:pt>
                <c:pt idx="15">
                  <c:v>0.71</c:v>
                </c:pt>
                <c:pt idx="16">
                  <c:v>0.79</c:v>
                </c:pt>
                <c:pt idx="17">
                  <c:v>1.20428571428571</c:v>
                </c:pt>
                <c:pt idx="18">
                  <c:v>1.135</c:v>
                </c:pt>
                <c:pt idx="19">
                  <c:v>1.45</c:v>
                </c:pt>
                <c:pt idx="20">
                  <c:v>0.57999999999999996</c:v>
                </c:pt>
                <c:pt idx="21">
                  <c:v>0.56799999999999995</c:v>
                </c:pt>
                <c:pt idx="22">
                  <c:v>0.61</c:v>
                </c:pt>
                <c:pt idx="23">
                  <c:v>1.0900000000000001</c:v>
                </c:pt>
                <c:pt idx="24">
                  <c:v>0.83</c:v>
                </c:pt>
                <c:pt idx="25">
                  <c:v>0.745</c:v>
                </c:pt>
                <c:pt idx="26">
                  <c:v>0.88</c:v>
                </c:pt>
                <c:pt idx="27">
                  <c:v>0.185</c:v>
                </c:pt>
                <c:pt idx="28">
                  <c:v>0.96666666666666701</c:v>
                </c:pt>
                <c:pt idx="29">
                  <c:v>0.68500000000000005</c:v>
                </c:pt>
                <c:pt idx="30">
                  <c:v>1.484</c:v>
                </c:pt>
                <c:pt idx="31">
                  <c:v>0.70499999999999996</c:v>
                </c:pt>
                <c:pt idx="32">
                  <c:v>0.71</c:v>
                </c:pt>
                <c:pt idx="33">
                  <c:v>0.28999999999999998</c:v>
                </c:pt>
                <c:pt idx="34">
                  <c:v>0.52</c:v>
                </c:pt>
                <c:pt idx="35">
                  <c:v>0.61499999999999999</c:v>
                </c:pt>
                <c:pt idx="36">
                  <c:v>1.01</c:v>
                </c:pt>
                <c:pt idx="37">
                  <c:v>0.7</c:v>
                </c:pt>
                <c:pt idx="38">
                  <c:v>1.3316666666666701</c:v>
                </c:pt>
                <c:pt idx="39">
                  <c:v>0.54</c:v>
                </c:pt>
                <c:pt idx="40">
                  <c:v>0.74333333333333396</c:v>
                </c:pt>
                <c:pt idx="41">
                  <c:v>0.625</c:v>
                </c:pt>
                <c:pt idx="42">
                  <c:v>0.336666666666667</c:v>
                </c:pt>
                <c:pt idx="43">
                  <c:v>1.8049999999999999</c:v>
                </c:pt>
                <c:pt idx="44">
                  <c:v>0.71</c:v>
                </c:pt>
                <c:pt idx="45">
                  <c:v>0.45</c:v>
                </c:pt>
                <c:pt idx="46">
                  <c:v>1.81</c:v>
                </c:pt>
                <c:pt idx="47">
                  <c:v>1.1499999999999999</c:v>
                </c:pt>
                <c:pt idx="48">
                  <c:v>0.09</c:v>
                </c:pt>
                <c:pt idx="49">
                  <c:v>0.73333333333333295</c:v>
                </c:pt>
                <c:pt idx="50">
                  <c:v>0.76</c:v>
                </c:pt>
                <c:pt idx="51">
                  <c:v>0.49</c:v>
                </c:pt>
                <c:pt idx="52">
                  <c:v>3.07</c:v>
                </c:pt>
                <c:pt idx="53">
                  <c:v>0.92</c:v>
                </c:pt>
                <c:pt idx="54">
                  <c:v>0.33</c:v>
                </c:pt>
                <c:pt idx="55">
                  <c:v>1.71</c:v>
                </c:pt>
                <c:pt idx="56">
                  <c:v>0.55000000000000004</c:v>
                </c:pt>
                <c:pt idx="57">
                  <c:v>0.62</c:v>
                </c:pt>
                <c:pt idx="58">
                  <c:v>0.56999999999999995</c:v>
                </c:pt>
                <c:pt idx="59">
                  <c:v>0.47</c:v>
                </c:pt>
                <c:pt idx="60">
                  <c:v>0.505</c:v>
                </c:pt>
                <c:pt idx="61">
                  <c:v>0.875</c:v>
                </c:pt>
                <c:pt idx="62">
                  <c:v>1.03</c:v>
                </c:pt>
                <c:pt idx="63">
                  <c:v>0.69</c:v>
                </c:pt>
                <c:pt idx="64">
                  <c:v>0.27</c:v>
                </c:pt>
                <c:pt idx="65">
                  <c:v>2.06</c:v>
                </c:pt>
                <c:pt idx="66">
                  <c:v>0.83333333333333304</c:v>
                </c:pt>
                <c:pt idx="67">
                  <c:v>0.63666666666666705</c:v>
                </c:pt>
                <c:pt idx="68">
                  <c:v>0.35499999999999998</c:v>
                </c:pt>
                <c:pt idx="69">
                  <c:v>0.64500000000000002</c:v>
                </c:pt>
                <c:pt idx="70">
                  <c:v>0.69199999999999995</c:v>
                </c:pt>
                <c:pt idx="71">
                  <c:v>0.64</c:v>
                </c:pt>
                <c:pt idx="72">
                  <c:v>0.79</c:v>
                </c:pt>
                <c:pt idx="73">
                  <c:v>0.94</c:v>
                </c:pt>
                <c:pt idx="74">
                  <c:v>0.27</c:v>
                </c:pt>
                <c:pt idx="75">
                  <c:v>0.84</c:v>
                </c:pt>
                <c:pt idx="76">
                  <c:v>0.49333333333333301</c:v>
                </c:pt>
                <c:pt idx="77">
                  <c:v>0.53</c:v>
                </c:pt>
                <c:pt idx="78">
                  <c:v>0.87</c:v>
                </c:pt>
                <c:pt idx="79">
                  <c:v>0.43</c:v>
                </c:pt>
                <c:pt idx="80">
                  <c:v>0.67749999999999999</c:v>
                </c:pt>
                <c:pt idx="81">
                  <c:v>0.49</c:v>
                </c:pt>
                <c:pt idx="82">
                  <c:v>0.74</c:v>
                </c:pt>
                <c:pt idx="83">
                  <c:v>0.36</c:v>
                </c:pt>
                <c:pt idx="84">
                  <c:v>0.41</c:v>
                </c:pt>
                <c:pt idx="85">
                  <c:v>0.44500000000000001</c:v>
                </c:pt>
                <c:pt idx="86">
                  <c:v>0.73</c:v>
                </c:pt>
                <c:pt idx="87">
                  <c:v>0.94499999999999995</c:v>
                </c:pt>
                <c:pt idx="88">
                  <c:v>0.61</c:v>
                </c:pt>
                <c:pt idx="89">
                  <c:v>0.57999999999999996</c:v>
                </c:pt>
                <c:pt idx="90">
                  <c:v>0.39</c:v>
                </c:pt>
                <c:pt idx="91">
                  <c:v>0.66</c:v>
                </c:pt>
                <c:pt idx="92">
                  <c:v>0.59</c:v>
                </c:pt>
                <c:pt idx="93">
                  <c:v>0.43</c:v>
                </c:pt>
                <c:pt idx="94">
                  <c:v>0.39</c:v>
                </c:pt>
                <c:pt idx="95">
                  <c:v>0.45</c:v>
                </c:pt>
                <c:pt idx="96">
                  <c:v>0.435</c:v>
                </c:pt>
                <c:pt idx="97">
                  <c:v>0.31</c:v>
                </c:pt>
                <c:pt idx="98">
                  <c:v>0.56000000000000005</c:v>
                </c:pt>
                <c:pt idx="99">
                  <c:v>1.5349999999999999</c:v>
                </c:pt>
                <c:pt idx="100">
                  <c:v>0.49</c:v>
                </c:pt>
                <c:pt idx="101">
                  <c:v>0.66500000000000004</c:v>
                </c:pt>
                <c:pt idx="102">
                  <c:v>0.55000000000000004</c:v>
                </c:pt>
                <c:pt idx="103">
                  <c:v>0.61</c:v>
                </c:pt>
                <c:pt idx="104">
                  <c:v>0.68</c:v>
                </c:pt>
                <c:pt idx="105">
                  <c:v>0.46</c:v>
                </c:pt>
                <c:pt idx="106">
                  <c:v>0.84</c:v>
                </c:pt>
                <c:pt idx="107">
                  <c:v>0.92</c:v>
                </c:pt>
                <c:pt idx="108">
                  <c:v>0.52</c:v>
                </c:pt>
                <c:pt idx="109">
                  <c:v>0.63333333333333297</c:v>
                </c:pt>
                <c:pt idx="110">
                  <c:v>1.42</c:v>
                </c:pt>
                <c:pt idx="111">
                  <c:v>0.77</c:v>
                </c:pt>
                <c:pt idx="112">
                  <c:v>0.54</c:v>
                </c:pt>
                <c:pt idx="113">
                  <c:v>0.52</c:v>
                </c:pt>
                <c:pt idx="114">
                  <c:v>0.47</c:v>
                </c:pt>
                <c:pt idx="115">
                  <c:v>0.61750000000000005</c:v>
                </c:pt>
                <c:pt idx="116">
                  <c:v>0.57999999999999996</c:v>
                </c:pt>
                <c:pt idx="117">
                  <c:v>0.46</c:v>
                </c:pt>
                <c:pt idx="118">
                  <c:v>0.64</c:v>
                </c:pt>
                <c:pt idx="119">
                  <c:v>0.6</c:v>
                </c:pt>
                <c:pt idx="120">
                  <c:v>0.86</c:v>
                </c:pt>
                <c:pt idx="121">
                  <c:v>0.56999999999999995</c:v>
                </c:pt>
                <c:pt idx="122">
                  <c:v>0.52500000000000002</c:v>
                </c:pt>
                <c:pt idx="123">
                  <c:v>1.115</c:v>
                </c:pt>
                <c:pt idx="124">
                  <c:v>0.33</c:v>
                </c:pt>
                <c:pt idx="125">
                  <c:v>0.72499999999999998</c:v>
                </c:pt>
                <c:pt idx="126">
                  <c:v>0.73499999999999999</c:v>
                </c:pt>
                <c:pt idx="127">
                  <c:v>0.64</c:v>
                </c:pt>
                <c:pt idx="128">
                  <c:v>0.5</c:v>
                </c:pt>
                <c:pt idx="129">
                  <c:v>0.65</c:v>
                </c:pt>
                <c:pt idx="130">
                  <c:v>0.33</c:v>
                </c:pt>
                <c:pt idx="131">
                  <c:v>1.04</c:v>
                </c:pt>
                <c:pt idx="132">
                  <c:v>0.33</c:v>
                </c:pt>
                <c:pt idx="133">
                  <c:v>0.64777777777777801</c:v>
                </c:pt>
                <c:pt idx="134">
                  <c:v>0.31</c:v>
                </c:pt>
                <c:pt idx="135">
                  <c:v>0.42</c:v>
                </c:pt>
                <c:pt idx="136">
                  <c:v>0.56000000000000005</c:v>
                </c:pt>
                <c:pt idx="137">
                  <c:v>0.44</c:v>
                </c:pt>
                <c:pt idx="138">
                  <c:v>0.48</c:v>
                </c:pt>
                <c:pt idx="139">
                  <c:v>0.38</c:v>
                </c:pt>
                <c:pt idx="140">
                  <c:v>0.57999999999999996</c:v>
                </c:pt>
                <c:pt idx="141">
                  <c:v>0.62</c:v>
                </c:pt>
                <c:pt idx="142">
                  <c:v>0.71</c:v>
                </c:pt>
                <c:pt idx="143">
                  <c:v>0.55000000000000004</c:v>
                </c:pt>
                <c:pt idx="144">
                  <c:v>0.48</c:v>
                </c:pt>
                <c:pt idx="145">
                  <c:v>0.71</c:v>
                </c:pt>
                <c:pt idx="146">
                  <c:v>0.35</c:v>
                </c:pt>
                <c:pt idx="147">
                  <c:v>0.3</c:v>
                </c:pt>
                <c:pt idx="148">
                  <c:v>0.4</c:v>
                </c:pt>
                <c:pt idx="149">
                  <c:v>0.34</c:v>
                </c:pt>
                <c:pt idx="150">
                  <c:v>0.7</c:v>
                </c:pt>
                <c:pt idx="151">
                  <c:v>0.38</c:v>
                </c:pt>
                <c:pt idx="152">
                  <c:v>0.59</c:v>
                </c:pt>
                <c:pt idx="153">
                  <c:v>0.24</c:v>
                </c:pt>
                <c:pt idx="154">
                  <c:v>0.49</c:v>
                </c:pt>
                <c:pt idx="155">
                  <c:v>0.57999999999999996</c:v>
                </c:pt>
                <c:pt idx="156">
                  <c:v>2.2450000000000001</c:v>
                </c:pt>
              </c:numCache>
            </c:numRef>
          </c:yVal>
          <c:smooth val="0"/>
          <c:extLst>
            <c:ext xmlns:c16="http://schemas.microsoft.com/office/drawing/2014/chart" uri="{C3380CC4-5D6E-409C-BE32-E72D297353CC}">
              <c16:uniqueId val="{00000001-8025-498A-86C8-63E53A605C9D}"/>
            </c:ext>
          </c:extLst>
        </c:ser>
        <c:ser>
          <c:idx val="1"/>
          <c:order val="1"/>
          <c:tx>
            <c:strRef>
              <c:f>[时刻价值.xlsx]座公里收入与距离!$G$2</c:f>
              <c:strCache>
                <c:ptCount val="1"/>
                <c:pt idx="0">
                  <c:v>2—3</c:v>
                </c:pt>
              </c:strCache>
            </c:strRef>
          </c:tx>
          <c:spPr>
            <a:ln w="25400" cap="rnd">
              <a:noFill/>
              <a:round/>
            </a:ln>
            <a:effectLst/>
          </c:spPr>
          <c:marker>
            <c:symbol val="circle"/>
            <c:size val="5"/>
            <c:spPr>
              <a:solidFill>
                <a:schemeClr val="accent2">
                  <a:lumMod val="60000"/>
                  <a:lumOff val="40000"/>
                </a:schemeClr>
              </a:solidFill>
              <a:ln w="9525">
                <a:noFill/>
              </a:ln>
              <a:effectLst/>
            </c:spPr>
          </c:marker>
          <c:trendline>
            <c:spPr>
              <a:ln w="19050" cap="rnd">
                <a:solidFill>
                  <a:schemeClr val="accent2"/>
                </a:solidFill>
                <a:prstDash val="sysDot"/>
              </a:ln>
              <a:effectLst/>
            </c:spPr>
            <c:trendlineType val="exp"/>
            <c:dispRSqr val="0"/>
            <c:dispEq val="0"/>
          </c:trendline>
          <c:xVal>
            <c:numRef>
              <c:f>[时刻价值.xlsx]座公里收入与距离!$A$158:$A$916</c:f>
              <c:numCache>
                <c:formatCode>General</c:formatCode>
                <c:ptCount val="759"/>
                <c:pt idx="0">
                  <c:v>146</c:v>
                </c:pt>
                <c:pt idx="1">
                  <c:v>156</c:v>
                </c:pt>
                <c:pt idx="2">
                  <c:v>200</c:v>
                </c:pt>
                <c:pt idx="3">
                  <c:v>280</c:v>
                </c:pt>
                <c:pt idx="4">
                  <c:v>289</c:v>
                </c:pt>
                <c:pt idx="5">
                  <c:v>305</c:v>
                </c:pt>
                <c:pt idx="6">
                  <c:v>314</c:v>
                </c:pt>
                <c:pt idx="7">
                  <c:v>315</c:v>
                </c:pt>
                <c:pt idx="8">
                  <c:v>323</c:v>
                </c:pt>
                <c:pt idx="9">
                  <c:v>325</c:v>
                </c:pt>
                <c:pt idx="10">
                  <c:v>337</c:v>
                </c:pt>
                <c:pt idx="11">
                  <c:v>349</c:v>
                </c:pt>
                <c:pt idx="12">
                  <c:v>350</c:v>
                </c:pt>
                <c:pt idx="13">
                  <c:v>373</c:v>
                </c:pt>
                <c:pt idx="14">
                  <c:v>380</c:v>
                </c:pt>
                <c:pt idx="15">
                  <c:v>383</c:v>
                </c:pt>
                <c:pt idx="16">
                  <c:v>385</c:v>
                </c:pt>
                <c:pt idx="17">
                  <c:v>397</c:v>
                </c:pt>
                <c:pt idx="18">
                  <c:v>402</c:v>
                </c:pt>
                <c:pt idx="19">
                  <c:v>404</c:v>
                </c:pt>
                <c:pt idx="20">
                  <c:v>407</c:v>
                </c:pt>
                <c:pt idx="21">
                  <c:v>425</c:v>
                </c:pt>
                <c:pt idx="22">
                  <c:v>426</c:v>
                </c:pt>
                <c:pt idx="23">
                  <c:v>440</c:v>
                </c:pt>
                <c:pt idx="24">
                  <c:v>441</c:v>
                </c:pt>
                <c:pt idx="25">
                  <c:v>448</c:v>
                </c:pt>
                <c:pt idx="26">
                  <c:v>450</c:v>
                </c:pt>
                <c:pt idx="27">
                  <c:v>452</c:v>
                </c:pt>
                <c:pt idx="28">
                  <c:v>458</c:v>
                </c:pt>
                <c:pt idx="29">
                  <c:v>472</c:v>
                </c:pt>
                <c:pt idx="30">
                  <c:v>479</c:v>
                </c:pt>
                <c:pt idx="31">
                  <c:v>487</c:v>
                </c:pt>
                <c:pt idx="32">
                  <c:v>491</c:v>
                </c:pt>
                <c:pt idx="33">
                  <c:v>496</c:v>
                </c:pt>
                <c:pt idx="34">
                  <c:v>497</c:v>
                </c:pt>
                <c:pt idx="35">
                  <c:v>501</c:v>
                </c:pt>
                <c:pt idx="36">
                  <c:v>503</c:v>
                </c:pt>
                <c:pt idx="37">
                  <c:v>511</c:v>
                </c:pt>
                <c:pt idx="38">
                  <c:v>515</c:v>
                </c:pt>
                <c:pt idx="39">
                  <c:v>522</c:v>
                </c:pt>
                <c:pt idx="40">
                  <c:v>532</c:v>
                </c:pt>
                <c:pt idx="41">
                  <c:v>545</c:v>
                </c:pt>
                <c:pt idx="42">
                  <c:v>550</c:v>
                </c:pt>
                <c:pt idx="43">
                  <c:v>551</c:v>
                </c:pt>
                <c:pt idx="44">
                  <c:v>556</c:v>
                </c:pt>
                <c:pt idx="45">
                  <c:v>570</c:v>
                </c:pt>
                <c:pt idx="46">
                  <c:v>579</c:v>
                </c:pt>
                <c:pt idx="47">
                  <c:v>583</c:v>
                </c:pt>
                <c:pt idx="48">
                  <c:v>584</c:v>
                </c:pt>
                <c:pt idx="49">
                  <c:v>585</c:v>
                </c:pt>
                <c:pt idx="50">
                  <c:v>600</c:v>
                </c:pt>
                <c:pt idx="51">
                  <c:v>616</c:v>
                </c:pt>
                <c:pt idx="52">
                  <c:v>627</c:v>
                </c:pt>
                <c:pt idx="53">
                  <c:v>629</c:v>
                </c:pt>
                <c:pt idx="54">
                  <c:v>631</c:v>
                </c:pt>
                <c:pt idx="55">
                  <c:v>639</c:v>
                </c:pt>
                <c:pt idx="56">
                  <c:v>643</c:v>
                </c:pt>
                <c:pt idx="57">
                  <c:v>651</c:v>
                </c:pt>
                <c:pt idx="58">
                  <c:v>653</c:v>
                </c:pt>
                <c:pt idx="59">
                  <c:v>660</c:v>
                </c:pt>
                <c:pt idx="60">
                  <c:v>663</c:v>
                </c:pt>
                <c:pt idx="61">
                  <c:v>673</c:v>
                </c:pt>
                <c:pt idx="62">
                  <c:v>676</c:v>
                </c:pt>
                <c:pt idx="63">
                  <c:v>680</c:v>
                </c:pt>
                <c:pt idx="64">
                  <c:v>683</c:v>
                </c:pt>
                <c:pt idx="65">
                  <c:v>696</c:v>
                </c:pt>
                <c:pt idx="66">
                  <c:v>702</c:v>
                </c:pt>
                <c:pt idx="67">
                  <c:v>705</c:v>
                </c:pt>
                <c:pt idx="68">
                  <c:v>718</c:v>
                </c:pt>
                <c:pt idx="69">
                  <c:v>720</c:v>
                </c:pt>
                <c:pt idx="70">
                  <c:v>721</c:v>
                </c:pt>
                <c:pt idx="71">
                  <c:v>726</c:v>
                </c:pt>
                <c:pt idx="72">
                  <c:v>730</c:v>
                </c:pt>
                <c:pt idx="73">
                  <c:v>733</c:v>
                </c:pt>
                <c:pt idx="74">
                  <c:v>735</c:v>
                </c:pt>
                <c:pt idx="75">
                  <c:v>745</c:v>
                </c:pt>
                <c:pt idx="76">
                  <c:v>746</c:v>
                </c:pt>
                <c:pt idx="77">
                  <c:v>748</c:v>
                </c:pt>
                <c:pt idx="78">
                  <c:v>749</c:v>
                </c:pt>
                <c:pt idx="79">
                  <c:v>752</c:v>
                </c:pt>
                <c:pt idx="80">
                  <c:v>755</c:v>
                </c:pt>
                <c:pt idx="81">
                  <c:v>763</c:v>
                </c:pt>
                <c:pt idx="82">
                  <c:v>771</c:v>
                </c:pt>
                <c:pt idx="83">
                  <c:v>773</c:v>
                </c:pt>
                <c:pt idx="84">
                  <c:v>780</c:v>
                </c:pt>
                <c:pt idx="85">
                  <c:v>785</c:v>
                </c:pt>
                <c:pt idx="86">
                  <c:v>786</c:v>
                </c:pt>
                <c:pt idx="87">
                  <c:v>788</c:v>
                </c:pt>
                <c:pt idx="88">
                  <c:v>800</c:v>
                </c:pt>
                <c:pt idx="89">
                  <c:v>804</c:v>
                </c:pt>
                <c:pt idx="90">
                  <c:v>808</c:v>
                </c:pt>
                <c:pt idx="91">
                  <c:v>810</c:v>
                </c:pt>
                <c:pt idx="92">
                  <c:v>817</c:v>
                </c:pt>
                <c:pt idx="93">
                  <c:v>818</c:v>
                </c:pt>
                <c:pt idx="94">
                  <c:v>820</c:v>
                </c:pt>
                <c:pt idx="95">
                  <c:v>829</c:v>
                </c:pt>
                <c:pt idx="96">
                  <c:v>832</c:v>
                </c:pt>
                <c:pt idx="97">
                  <c:v>836</c:v>
                </c:pt>
                <c:pt idx="98">
                  <c:v>840</c:v>
                </c:pt>
                <c:pt idx="99">
                  <c:v>845</c:v>
                </c:pt>
                <c:pt idx="100">
                  <c:v>848</c:v>
                </c:pt>
                <c:pt idx="101">
                  <c:v>849</c:v>
                </c:pt>
                <c:pt idx="102">
                  <c:v>850</c:v>
                </c:pt>
                <c:pt idx="103">
                  <c:v>856</c:v>
                </c:pt>
                <c:pt idx="104">
                  <c:v>857</c:v>
                </c:pt>
                <c:pt idx="105">
                  <c:v>860</c:v>
                </c:pt>
                <c:pt idx="106">
                  <c:v>862</c:v>
                </c:pt>
                <c:pt idx="107">
                  <c:v>870</c:v>
                </c:pt>
                <c:pt idx="108">
                  <c:v>872</c:v>
                </c:pt>
                <c:pt idx="109">
                  <c:v>874</c:v>
                </c:pt>
                <c:pt idx="110">
                  <c:v>878</c:v>
                </c:pt>
                <c:pt idx="111">
                  <c:v>895</c:v>
                </c:pt>
                <c:pt idx="112">
                  <c:v>898</c:v>
                </c:pt>
                <c:pt idx="113">
                  <c:v>899</c:v>
                </c:pt>
                <c:pt idx="114">
                  <c:v>905</c:v>
                </c:pt>
                <c:pt idx="115">
                  <c:v>907</c:v>
                </c:pt>
                <c:pt idx="116">
                  <c:v>908</c:v>
                </c:pt>
                <c:pt idx="117">
                  <c:v>909</c:v>
                </c:pt>
                <c:pt idx="118">
                  <c:v>910</c:v>
                </c:pt>
                <c:pt idx="119">
                  <c:v>917</c:v>
                </c:pt>
                <c:pt idx="120">
                  <c:v>920</c:v>
                </c:pt>
                <c:pt idx="121">
                  <c:v>927</c:v>
                </c:pt>
                <c:pt idx="122">
                  <c:v>937</c:v>
                </c:pt>
                <c:pt idx="123">
                  <c:v>938</c:v>
                </c:pt>
                <c:pt idx="124">
                  <c:v>947</c:v>
                </c:pt>
                <c:pt idx="125">
                  <c:v>950</c:v>
                </c:pt>
                <c:pt idx="126">
                  <c:v>955</c:v>
                </c:pt>
                <c:pt idx="127">
                  <c:v>959</c:v>
                </c:pt>
                <c:pt idx="128">
                  <c:v>960</c:v>
                </c:pt>
                <c:pt idx="129">
                  <c:v>964</c:v>
                </c:pt>
                <c:pt idx="130">
                  <c:v>965</c:v>
                </c:pt>
                <c:pt idx="131">
                  <c:v>967</c:v>
                </c:pt>
                <c:pt idx="132">
                  <c:v>972</c:v>
                </c:pt>
                <c:pt idx="133">
                  <c:v>980</c:v>
                </c:pt>
                <c:pt idx="134">
                  <c:v>989</c:v>
                </c:pt>
                <c:pt idx="135">
                  <c:v>990</c:v>
                </c:pt>
                <c:pt idx="136">
                  <c:v>992</c:v>
                </c:pt>
                <c:pt idx="137">
                  <c:v>1013</c:v>
                </c:pt>
                <c:pt idx="138">
                  <c:v>1016</c:v>
                </c:pt>
                <c:pt idx="139">
                  <c:v>1018</c:v>
                </c:pt>
                <c:pt idx="140">
                  <c:v>1020</c:v>
                </c:pt>
                <c:pt idx="141">
                  <c:v>1022</c:v>
                </c:pt>
                <c:pt idx="142">
                  <c:v>1023</c:v>
                </c:pt>
                <c:pt idx="143">
                  <c:v>1024</c:v>
                </c:pt>
                <c:pt idx="144">
                  <c:v>1027</c:v>
                </c:pt>
                <c:pt idx="145">
                  <c:v>1030</c:v>
                </c:pt>
                <c:pt idx="146">
                  <c:v>1031</c:v>
                </c:pt>
                <c:pt idx="147">
                  <c:v>1038</c:v>
                </c:pt>
                <c:pt idx="148">
                  <c:v>1042</c:v>
                </c:pt>
                <c:pt idx="149">
                  <c:v>1046</c:v>
                </c:pt>
                <c:pt idx="150">
                  <c:v>1048</c:v>
                </c:pt>
                <c:pt idx="151">
                  <c:v>1051</c:v>
                </c:pt>
                <c:pt idx="152">
                  <c:v>1057</c:v>
                </c:pt>
                <c:pt idx="153">
                  <c:v>1060</c:v>
                </c:pt>
                <c:pt idx="154">
                  <c:v>1067</c:v>
                </c:pt>
                <c:pt idx="155">
                  <c:v>1069</c:v>
                </c:pt>
                <c:pt idx="156">
                  <c:v>1070</c:v>
                </c:pt>
                <c:pt idx="157">
                  <c:v>1071</c:v>
                </c:pt>
                <c:pt idx="158">
                  <c:v>1072</c:v>
                </c:pt>
                <c:pt idx="159">
                  <c:v>1074</c:v>
                </c:pt>
                <c:pt idx="160">
                  <c:v>1082</c:v>
                </c:pt>
                <c:pt idx="161">
                  <c:v>1083</c:v>
                </c:pt>
                <c:pt idx="162">
                  <c:v>1090</c:v>
                </c:pt>
                <c:pt idx="163">
                  <c:v>1092</c:v>
                </c:pt>
                <c:pt idx="164">
                  <c:v>1093</c:v>
                </c:pt>
                <c:pt idx="165">
                  <c:v>1098</c:v>
                </c:pt>
                <c:pt idx="166">
                  <c:v>1099</c:v>
                </c:pt>
                <c:pt idx="167">
                  <c:v>1100</c:v>
                </c:pt>
                <c:pt idx="168">
                  <c:v>1101</c:v>
                </c:pt>
                <c:pt idx="169">
                  <c:v>1108</c:v>
                </c:pt>
                <c:pt idx="170">
                  <c:v>1110</c:v>
                </c:pt>
                <c:pt idx="171">
                  <c:v>1113</c:v>
                </c:pt>
                <c:pt idx="172">
                  <c:v>1122</c:v>
                </c:pt>
                <c:pt idx="173">
                  <c:v>1127</c:v>
                </c:pt>
                <c:pt idx="174">
                  <c:v>1132</c:v>
                </c:pt>
                <c:pt idx="175">
                  <c:v>1137</c:v>
                </c:pt>
                <c:pt idx="176">
                  <c:v>1140</c:v>
                </c:pt>
                <c:pt idx="177">
                  <c:v>1143</c:v>
                </c:pt>
                <c:pt idx="178">
                  <c:v>1145</c:v>
                </c:pt>
                <c:pt idx="179">
                  <c:v>1146</c:v>
                </c:pt>
                <c:pt idx="180">
                  <c:v>1152</c:v>
                </c:pt>
                <c:pt idx="181">
                  <c:v>1155</c:v>
                </c:pt>
                <c:pt idx="182">
                  <c:v>1159</c:v>
                </c:pt>
                <c:pt idx="183">
                  <c:v>1160</c:v>
                </c:pt>
                <c:pt idx="184">
                  <c:v>1164</c:v>
                </c:pt>
                <c:pt idx="185">
                  <c:v>1180</c:v>
                </c:pt>
                <c:pt idx="186">
                  <c:v>1182</c:v>
                </c:pt>
                <c:pt idx="187">
                  <c:v>1183</c:v>
                </c:pt>
                <c:pt idx="188">
                  <c:v>1189</c:v>
                </c:pt>
                <c:pt idx="189">
                  <c:v>1194</c:v>
                </c:pt>
                <c:pt idx="190">
                  <c:v>1196</c:v>
                </c:pt>
                <c:pt idx="191">
                  <c:v>1206</c:v>
                </c:pt>
                <c:pt idx="192">
                  <c:v>1208</c:v>
                </c:pt>
                <c:pt idx="193">
                  <c:v>1210</c:v>
                </c:pt>
                <c:pt idx="194">
                  <c:v>1223</c:v>
                </c:pt>
                <c:pt idx="195">
                  <c:v>1224</c:v>
                </c:pt>
                <c:pt idx="196">
                  <c:v>1226</c:v>
                </c:pt>
                <c:pt idx="197">
                  <c:v>1232</c:v>
                </c:pt>
                <c:pt idx="198">
                  <c:v>1238</c:v>
                </c:pt>
                <c:pt idx="199">
                  <c:v>1239</c:v>
                </c:pt>
                <c:pt idx="200">
                  <c:v>1247</c:v>
                </c:pt>
                <c:pt idx="201">
                  <c:v>1249</c:v>
                </c:pt>
                <c:pt idx="202">
                  <c:v>1251</c:v>
                </c:pt>
                <c:pt idx="203">
                  <c:v>1253</c:v>
                </c:pt>
                <c:pt idx="204">
                  <c:v>1254</c:v>
                </c:pt>
                <c:pt idx="205">
                  <c:v>1258</c:v>
                </c:pt>
                <c:pt idx="206">
                  <c:v>1262</c:v>
                </c:pt>
                <c:pt idx="207">
                  <c:v>1268</c:v>
                </c:pt>
                <c:pt idx="208">
                  <c:v>1270</c:v>
                </c:pt>
                <c:pt idx="209">
                  <c:v>1271</c:v>
                </c:pt>
                <c:pt idx="210">
                  <c:v>1283</c:v>
                </c:pt>
                <c:pt idx="211">
                  <c:v>1289</c:v>
                </c:pt>
                <c:pt idx="212">
                  <c:v>1292</c:v>
                </c:pt>
                <c:pt idx="213">
                  <c:v>1296</c:v>
                </c:pt>
                <c:pt idx="214">
                  <c:v>1303</c:v>
                </c:pt>
                <c:pt idx="215">
                  <c:v>1307</c:v>
                </c:pt>
                <c:pt idx="216">
                  <c:v>1309</c:v>
                </c:pt>
                <c:pt idx="217">
                  <c:v>1310</c:v>
                </c:pt>
                <c:pt idx="218">
                  <c:v>1311</c:v>
                </c:pt>
                <c:pt idx="219">
                  <c:v>1312</c:v>
                </c:pt>
                <c:pt idx="220">
                  <c:v>1315</c:v>
                </c:pt>
                <c:pt idx="221">
                  <c:v>1317</c:v>
                </c:pt>
                <c:pt idx="222">
                  <c:v>1333</c:v>
                </c:pt>
                <c:pt idx="223">
                  <c:v>1340</c:v>
                </c:pt>
                <c:pt idx="224">
                  <c:v>1341</c:v>
                </c:pt>
                <c:pt idx="225">
                  <c:v>1343</c:v>
                </c:pt>
                <c:pt idx="226">
                  <c:v>1349</c:v>
                </c:pt>
                <c:pt idx="227">
                  <c:v>1350</c:v>
                </c:pt>
                <c:pt idx="228">
                  <c:v>1366</c:v>
                </c:pt>
                <c:pt idx="229">
                  <c:v>1367</c:v>
                </c:pt>
                <c:pt idx="230">
                  <c:v>1369</c:v>
                </c:pt>
                <c:pt idx="231">
                  <c:v>1371</c:v>
                </c:pt>
                <c:pt idx="232">
                  <c:v>1372</c:v>
                </c:pt>
                <c:pt idx="233">
                  <c:v>1374</c:v>
                </c:pt>
                <c:pt idx="234">
                  <c:v>1391</c:v>
                </c:pt>
                <c:pt idx="235">
                  <c:v>1394</c:v>
                </c:pt>
                <c:pt idx="236">
                  <c:v>1399</c:v>
                </c:pt>
                <c:pt idx="237">
                  <c:v>1402</c:v>
                </c:pt>
                <c:pt idx="238">
                  <c:v>1403</c:v>
                </c:pt>
                <c:pt idx="239">
                  <c:v>1406</c:v>
                </c:pt>
                <c:pt idx="240">
                  <c:v>1413</c:v>
                </c:pt>
                <c:pt idx="241">
                  <c:v>1421</c:v>
                </c:pt>
                <c:pt idx="242">
                  <c:v>1427</c:v>
                </c:pt>
                <c:pt idx="243">
                  <c:v>1435</c:v>
                </c:pt>
                <c:pt idx="244">
                  <c:v>1440</c:v>
                </c:pt>
                <c:pt idx="245">
                  <c:v>1443</c:v>
                </c:pt>
                <c:pt idx="246">
                  <c:v>1445</c:v>
                </c:pt>
                <c:pt idx="247">
                  <c:v>1446</c:v>
                </c:pt>
                <c:pt idx="248">
                  <c:v>1448</c:v>
                </c:pt>
                <c:pt idx="249">
                  <c:v>1454</c:v>
                </c:pt>
                <c:pt idx="250">
                  <c:v>1458</c:v>
                </c:pt>
                <c:pt idx="251">
                  <c:v>1460</c:v>
                </c:pt>
                <c:pt idx="252">
                  <c:v>1461</c:v>
                </c:pt>
                <c:pt idx="253">
                  <c:v>1462</c:v>
                </c:pt>
                <c:pt idx="254">
                  <c:v>1464</c:v>
                </c:pt>
                <c:pt idx="255">
                  <c:v>1465</c:v>
                </c:pt>
                <c:pt idx="256">
                  <c:v>1470</c:v>
                </c:pt>
                <c:pt idx="257">
                  <c:v>1471</c:v>
                </c:pt>
                <c:pt idx="258">
                  <c:v>1472</c:v>
                </c:pt>
                <c:pt idx="259">
                  <c:v>1476</c:v>
                </c:pt>
                <c:pt idx="260">
                  <c:v>1481</c:v>
                </c:pt>
                <c:pt idx="261">
                  <c:v>1486</c:v>
                </c:pt>
                <c:pt idx="262">
                  <c:v>1489</c:v>
                </c:pt>
                <c:pt idx="263">
                  <c:v>1492</c:v>
                </c:pt>
                <c:pt idx="264">
                  <c:v>1498</c:v>
                </c:pt>
                <c:pt idx="265">
                  <c:v>1518</c:v>
                </c:pt>
                <c:pt idx="266">
                  <c:v>1520</c:v>
                </c:pt>
                <c:pt idx="267">
                  <c:v>1533</c:v>
                </c:pt>
                <c:pt idx="268">
                  <c:v>1545</c:v>
                </c:pt>
                <c:pt idx="269">
                  <c:v>1555</c:v>
                </c:pt>
                <c:pt idx="270">
                  <c:v>1556</c:v>
                </c:pt>
                <c:pt idx="271">
                  <c:v>1563</c:v>
                </c:pt>
                <c:pt idx="272">
                  <c:v>1567</c:v>
                </c:pt>
                <c:pt idx="273">
                  <c:v>1570</c:v>
                </c:pt>
                <c:pt idx="274">
                  <c:v>1577</c:v>
                </c:pt>
                <c:pt idx="275">
                  <c:v>1583</c:v>
                </c:pt>
                <c:pt idx="276">
                  <c:v>1587</c:v>
                </c:pt>
                <c:pt idx="277">
                  <c:v>1595</c:v>
                </c:pt>
                <c:pt idx="278">
                  <c:v>1600</c:v>
                </c:pt>
                <c:pt idx="279">
                  <c:v>1606</c:v>
                </c:pt>
                <c:pt idx="280">
                  <c:v>1620</c:v>
                </c:pt>
                <c:pt idx="281">
                  <c:v>1628</c:v>
                </c:pt>
                <c:pt idx="282">
                  <c:v>1629</c:v>
                </c:pt>
                <c:pt idx="283">
                  <c:v>1645</c:v>
                </c:pt>
                <c:pt idx="284">
                  <c:v>1648</c:v>
                </c:pt>
                <c:pt idx="285">
                  <c:v>1651</c:v>
                </c:pt>
                <c:pt idx="286">
                  <c:v>1668</c:v>
                </c:pt>
                <c:pt idx="287">
                  <c:v>1671</c:v>
                </c:pt>
                <c:pt idx="288">
                  <c:v>1673</c:v>
                </c:pt>
                <c:pt idx="289">
                  <c:v>1674</c:v>
                </c:pt>
                <c:pt idx="290">
                  <c:v>1676</c:v>
                </c:pt>
                <c:pt idx="291">
                  <c:v>1680</c:v>
                </c:pt>
                <c:pt idx="292">
                  <c:v>1688</c:v>
                </c:pt>
                <c:pt idx="293">
                  <c:v>1697</c:v>
                </c:pt>
                <c:pt idx="294">
                  <c:v>1710</c:v>
                </c:pt>
                <c:pt idx="295">
                  <c:v>1721</c:v>
                </c:pt>
                <c:pt idx="296">
                  <c:v>1725</c:v>
                </c:pt>
                <c:pt idx="297">
                  <c:v>1745</c:v>
                </c:pt>
                <c:pt idx="298">
                  <c:v>1757</c:v>
                </c:pt>
                <c:pt idx="299">
                  <c:v>1760</c:v>
                </c:pt>
                <c:pt idx="300">
                  <c:v>1764</c:v>
                </c:pt>
                <c:pt idx="301">
                  <c:v>1768</c:v>
                </c:pt>
                <c:pt idx="302">
                  <c:v>1791</c:v>
                </c:pt>
                <c:pt idx="303">
                  <c:v>1800</c:v>
                </c:pt>
                <c:pt idx="304">
                  <c:v>1804</c:v>
                </c:pt>
                <c:pt idx="305">
                  <c:v>1805</c:v>
                </c:pt>
                <c:pt idx="306">
                  <c:v>1809</c:v>
                </c:pt>
                <c:pt idx="307">
                  <c:v>1820</c:v>
                </c:pt>
                <c:pt idx="308">
                  <c:v>1825</c:v>
                </c:pt>
                <c:pt idx="309">
                  <c:v>1832</c:v>
                </c:pt>
                <c:pt idx="310">
                  <c:v>1835</c:v>
                </c:pt>
                <c:pt idx="311">
                  <c:v>1840</c:v>
                </c:pt>
                <c:pt idx="312">
                  <c:v>1846</c:v>
                </c:pt>
                <c:pt idx="313">
                  <c:v>1859</c:v>
                </c:pt>
                <c:pt idx="314">
                  <c:v>1860</c:v>
                </c:pt>
                <c:pt idx="315">
                  <c:v>1877</c:v>
                </c:pt>
                <c:pt idx="316">
                  <c:v>1879</c:v>
                </c:pt>
                <c:pt idx="317">
                  <c:v>1889</c:v>
                </c:pt>
                <c:pt idx="318">
                  <c:v>1900</c:v>
                </c:pt>
                <c:pt idx="319">
                  <c:v>1918</c:v>
                </c:pt>
                <c:pt idx="320">
                  <c:v>1927</c:v>
                </c:pt>
                <c:pt idx="321">
                  <c:v>1930</c:v>
                </c:pt>
                <c:pt idx="322">
                  <c:v>1973</c:v>
                </c:pt>
                <c:pt idx="323">
                  <c:v>1990</c:v>
                </c:pt>
                <c:pt idx="324">
                  <c:v>2000</c:v>
                </c:pt>
                <c:pt idx="325">
                  <c:v>2029</c:v>
                </c:pt>
                <c:pt idx="326">
                  <c:v>2066</c:v>
                </c:pt>
                <c:pt idx="327">
                  <c:v>2069</c:v>
                </c:pt>
                <c:pt idx="328">
                  <c:v>2077</c:v>
                </c:pt>
                <c:pt idx="329">
                  <c:v>2085</c:v>
                </c:pt>
                <c:pt idx="330">
                  <c:v>2107</c:v>
                </c:pt>
                <c:pt idx="331">
                  <c:v>2113</c:v>
                </c:pt>
                <c:pt idx="332">
                  <c:v>2114</c:v>
                </c:pt>
                <c:pt idx="333">
                  <c:v>2143</c:v>
                </c:pt>
                <c:pt idx="334">
                  <c:v>2165</c:v>
                </c:pt>
                <c:pt idx="335">
                  <c:v>2167</c:v>
                </c:pt>
                <c:pt idx="336">
                  <c:v>2281</c:v>
                </c:pt>
                <c:pt idx="337">
                  <c:v>2288</c:v>
                </c:pt>
                <c:pt idx="338">
                  <c:v>2300</c:v>
                </c:pt>
                <c:pt idx="339">
                  <c:v>2329</c:v>
                </c:pt>
                <c:pt idx="340">
                  <c:v>2340</c:v>
                </c:pt>
                <c:pt idx="341">
                  <c:v>2349</c:v>
                </c:pt>
                <c:pt idx="342">
                  <c:v>2363</c:v>
                </c:pt>
                <c:pt idx="343">
                  <c:v>2382</c:v>
                </c:pt>
                <c:pt idx="344">
                  <c:v>2503</c:v>
                </c:pt>
                <c:pt idx="345">
                  <c:v>2525</c:v>
                </c:pt>
                <c:pt idx="346">
                  <c:v>2550</c:v>
                </c:pt>
                <c:pt idx="347">
                  <c:v>2574</c:v>
                </c:pt>
                <c:pt idx="348">
                  <c:v>2619</c:v>
                </c:pt>
                <c:pt idx="349">
                  <c:v>2661</c:v>
                </c:pt>
                <c:pt idx="350">
                  <c:v>2680</c:v>
                </c:pt>
                <c:pt idx="351">
                  <c:v>2800</c:v>
                </c:pt>
                <c:pt idx="352">
                  <c:v>2822</c:v>
                </c:pt>
                <c:pt idx="353">
                  <c:v>2942</c:v>
                </c:pt>
                <c:pt idx="354">
                  <c:v>2945</c:v>
                </c:pt>
                <c:pt idx="355">
                  <c:v>3045</c:v>
                </c:pt>
                <c:pt idx="356">
                  <c:v>3127</c:v>
                </c:pt>
                <c:pt idx="357">
                  <c:v>3135</c:v>
                </c:pt>
                <c:pt idx="358">
                  <c:v>3142</c:v>
                </c:pt>
                <c:pt idx="359">
                  <c:v>3200</c:v>
                </c:pt>
                <c:pt idx="360">
                  <c:v>3332</c:v>
                </c:pt>
                <c:pt idx="361">
                  <c:v>3341</c:v>
                </c:pt>
                <c:pt idx="362">
                  <c:v>3370</c:v>
                </c:pt>
                <c:pt idx="363">
                  <c:v>3441</c:v>
                </c:pt>
                <c:pt idx="364">
                  <c:v>3515</c:v>
                </c:pt>
                <c:pt idx="365">
                  <c:v>3621</c:v>
                </c:pt>
                <c:pt idx="366">
                  <c:v>3700</c:v>
                </c:pt>
                <c:pt idx="367">
                  <c:v>146</c:v>
                </c:pt>
                <c:pt idx="368">
                  <c:v>156</c:v>
                </c:pt>
                <c:pt idx="369">
                  <c:v>200</c:v>
                </c:pt>
                <c:pt idx="370">
                  <c:v>205</c:v>
                </c:pt>
                <c:pt idx="371">
                  <c:v>280</c:v>
                </c:pt>
                <c:pt idx="372">
                  <c:v>289</c:v>
                </c:pt>
                <c:pt idx="373">
                  <c:v>305</c:v>
                </c:pt>
                <c:pt idx="374">
                  <c:v>314</c:v>
                </c:pt>
                <c:pt idx="375">
                  <c:v>323</c:v>
                </c:pt>
                <c:pt idx="376">
                  <c:v>333</c:v>
                </c:pt>
                <c:pt idx="377">
                  <c:v>335</c:v>
                </c:pt>
                <c:pt idx="378">
                  <c:v>350</c:v>
                </c:pt>
                <c:pt idx="379">
                  <c:v>364</c:v>
                </c:pt>
                <c:pt idx="380">
                  <c:v>373</c:v>
                </c:pt>
                <c:pt idx="381">
                  <c:v>375</c:v>
                </c:pt>
                <c:pt idx="382">
                  <c:v>380</c:v>
                </c:pt>
                <c:pt idx="383">
                  <c:v>384</c:v>
                </c:pt>
                <c:pt idx="384">
                  <c:v>385</c:v>
                </c:pt>
                <c:pt idx="385">
                  <c:v>397</c:v>
                </c:pt>
                <c:pt idx="386">
                  <c:v>402</c:v>
                </c:pt>
                <c:pt idx="387">
                  <c:v>404</c:v>
                </c:pt>
                <c:pt idx="388">
                  <c:v>425</c:v>
                </c:pt>
                <c:pt idx="389">
                  <c:v>426</c:v>
                </c:pt>
                <c:pt idx="390">
                  <c:v>440</c:v>
                </c:pt>
                <c:pt idx="391">
                  <c:v>441</c:v>
                </c:pt>
                <c:pt idx="392">
                  <c:v>448</c:v>
                </c:pt>
                <c:pt idx="393">
                  <c:v>450</c:v>
                </c:pt>
                <c:pt idx="394">
                  <c:v>452</c:v>
                </c:pt>
                <c:pt idx="395">
                  <c:v>458</c:v>
                </c:pt>
                <c:pt idx="396">
                  <c:v>463</c:v>
                </c:pt>
                <c:pt idx="397">
                  <c:v>472</c:v>
                </c:pt>
                <c:pt idx="398">
                  <c:v>479</c:v>
                </c:pt>
                <c:pt idx="399">
                  <c:v>487</c:v>
                </c:pt>
                <c:pt idx="400">
                  <c:v>495</c:v>
                </c:pt>
                <c:pt idx="401">
                  <c:v>501</c:v>
                </c:pt>
                <c:pt idx="402">
                  <c:v>503</c:v>
                </c:pt>
                <c:pt idx="403">
                  <c:v>511</c:v>
                </c:pt>
                <c:pt idx="404">
                  <c:v>515</c:v>
                </c:pt>
                <c:pt idx="405">
                  <c:v>517</c:v>
                </c:pt>
                <c:pt idx="406">
                  <c:v>532</c:v>
                </c:pt>
                <c:pt idx="407">
                  <c:v>551</c:v>
                </c:pt>
                <c:pt idx="408">
                  <c:v>556</c:v>
                </c:pt>
                <c:pt idx="409">
                  <c:v>569</c:v>
                </c:pt>
                <c:pt idx="410">
                  <c:v>576</c:v>
                </c:pt>
                <c:pt idx="411">
                  <c:v>579</c:v>
                </c:pt>
                <c:pt idx="412">
                  <c:v>583</c:v>
                </c:pt>
                <c:pt idx="413">
                  <c:v>584</c:v>
                </c:pt>
                <c:pt idx="414">
                  <c:v>585</c:v>
                </c:pt>
                <c:pt idx="415">
                  <c:v>593</c:v>
                </c:pt>
                <c:pt idx="416">
                  <c:v>616</c:v>
                </c:pt>
                <c:pt idx="417">
                  <c:v>627</c:v>
                </c:pt>
                <c:pt idx="418">
                  <c:v>629</c:v>
                </c:pt>
                <c:pt idx="419">
                  <c:v>639</c:v>
                </c:pt>
                <c:pt idx="420">
                  <c:v>643</c:v>
                </c:pt>
                <c:pt idx="421">
                  <c:v>651</c:v>
                </c:pt>
                <c:pt idx="422">
                  <c:v>653</c:v>
                </c:pt>
                <c:pt idx="423">
                  <c:v>660</c:v>
                </c:pt>
                <c:pt idx="424">
                  <c:v>663</c:v>
                </c:pt>
                <c:pt idx="425">
                  <c:v>673</c:v>
                </c:pt>
                <c:pt idx="426">
                  <c:v>676</c:v>
                </c:pt>
                <c:pt idx="427">
                  <c:v>679</c:v>
                </c:pt>
                <c:pt idx="428">
                  <c:v>680</c:v>
                </c:pt>
                <c:pt idx="429">
                  <c:v>690</c:v>
                </c:pt>
                <c:pt idx="430">
                  <c:v>696</c:v>
                </c:pt>
                <c:pt idx="431">
                  <c:v>698</c:v>
                </c:pt>
                <c:pt idx="432">
                  <c:v>700</c:v>
                </c:pt>
                <c:pt idx="433">
                  <c:v>710</c:v>
                </c:pt>
                <c:pt idx="434">
                  <c:v>718</c:v>
                </c:pt>
                <c:pt idx="435">
                  <c:v>720</c:v>
                </c:pt>
                <c:pt idx="436">
                  <c:v>722</c:v>
                </c:pt>
                <c:pt idx="437">
                  <c:v>723</c:v>
                </c:pt>
                <c:pt idx="438">
                  <c:v>733</c:v>
                </c:pt>
                <c:pt idx="439">
                  <c:v>735</c:v>
                </c:pt>
                <c:pt idx="440">
                  <c:v>746</c:v>
                </c:pt>
                <c:pt idx="441">
                  <c:v>747</c:v>
                </c:pt>
                <c:pt idx="442">
                  <c:v>748</c:v>
                </c:pt>
                <c:pt idx="443">
                  <c:v>749</c:v>
                </c:pt>
                <c:pt idx="444">
                  <c:v>752</c:v>
                </c:pt>
                <c:pt idx="445">
                  <c:v>755</c:v>
                </c:pt>
                <c:pt idx="446">
                  <c:v>763</c:v>
                </c:pt>
                <c:pt idx="447">
                  <c:v>771</c:v>
                </c:pt>
                <c:pt idx="448">
                  <c:v>773</c:v>
                </c:pt>
                <c:pt idx="449">
                  <c:v>780</c:v>
                </c:pt>
                <c:pt idx="450">
                  <c:v>785</c:v>
                </c:pt>
                <c:pt idx="451">
                  <c:v>786</c:v>
                </c:pt>
                <c:pt idx="452">
                  <c:v>788</c:v>
                </c:pt>
                <c:pt idx="453">
                  <c:v>804</c:v>
                </c:pt>
                <c:pt idx="454">
                  <c:v>806</c:v>
                </c:pt>
                <c:pt idx="455">
                  <c:v>808</c:v>
                </c:pt>
                <c:pt idx="456">
                  <c:v>809</c:v>
                </c:pt>
                <c:pt idx="457">
                  <c:v>810</c:v>
                </c:pt>
                <c:pt idx="458">
                  <c:v>817</c:v>
                </c:pt>
                <c:pt idx="459">
                  <c:v>818</c:v>
                </c:pt>
                <c:pt idx="460">
                  <c:v>820</c:v>
                </c:pt>
                <c:pt idx="461">
                  <c:v>829</c:v>
                </c:pt>
                <c:pt idx="462">
                  <c:v>832</c:v>
                </c:pt>
                <c:pt idx="463">
                  <c:v>836</c:v>
                </c:pt>
                <c:pt idx="464">
                  <c:v>845</c:v>
                </c:pt>
                <c:pt idx="465">
                  <c:v>848</c:v>
                </c:pt>
                <c:pt idx="466">
                  <c:v>849</c:v>
                </c:pt>
                <c:pt idx="467">
                  <c:v>850</c:v>
                </c:pt>
                <c:pt idx="468">
                  <c:v>853</c:v>
                </c:pt>
                <c:pt idx="469">
                  <c:v>856</c:v>
                </c:pt>
                <c:pt idx="470">
                  <c:v>857</c:v>
                </c:pt>
                <c:pt idx="471">
                  <c:v>860</c:v>
                </c:pt>
                <c:pt idx="472">
                  <c:v>861</c:v>
                </c:pt>
                <c:pt idx="473">
                  <c:v>862</c:v>
                </c:pt>
                <c:pt idx="474">
                  <c:v>870</c:v>
                </c:pt>
                <c:pt idx="475">
                  <c:v>872</c:v>
                </c:pt>
                <c:pt idx="476">
                  <c:v>874</c:v>
                </c:pt>
                <c:pt idx="477">
                  <c:v>878</c:v>
                </c:pt>
                <c:pt idx="478">
                  <c:v>891</c:v>
                </c:pt>
                <c:pt idx="479">
                  <c:v>895</c:v>
                </c:pt>
                <c:pt idx="480">
                  <c:v>896</c:v>
                </c:pt>
                <c:pt idx="481">
                  <c:v>898</c:v>
                </c:pt>
                <c:pt idx="482">
                  <c:v>899</c:v>
                </c:pt>
                <c:pt idx="483">
                  <c:v>900</c:v>
                </c:pt>
                <c:pt idx="484">
                  <c:v>905</c:v>
                </c:pt>
                <c:pt idx="485">
                  <c:v>907</c:v>
                </c:pt>
                <c:pt idx="486">
                  <c:v>908</c:v>
                </c:pt>
                <c:pt idx="487">
                  <c:v>909</c:v>
                </c:pt>
                <c:pt idx="488">
                  <c:v>910</c:v>
                </c:pt>
                <c:pt idx="489">
                  <c:v>915</c:v>
                </c:pt>
                <c:pt idx="490">
                  <c:v>917</c:v>
                </c:pt>
                <c:pt idx="491">
                  <c:v>918</c:v>
                </c:pt>
                <c:pt idx="492">
                  <c:v>920</c:v>
                </c:pt>
                <c:pt idx="493">
                  <c:v>927</c:v>
                </c:pt>
                <c:pt idx="494">
                  <c:v>937</c:v>
                </c:pt>
                <c:pt idx="495">
                  <c:v>938</c:v>
                </c:pt>
                <c:pt idx="496">
                  <c:v>942</c:v>
                </c:pt>
                <c:pt idx="497">
                  <c:v>947</c:v>
                </c:pt>
                <c:pt idx="498">
                  <c:v>950</c:v>
                </c:pt>
                <c:pt idx="499">
                  <c:v>951</c:v>
                </c:pt>
                <c:pt idx="500">
                  <c:v>952</c:v>
                </c:pt>
                <c:pt idx="501">
                  <c:v>955</c:v>
                </c:pt>
                <c:pt idx="502">
                  <c:v>959</c:v>
                </c:pt>
                <c:pt idx="503">
                  <c:v>960</c:v>
                </c:pt>
                <c:pt idx="504">
                  <c:v>963</c:v>
                </c:pt>
                <c:pt idx="505">
                  <c:v>965</c:v>
                </c:pt>
                <c:pt idx="506">
                  <c:v>967</c:v>
                </c:pt>
                <c:pt idx="507">
                  <c:v>972</c:v>
                </c:pt>
                <c:pt idx="508">
                  <c:v>975</c:v>
                </c:pt>
                <c:pt idx="509">
                  <c:v>978</c:v>
                </c:pt>
                <c:pt idx="510">
                  <c:v>980</c:v>
                </c:pt>
                <c:pt idx="511">
                  <c:v>986</c:v>
                </c:pt>
                <c:pt idx="512">
                  <c:v>989</c:v>
                </c:pt>
                <c:pt idx="513">
                  <c:v>990</c:v>
                </c:pt>
                <c:pt idx="514">
                  <c:v>995</c:v>
                </c:pt>
                <c:pt idx="515">
                  <c:v>1013</c:v>
                </c:pt>
                <c:pt idx="516">
                  <c:v>1014</c:v>
                </c:pt>
                <c:pt idx="517">
                  <c:v>1016</c:v>
                </c:pt>
                <c:pt idx="518">
                  <c:v>1018</c:v>
                </c:pt>
                <c:pt idx="519">
                  <c:v>1020</c:v>
                </c:pt>
                <c:pt idx="520">
                  <c:v>1022</c:v>
                </c:pt>
                <c:pt idx="521">
                  <c:v>1023</c:v>
                </c:pt>
                <c:pt idx="522">
                  <c:v>1024</c:v>
                </c:pt>
                <c:pt idx="523">
                  <c:v>1027</c:v>
                </c:pt>
                <c:pt idx="524">
                  <c:v>1031</c:v>
                </c:pt>
                <c:pt idx="525">
                  <c:v>1037</c:v>
                </c:pt>
                <c:pt idx="526">
                  <c:v>1042</c:v>
                </c:pt>
                <c:pt idx="527">
                  <c:v>1046</c:v>
                </c:pt>
                <c:pt idx="528">
                  <c:v>1048</c:v>
                </c:pt>
                <c:pt idx="529">
                  <c:v>1051</c:v>
                </c:pt>
                <c:pt idx="530">
                  <c:v>1057</c:v>
                </c:pt>
                <c:pt idx="531">
                  <c:v>1059</c:v>
                </c:pt>
                <c:pt idx="532">
                  <c:v>1060</c:v>
                </c:pt>
                <c:pt idx="533">
                  <c:v>1067</c:v>
                </c:pt>
                <c:pt idx="534">
                  <c:v>1069</c:v>
                </c:pt>
                <c:pt idx="535">
                  <c:v>1070</c:v>
                </c:pt>
                <c:pt idx="536">
                  <c:v>1074</c:v>
                </c:pt>
                <c:pt idx="537">
                  <c:v>1082</c:v>
                </c:pt>
                <c:pt idx="538">
                  <c:v>1083</c:v>
                </c:pt>
                <c:pt idx="539">
                  <c:v>1090</c:v>
                </c:pt>
                <c:pt idx="540">
                  <c:v>1092</c:v>
                </c:pt>
                <c:pt idx="541">
                  <c:v>1098</c:v>
                </c:pt>
                <c:pt idx="542">
                  <c:v>1100</c:v>
                </c:pt>
                <c:pt idx="543">
                  <c:v>1101</c:v>
                </c:pt>
                <c:pt idx="544">
                  <c:v>1110</c:v>
                </c:pt>
                <c:pt idx="545">
                  <c:v>1113</c:v>
                </c:pt>
                <c:pt idx="546">
                  <c:v>1120</c:v>
                </c:pt>
                <c:pt idx="547">
                  <c:v>1122</c:v>
                </c:pt>
                <c:pt idx="548">
                  <c:v>1127</c:v>
                </c:pt>
                <c:pt idx="549">
                  <c:v>1132</c:v>
                </c:pt>
                <c:pt idx="550">
                  <c:v>1135</c:v>
                </c:pt>
                <c:pt idx="551">
                  <c:v>1137</c:v>
                </c:pt>
                <c:pt idx="552">
                  <c:v>1143</c:v>
                </c:pt>
                <c:pt idx="553">
                  <c:v>1145</c:v>
                </c:pt>
                <c:pt idx="554">
                  <c:v>1147</c:v>
                </c:pt>
                <c:pt idx="555">
                  <c:v>1148</c:v>
                </c:pt>
                <c:pt idx="556">
                  <c:v>1155</c:v>
                </c:pt>
                <c:pt idx="557">
                  <c:v>1159</c:v>
                </c:pt>
                <c:pt idx="558">
                  <c:v>1160</c:v>
                </c:pt>
                <c:pt idx="559">
                  <c:v>1180</c:v>
                </c:pt>
                <c:pt idx="560">
                  <c:v>1182</c:v>
                </c:pt>
                <c:pt idx="561">
                  <c:v>1183</c:v>
                </c:pt>
                <c:pt idx="562">
                  <c:v>1189</c:v>
                </c:pt>
                <c:pt idx="563">
                  <c:v>1191</c:v>
                </c:pt>
                <c:pt idx="564">
                  <c:v>1196</c:v>
                </c:pt>
                <c:pt idx="565">
                  <c:v>1204</c:v>
                </c:pt>
                <c:pt idx="566">
                  <c:v>1208</c:v>
                </c:pt>
                <c:pt idx="567">
                  <c:v>1210</c:v>
                </c:pt>
                <c:pt idx="568">
                  <c:v>1212</c:v>
                </c:pt>
                <c:pt idx="569">
                  <c:v>1223</c:v>
                </c:pt>
                <c:pt idx="570">
                  <c:v>1224</c:v>
                </c:pt>
                <c:pt idx="571">
                  <c:v>1226</c:v>
                </c:pt>
                <c:pt idx="572">
                  <c:v>1230</c:v>
                </c:pt>
                <c:pt idx="573">
                  <c:v>1239</c:v>
                </c:pt>
                <c:pt idx="574">
                  <c:v>1247</c:v>
                </c:pt>
                <c:pt idx="575">
                  <c:v>1249</c:v>
                </c:pt>
                <c:pt idx="576">
                  <c:v>1252</c:v>
                </c:pt>
                <c:pt idx="577">
                  <c:v>1253</c:v>
                </c:pt>
                <c:pt idx="578">
                  <c:v>1254</c:v>
                </c:pt>
                <c:pt idx="579">
                  <c:v>1255</c:v>
                </c:pt>
                <c:pt idx="580">
                  <c:v>1262</c:v>
                </c:pt>
                <c:pt idx="581">
                  <c:v>1263</c:v>
                </c:pt>
                <c:pt idx="582">
                  <c:v>1270</c:v>
                </c:pt>
                <c:pt idx="583">
                  <c:v>1271</c:v>
                </c:pt>
                <c:pt idx="584">
                  <c:v>1283</c:v>
                </c:pt>
                <c:pt idx="585">
                  <c:v>1289</c:v>
                </c:pt>
                <c:pt idx="586">
                  <c:v>1290</c:v>
                </c:pt>
                <c:pt idx="587">
                  <c:v>1292</c:v>
                </c:pt>
                <c:pt idx="588">
                  <c:v>1295</c:v>
                </c:pt>
                <c:pt idx="589">
                  <c:v>1296</c:v>
                </c:pt>
                <c:pt idx="590">
                  <c:v>1303</c:v>
                </c:pt>
                <c:pt idx="591">
                  <c:v>1309</c:v>
                </c:pt>
                <c:pt idx="592">
                  <c:v>1310</c:v>
                </c:pt>
                <c:pt idx="593">
                  <c:v>1311</c:v>
                </c:pt>
                <c:pt idx="594">
                  <c:v>1312</c:v>
                </c:pt>
                <c:pt idx="595">
                  <c:v>1315</c:v>
                </c:pt>
                <c:pt idx="596">
                  <c:v>1317</c:v>
                </c:pt>
                <c:pt idx="597">
                  <c:v>1326</c:v>
                </c:pt>
                <c:pt idx="598">
                  <c:v>1332</c:v>
                </c:pt>
                <c:pt idx="599">
                  <c:v>1333</c:v>
                </c:pt>
                <c:pt idx="600">
                  <c:v>1336</c:v>
                </c:pt>
                <c:pt idx="601">
                  <c:v>1340</c:v>
                </c:pt>
                <c:pt idx="602">
                  <c:v>1341</c:v>
                </c:pt>
                <c:pt idx="603">
                  <c:v>1343</c:v>
                </c:pt>
                <c:pt idx="604">
                  <c:v>1349</c:v>
                </c:pt>
                <c:pt idx="605">
                  <c:v>1350</c:v>
                </c:pt>
                <c:pt idx="606">
                  <c:v>1366</c:v>
                </c:pt>
                <c:pt idx="607">
                  <c:v>1367</c:v>
                </c:pt>
                <c:pt idx="608">
                  <c:v>1369</c:v>
                </c:pt>
                <c:pt idx="609">
                  <c:v>1372</c:v>
                </c:pt>
                <c:pt idx="610">
                  <c:v>1374</c:v>
                </c:pt>
                <c:pt idx="611">
                  <c:v>1375</c:v>
                </c:pt>
                <c:pt idx="612">
                  <c:v>1391</c:v>
                </c:pt>
                <c:pt idx="613">
                  <c:v>1392</c:v>
                </c:pt>
                <c:pt idx="614">
                  <c:v>1399</c:v>
                </c:pt>
                <c:pt idx="615">
                  <c:v>1402</c:v>
                </c:pt>
                <c:pt idx="616">
                  <c:v>1403</c:v>
                </c:pt>
                <c:pt idx="617">
                  <c:v>1408</c:v>
                </c:pt>
                <c:pt idx="618">
                  <c:v>1413</c:v>
                </c:pt>
                <c:pt idx="619">
                  <c:v>1421</c:v>
                </c:pt>
                <c:pt idx="620">
                  <c:v>1427</c:v>
                </c:pt>
                <c:pt idx="621">
                  <c:v>1435</c:v>
                </c:pt>
                <c:pt idx="622">
                  <c:v>1445</c:v>
                </c:pt>
                <c:pt idx="623">
                  <c:v>1446</c:v>
                </c:pt>
                <c:pt idx="624">
                  <c:v>1448</c:v>
                </c:pt>
                <c:pt idx="625">
                  <c:v>1454</c:v>
                </c:pt>
                <c:pt idx="626">
                  <c:v>1458</c:v>
                </c:pt>
                <c:pt idx="627">
                  <c:v>1460</c:v>
                </c:pt>
                <c:pt idx="628">
                  <c:v>1461</c:v>
                </c:pt>
                <c:pt idx="629">
                  <c:v>1462</c:v>
                </c:pt>
                <c:pt idx="630">
                  <c:v>1469</c:v>
                </c:pt>
                <c:pt idx="631">
                  <c:v>1470</c:v>
                </c:pt>
                <c:pt idx="632">
                  <c:v>1472</c:v>
                </c:pt>
                <c:pt idx="633">
                  <c:v>1476</c:v>
                </c:pt>
                <c:pt idx="634">
                  <c:v>1481</c:v>
                </c:pt>
                <c:pt idx="635">
                  <c:v>1488</c:v>
                </c:pt>
                <c:pt idx="636">
                  <c:v>1489</c:v>
                </c:pt>
                <c:pt idx="637">
                  <c:v>1492</c:v>
                </c:pt>
                <c:pt idx="638">
                  <c:v>1498</c:v>
                </c:pt>
                <c:pt idx="639">
                  <c:v>1508</c:v>
                </c:pt>
                <c:pt idx="640">
                  <c:v>1514</c:v>
                </c:pt>
                <c:pt idx="641">
                  <c:v>1518</c:v>
                </c:pt>
                <c:pt idx="642">
                  <c:v>1522</c:v>
                </c:pt>
                <c:pt idx="643">
                  <c:v>1526</c:v>
                </c:pt>
                <c:pt idx="644">
                  <c:v>1533</c:v>
                </c:pt>
                <c:pt idx="645">
                  <c:v>1545</c:v>
                </c:pt>
                <c:pt idx="646">
                  <c:v>1553</c:v>
                </c:pt>
                <c:pt idx="647">
                  <c:v>1555</c:v>
                </c:pt>
                <c:pt idx="648">
                  <c:v>1556</c:v>
                </c:pt>
                <c:pt idx="649">
                  <c:v>1560</c:v>
                </c:pt>
                <c:pt idx="650">
                  <c:v>1563</c:v>
                </c:pt>
                <c:pt idx="651">
                  <c:v>1567</c:v>
                </c:pt>
                <c:pt idx="652">
                  <c:v>1570</c:v>
                </c:pt>
                <c:pt idx="653">
                  <c:v>1577</c:v>
                </c:pt>
                <c:pt idx="654">
                  <c:v>1583</c:v>
                </c:pt>
                <c:pt idx="655">
                  <c:v>1595</c:v>
                </c:pt>
                <c:pt idx="656">
                  <c:v>1600</c:v>
                </c:pt>
                <c:pt idx="657">
                  <c:v>1605</c:v>
                </c:pt>
                <c:pt idx="658">
                  <c:v>1606</c:v>
                </c:pt>
                <c:pt idx="659">
                  <c:v>1618</c:v>
                </c:pt>
                <c:pt idx="660">
                  <c:v>1620</c:v>
                </c:pt>
                <c:pt idx="661">
                  <c:v>1625</c:v>
                </c:pt>
                <c:pt idx="662">
                  <c:v>1628</c:v>
                </c:pt>
                <c:pt idx="663">
                  <c:v>1629</c:v>
                </c:pt>
                <c:pt idx="664">
                  <c:v>1639</c:v>
                </c:pt>
                <c:pt idx="665">
                  <c:v>1645</c:v>
                </c:pt>
                <c:pt idx="666">
                  <c:v>1648</c:v>
                </c:pt>
                <c:pt idx="667">
                  <c:v>1651</c:v>
                </c:pt>
                <c:pt idx="668">
                  <c:v>1657</c:v>
                </c:pt>
                <c:pt idx="669">
                  <c:v>1673</c:v>
                </c:pt>
                <c:pt idx="670">
                  <c:v>1674</c:v>
                </c:pt>
                <c:pt idx="671">
                  <c:v>1676</c:v>
                </c:pt>
                <c:pt idx="672">
                  <c:v>1680</c:v>
                </c:pt>
                <c:pt idx="673">
                  <c:v>1685</c:v>
                </c:pt>
                <c:pt idx="674">
                  <c:v>1688</c:v>
                </c:pt>
                <c:pt idx="675">
                  <c:v>1697</c:v>
                </c:pt>
                <c:pt idx="676">
                  <c:v>1700</c:v>
                </c:pt>
                <c:pt idx="677">
                  <c:v>1710</c:v>
                </c:pt>
                <c:pt idx="678">
                  <c:v>1717</c:v>
                </c:pt>
                <c:pt idx="679">
                  <c:v>1721</c:v>
                </c:pt>
                <c:pt idx="680">
                  <c:v>1723</c:v>
                </c:pt>
                <c:pt idx="681">
                  <c:v>1725</c:v>
                </c:pt>
                <c:pt idx="682">
                  <c:v>1736</c:v>
                </c:pt>
                <c:pt idx="683">
                  <c:v>1745</c:v>
                </c:pt>
                <c:pt idx="684">
                  <c:v>1757</c:v>
                </c:pt>
                <c:pt idx="685">
                  <c:v>1760</c:v>
                </c:pt>
                <c:pt idx="686">
                  <c:v>1764</c:v>
                </c:pt>
                <c:pt idx="687">
                  <c:v>1768</c:v>
                </c:pt>
                <c:pt idx="688">
                  <c:v>1770</c:v>
                </c:pt>
                <c:pt idx="689">
                  <c:v>1791</c:v>
                </c:pt>
                <c:pt idx="690">
                  <c:v>1800</c:v>
                </c:pt>
                <c:pt idx="691">
                  <c:v>1804</c:v>
                </c:pt>
                <c:pt idx="692">
                  <c:v>1805</c:v>
                </c:pt>
                <c:pt idx="693">
                  <c:v>1809</c:v>
                </c:pt>
                <c:pt idx="694">
                  <c:v>1810</c:v>
                </c:pt>
                <c:pt idx="695">
                  <c:v>1820</c:v>
                </c:pt>
                <c:pt idx="696">
                  <c:v>1825</c:v>
                </c:pt>
                <c:pt idx="697">
                  <c:v>1832</c:v>
                </c:pt>
                <c:pt idx="698">
                  <c:v>1835</c:v>
                </c:pt>
                <c:pt idx="699">
                  <c:v>1839</c:v>
                </c:pt>
                <c:pt idx="700">
                  <c:v>1840</c:v>
                </c:pt>
                <c:pt idx="701">
                  <c:v>1846</c:v>
                </c:pt>
                <c:pt idx="702">
                  <c:v>1859</c:v>
                </c:pt>
                <c:pt idx="703">
                  <c:v>1860</c:v>
                </c:pt>
                <c:pt idx="704">
                  <c:v>1877</c:v>
                </c:pt>
                <c:pt idx="705">
                  <c:v>1879</c:v>
                </c:pt>
                <c:pt idx="706">
                  <c:v>1892</c:v>
                </c:pt>
                <c:pt idx="707">
                  <c:v>1918</c:v>
                </c:pt>
                <c:pt idx="708">
                  <c:v>1927</c:v>
                </c:pt>
                <c:pt idx="709">
                  <c:v>1930</c:v>
                </c:pt>
                <c:pt idx="710">
                  <c:v>1973</c:v>
                </c:pt>
                <c:pt idx="711">
                  <c:v>1975</c:v>
                </c:pt>
                <c:pt idx="712">
                  <c:v>1990</c:v>
                </c:pt>
                <c:pt idx="713">
                  <c:v>2000</c:v>
                </c:pt>
                <c:pt idx="714">
                  <c:v>2040</c:v>
                </c:pt>
                <c:pt idx="715">
                  <c:v>2052</c:v>
                </c:pt>
                <c:pt idx="716">
                  <c:v>2082</c:v>
                </c:pt>
                <c:pt idx="717">
                  <c:v>2085</c:v>
                </c:pt>
                <c:pt idx="718">
                  <c:v>2103</c:v>
                </c:pt>
                <c:pt idx="719">
                  <c:v>2107</c:v>
                </c:pt>
                <c:pt idx="720">
                  <c:v>2114</c:v>
                </c:pt>
                <c:pt idx="721">
                  <c:v>2141</c:v>
                </c:pt>
                <c:pt idx="722">
                  <c:v>2143</c:v>
                </c:pt>
                <c:pt idx="723">
                  <c:v>2165</c:v>
                </c:pt>
                <c:pt idx="724">
                  <c:v>2167</c:v>
                </c:pt>
                <c:pt idx="725">
                  <c:v>2218</c:v>
                </c:pt>
                <c:pt idx="726">
                  <c:v>2225</c:v>
                </c:pt>
                <c:pt idx="727">
                  <c:v>2233</c:v>
                </c:pt>
                <c:pt idx="728">
                  <c:v>2281</c:v>
                </c:pt>
                <c:pt idx="729">
                  <c:v>2300</c:v>
                </c:pt>
                <c:pt idx="730">
                  <c:v>2308</c:v>
                </c:pt>
                <c:pt idx="731">
                  <c:v>2311</c:v>
                </c:pt>
                <c:pt idx="732">
                  <c:v>2329</c:v>
                </c:pt>
                <c:pt idx="733">
                  <c:v>2349</c:v>
                </c:pt>
                <c:pt idx="734">
                  <c:v>2372</c:v>
                </c:pt>
                <c:pt idx="735">
                  <c:v>2382</c:v>
                </c:pt>
                <c:pt idx="736">
                  <c:v>2525</c:v>
                </c:pt>
                <c:pt idx="737">
                  <c:v>2550</c:v>
                </c:pt>
                <c:pt idx="738">
                  <c:v>2611</c:v>
                </c:pt>
                <c:pt idx="739">
                  <c:v>2619</c:v>
                </c:pt>
                <c:pt idx="740">
                  <c:v>2631</c:v>
                </c:pt>
                <c:pt idx="741">
                  <c:v>2661</c:v>
                </c:pt>
                <c:pt idx="742">
                  <c:v>2680</c:v>
                </c:pt>
                <c:pt idx="743">
                  <c:v>2740</c:v>
                </c:pt>
                <c:pt idx="744">
                  <c:v>2800</c:v>
                </c:pt>
                <c:pt idx="745">
                  <c:v>2822</c:v>
                </c:pt>
                <c:pt idx="746">
                  <c:v>2826</c:v>
                </c:pt>
                <c:pt idx="747">
                  <c:v>2863</c:v>
                </c:pt>
                <c:pt idx="748">
                  <c:v>2913</c:v>
                </c:pt>
                <c:pt idx="749">
                  <c:v>3127</c:v>
                </c:pt>
                <c:pt idx="750">
                  <c:v>3135</c:v>
                </c:pt>
                <c:pt idx="751">
                  <c:v>3142</c:v>
                </c:pt>
                <c:pt idx="752">
                  <c:v>3200</c:v>
                </c:pt>
                <c:pt idx="753">
                  <c:v>3253</c:v>
                </c:pt>
                <c:pt idx="754">
                  <c:v>3332</c:v>
                </c:pt>
                <c:pt idx="755">
                  <c:v>3370</c:v>
                </c:pt>
                <c:pt idx="756">
                  <c:v>3441</c:v>
                </c:pt>
                <c:pt idx="757">
                  <c:v>3689</c:v>
                </c:pt>
                <c:pt idx="758">
                  <c:v>3700</c:v>
                </c:pt>
              </c:numCache>
            </c:numRef>
          </c:xVal>
          <c:yVal>
            <c:numRef>
              <c:f>[时刻价值.xlsx]座公里收入与距离!$C$158:$C$916</c:f>
              <c:numCache>
                <c:formatCode>General</c:formatCode>
                <c:ptCount val="759"/>
                <c:pt idx="0">
                  <c:v>2.2450000000000001</c:v>
                </c:pt>
                <c:pt idx="1">
                  <c:v>2.2850000000000001</c:v>
                </c:pt>
                <c:pt idx="2">
                  <c:v>0.35</c:v>
                </c:pt>
                <c:pt idx="3">
                  <c:v>0.77</c:v>
                </c:pt>
                <c:pt idx="4">
                  <c:v>0.8175</c:v>
                </c:pt>
                <c:pt idx="5">
                  <c:v>1.37666666666667</c:v>
                </c:pt>
                <c:pt idx="6">
                  <c:v>0.85</c:v>
                </c:pt>
                <c:pt idx="7">
                  <c:v>1.62</c:v>
                </c:pt>
                <c:pt idx="8">
                  <c:v>1.1100000000000001</c:v>
                </c:pt>
                <c:pt idx="9">
                  <c:v>0.78</c:v>
                </c:pt>
                <c:pt idx="10">
                  <c:v>2.19</c:v>
                </c:pt>
                <c:pt idx="11">
                  <c:v>1.59</c:v>
                </c:pt>
                <c:pt idx="12">
                  <c:v>1.22</c:v>
                </c:pt>
                <c:pt idx="13">
                  <c:v>1.2849999999999999</c:v>
                </c:pt>
                <c:pt idx="14">
                  <c:v>1.34</c:v>
                </c:pt>
                <c:pt idx="15">
                  <c:v>1.1100000000000001</c:v>
                </c:pt>
                <c:pt idx="16">
                  <c:v>1.1000000000000001</c:v>
                </c:pt>
                <c:pt idx="17">
                  <c:v>2.79</c:v>
                </c:pt>
                <c:pt idx="18">
                  <c:v>1.08</c:v>
                </c:pt>
                <c:pt idx="19">
                  <c:v>1.325</c:v>
                </c:pt>
                <c:pt idx="20">
                  <c:v>0.88</c:v>
                </c:pt>
                <c:pt idx="21">
                  <c:v>1.32</c:v>
                </c:pt>
                <c:pt idx="22">
                  <c:v>1.0649999999999999</c:v>
                </c:pt>
                <c:pt idx="23">
                  <c:v>1.84</c:v>
                </c:pt>
                <c:pt idx="24">
                  <c:v>2.4</c:v>
                </c:pt>
                <c:pt idx="25">
                  <c:v>0.55000000000000004</c:v>
                </c:pt>
                <c:pt idx="26">
                  <c:v>1.7475000000000001</c:v>
                </c:pt>
                <c:pt idx="27">
                  <c:v>1.165</c:v>
                </c:pt>
                <c:pt idx="28">
                  <c:v>1.11333333333333</c:v>
                </c:pt>
                <c:pt idx="29">
                  <c:v>0.95</c:v>
                </c:pt>
                <c:pt idx="30">
                  <c:v>0.83</c:v>
                </c:pt>
                <c:pt idx="31">
                  <c:v>1.59</c:v>
                </c:pt>
                <c:pt idx="32">
                  <c:v>1.04</c:v>
                </c:pt>
                <c:pt idx="33">
                  <c:v>1.1000000000000001</c:v>
                </c:pt>
                <c:pt idx="34">
                  <c:v>1.39</c:v>
                </c:pt>
                <c:pt idx="35">
                  <c:v>1.04375</c:v>
                </c:pt>
                <c:pt idx="36">
                  <c:v>0.33</c:v>
                </c:pt>
                <c:pt idx="37">
                  <c:v>1.075</c:v>
                </c:pt>
                <c:pt idx="38">
                  <c:v>1.155</c:v>
                </c:pt>
                <c:pt idx="39">
                  <c:v>0.5</c:v>
                </c:pt>
                <c:pt idx="40">
                  <c:v>1.01</c:v>
                </c:pt>
                <c:pt idx="41">
                  <c:v>0.94</c:v>
                </c:pt>
                <c:pt idx="42">
                  <c:v>0.53</c:v>
                </c:pt>
                <c:pt idx="43">
                  <c:v>1.48</c:v>
                </c:pt>
                <c:pt idx="44">
                  <c:v>0.89</c:v>
                </c:pt>
                <c:pt idx="45">
                  <c:v>0.71499999999999997</c:v>
                </c:pt>
                <c:pt idx="46">
                  <c:v>1.6325000000000001</c:v>
                </c:pt>
                <c:pt idx="47">
                  <c:v>0.97</c:v>
                </c:pt>
                <c:pt idx="48">
                  <c:v>1.25</c:v>
                </c:pt>
                <c:pt idx="49">
                  <c:v>0.48</c:v>
                </c:pt>
                <c:pt idx="50">
                  <c:v>1.1399999999999999</c:v>
                </c:pt>
                <c:pt idx="51">
                  <c:v>0.86</c:v>
                </c:pt>
                <c:pt idx="52">
                  <c:v>1.32</c:v>
                </c:pt>
                <c:pt idx="53">
                  <c:v>1.23</c:v>
                </c:pt>
                <c:pt idx="54">
                  <c:v>0.79</c:v>
                </c:pt>
                <c:pt idx="55">
                  <c:v>0.98769230769230798</c:v>
                </c:pt>
                <c:pt idx="56">
                  <c:v>1.0874999999999999</c:v>
                </c:pt>
                <c:pt idx="57">
                  <c:v>0.4</c:v>
                </c:pt>
                <c:pt idx="58">
                  <c:v>0.46</c:v>
                </c:pt>
                <c:pt idx="59">
                  <c:v>0.79</c:v>
                </c:pt>
                <c:pt idx="60">
                  <c:v>0.505</c:v>
                </c:pt>
                <c:pt idx="61">
                  <c:v>0.91</c:v>
                </c:pt>
                <c:pt idx="62">
                  <c:v>0.75</c:v>
                </c:pt>
                <c:pt idx="63">
                  <c:v>1.1399999999999999</c:v>
                </c:pt>
                <c:pt idx="64">
                  <c:v>0.5</c:v>
                </c:pt>
                <c:pt idx="65">
                  <c:v>0.82</c:v>
                </c:pt>
                <c:pt idx="66">
                  <c:v>0.35</c:v>
                </c:pt>
                <c:pt idx="67">
                  <c:v>0.48</c:v>
                </c:pt>
                <c:pt idx="68">
                  <c:v>0.73</c:v>
                </c:pt>
                <c:pt idx="69">
                  <c:v>0.92</c:v>
                </c:pt>
                <c:pt idx="70">
                  <c:v>0.57999999999999996</c:v>
                </c:pt>
                <c:pt idx="71">
                  <c:v>1.2333333333333301</c:v>
                </c:pt>
                <c:pt idx="72">
                  <c:v>0.74</c:v>
                </c:pt>
                <c:pt idx="73">
                  <c:v>0.53</c:v>
                </c:pt>
                <c:pt idx="74">
                  <c:v>0.61</c:v>
                </c:pt>
                <c:pt idx="75">
                  <c:v>0.46</c:v>
                </c:pt>
                <c:pt idx="76">
                  <c:v>0.51500000000000001</c:v>
                </c:pt>
                <c:pt idx="77">
                  <c:v>0.89</c:v>
                </c:pt>
                <c:pt idx="78">
                  <c:v>0.48</c:v>
                </c:pt>
                <c:pt idx="79">
                  <c:v>0.76</c:v>
                </c:pt>
                <c:pt idx="80">
                  <c:v>0.63</c:v>
                </c:pt>
                <c:pt idx="81">
                  <c:v>0.83</c:v>
                </c:pt>
                <c:pt idx="82">
                  <c:v>0.68</c:v>
                </c:pt>
                <c:pt idx="83">
                  <c:v>0.54</c:v>
                </c:pt>
                <c:pt idx="84">
                  <c:v>0.745</c:v>
                </c:pt>
                <c:pt idx="85">
                  <c:v>0.69666666666666699</c:v>
                </c:pt>
                <c:pt idx="86">
                  <c:v>0.99</c:v>
                </c:pt>
                <c:pt idx="87">
                  <c:v>0.68500000000000005</c:v>
                </c:pt>
                <c:pt idx="88">
                  <c:v>0.62</c:v>
                </c:pt>
                <c:pt idx="89">
                  <c:v>0.6</c:v>
                </c:pt>
                <c:pt idx="90">
                  <c:v>0.66</c:v>
                </c:pt>
                <c:pt idx="91">
                  <c:v>0.81</c:v>
                </c:pt>
                <c:pt idx="92">
                  <c:v>0.49</c:v>
                </c:pt>
                <c:pt idx="93">
                  <c:v>0.82499999999999996</c:v>
                </c:pt>
                <c:pt idx="94">
                  <c:v>0.63</c:v>
                </c:pt>
                <c:pt idx="95">
                  <c:v>0.35</c:v>
                </c:pt>
                <c:pt idx="96">
                  <c:v>0.92</c:v>
                </c:pt>
                <c:pt idx="97">
                  <c:v>0.60499999999999998</c:v>
                </c:pt>
                <c:pt idx="98">
                  <c:v>0.55000000000000004</c:v>
                </c:pt>
                <c:pt idx="99">
                  <c:v>0.51333333333333298</c:v>
                </c:pt>
                <c:pt idx="100">
                  <c:v>0.64</c:v>
                </c:pt>
                <c:pt idx="101">
                  <c:v>0.49</c:v>
                </c:pt>
                <c:pt idx="102">
                  <c:v>0.73</c:v>
                </c:pt>
                <c:pt idx="103">
                  <c:v>1.2150000000000001</c:v>
                </c:pt>
                <c:pt idx="104">
                  <c:v>0.97</c:v>
                </c:pt>
                <c:pt idx="105">
                  <c:v>0.51</c:v>
                </c:pt>
                <c:pt idx="106">
                  <c:v>0.77</c:v>
                </c:pt>
                <c:pt idx="107">
                  <c:v>0.51</c:v>
                </c:pt>
                <c:pt idx="108">
                  <c:v>0.86</c:v>
                </c:pt>
                <c:pt idx="109">
                  <c:v>0.41</c:v>
                </c:pt>
                <c:pt idx="110">
                  <c:v>0.84</c:v>
                </c:pt>
                <c:pt idx="111">
                  <c:v>0.82499999999999996</c:v>
                </c:pt>
                <c:pt idx="112">
                  <c:v>0.875</c:v>
                </c:pt>
                <c:pt idx="113">
                  <c:v>0.89</c:v>
                </c:pt>
                <c:pt idx="114">
                  <c:v>0.57999999999999996</c:v>
                </c:pt>
                <c:pt idx="115">
                  <c:v>0.5</c:v>
                </c:pt>
                <c:pt idx="116">
                  <c:v>0.59</c:v>
                </c:pt>
                <c:pt idx="117">
                  <c:v>0.44</c:v>
                </c:pt>
                <c:pt idx="118">
                  <c:v>0.47</c:v>
                </c:pt>
                <c:pt idx="119">
                  <c:v>0.69</c:v>
                </c:pt>
                <c:pt idx="120">
                  <c:v>0.56999999999999995</c:v>
                </c:pt>
                <c:pt idx="121">
                  <c:v>0.7</c:v>
                </c:pt>
                <c:pt idx="122">
                  <c:v>0.74</c:v>
                </c:pt>
                <c:pt idx="123">
                  <c:v>0.41</c:v>
                </c:pt>
                <c:pt idx="124">
                  <c:v>0.68</c:v>
                </c:pt>
                <c:pt idx="125">
                  <c:v>0.97</c:v>
                </c:pt>
                <c:pt idx="126">
                  <c:v>0.91</c:v>
                </c:pt>
                <c:pt idx="127">
                  <c:v>0.47</c:v>
                </c:pt>
                <c:pt idx="128">
                  <c:v>0.75800000000000001</c:v>
                </c:pt>
                <c:pt idx="129">
                  <c:v>0.32</c:v>
                </c:pt>
                <c:pt idx="130">
                  <c:v>0.8</c:v>
                </c:pt>
                <c:pt idx="131">
                  <c:v>0.48</c:v>
                </c:pt>
                <c:pt idx="132">
                  <c:v>0.35</c:v>
                </c:pt>
                <c:pt idx="133">
                  <c:v>1.58</c:v>
                </c:pt>
                <c:pt idx="134">
                  <c:v>0.64</c:v>
                </c:pt>
                <c:pt idx="135">
                  <c:v>0.85</c:v>
                </c:pt>
                <c:pt idx="136">
                  <c:v>0.63</c:v>
                </c:pt>
                <c:pt idx="137">
                  <c:v>0.52</c:v>
                </c:pt>
                <c:pt idx="138">
                  <c:v>0.51</c:v>
                </c:pt>
                <c:pt idx="139">
                  <c:v>0.71</c:v>
                </c:pt>
                <c:pt idx="140">
                  <c:v>0.77</c:v>
                </c:pt>
                <c:pt idx="141">
                  <c:v>0.56000000000000005</c:v>
                </c:pt>
                <c:pt idx="142">
                  <c:v>0.56000000000000005</c:v>
                </c:pt>
                <c:pt idx="143">
                  <c:v>0.68</c:v>
                </c:pt>
                <c:pt idx="144">
                  <c:v>0.39</c:v>
                </c:pt>
                <c:pt idx="145">
                  <c:v>0.59</c:v>
                </c:pt>
                <c:pt idx="146">
                  <c:v>0.55000000000000004</c:v>
                </c:pt>
                <c:pt idx="147">
                  <c:v>0.53</c:v>
                </c:pt>
                <c:pt idx="148">
                  <c:v>0.56000000000000005</c:v>
                </c:pt>
                <c:pt idx="149">
                  <c:v>0.23</c:v>
                </c:pt>
                <c:pt idx="150">
                  <c:v>0.41</c:v>
                </c:pt>
                <c:pt idx="151">
                  <c:v>0.44500000000000001</c:v>
                </c:pt>
                <c:pt idx="152">
                  <c:v>0.86</c:v>
                </c:pt>
                <c:pt idx="153">
                  <c:v>0.58499999999999996</c:v>
                </c:pt>
                <c:pt idx="154">
                  <c:v>0.58333333333333304</c:v>
                </c:pt>
                <c:pt idx="155">
                  <c:v>0.4</c:v>
                </c:pt>
                <c:pt idx="156">
                  <c:v>0.79</c:v>
                </c:pt>
                <c:pt idx="157">
                  <c:v>0.67</c:v>
                </c:pt>
                <c:pt idx="158">
                  <c:v>0.64</c:v>
                </c:pt>
                <c:pt idx="159">
                  <c:v>1.29</c:v>
                </c:pt>
                <c:pt idx="160">
                  <c:v>0.63</c:v>
                </c:pt>
                <c:pt idx="161">
                  <c:v>0.5</c:v>
                </c:pt>
                <c:pt idx="162">
                  <c:v>0.78428571428571403</c:v>
                </c:pt>
                <c:pt idx="163">
                  <c:v>0.95</c:v>
                </c:pt>
                <c:pt idx="164">
                  <c:v>0.70499999999999996</c:v>
                </c:pt>
                <c:pt idx="165">
                  <c:v>0.55000000000000004</c:v>
                </c:pt>
                <c:pt idx="166">
                  <c:v>0.47</c:v>
                </c:pt>
                <c:pt idx="167">
                  <c:v>0.755714285714286</c:v>
                </c:pt>
                <c:pt idx="168">
                  <c:v>1.19</c:v>
                </c:pt>
                <c:pt idx="169">
                  <c:v>0.41</c:v>
                </c:pt>
                <c:pt idx="170">
                  <c:v>0.7</c:v>
                </c:pt>
                <c:pt idx="171">
                  <c:v>0.54666666666666697</c:v>
                </c:pt>
                <c:pt idx="172">
                  <c:v>0.73</c:v>
                </c:pt>
                <c:pt idx="173">
                  <c:v>0.39</c:v>
                </c:pt>
                <c:pt idx="174">
                  <c:v>0.67</c:v>
                </c:pt>
                <c:pt idx="175">
                  <c:v>0.77500000000000002</c:v>
                </c:pt>
                <c:pt idx="176">
                  <c:v>0.56999999999999995</c:v>
                </c:pt>
                <c:pt idx="177">
                  <c:v>0.53</c:v>
                </c:pt>
                <c:pt idx="178">
                  <c:v>0.53</c:v>
                </c:pt>
                <c:pt idx="179">
                  <c:v>0.79</c:v>
                </c:pt>
                <c:pt idx="180">
                  <c:v>0.63</c:v>
                </c:pt>
                <c:pt idx="181">
                  <c:v>0.53333333333333299</c:v>
                </c:pt>
                <c:pt idx="182">
                  <c:v>0.67500000000000004</c:v>
                </c:pt>
                <c:pt idx="183">
                  <c:v>0.875</c:v>
                </c:pt>
                <c:pt idx="184">
                  <c:v>0.63</c:v>
                </c:pt>
                <c:pt idx="185">
                  <c:v>0.72</c:v>
                </c:pt>
                <c:pt idx="186">
                  <c:v>0.99</c:v>
                </c:pt>
                <c:pt idx="187">
                  <c:v>0.74</c:v>
                </c:pt>
                <c:pt idx="188">
                  <c:v>0.7</c:v>
                </c:pt>
                <c:pt idx="189">
                  <c:v>0.46</c:v>
                </c:pt>
                <c:pt idx="190">
                  <c:v>0.84</c:v>
                </c:pt>
                <c:pt idx="191">
                  <c:v>0.56000000000000005</c:v>
                </c:pt>
                <c:pt idx="192">
                  <c:v>0.65666666666666695</c:v>
                </c:pt>
                <c:pt idx="193">
                  <c:v>0.44500000000000001</c:v>
                </c:pt>
                <c:pt idx="194">
                  <c:v>0.79</c:v>
                </c:pt>
                <c:pt idx="195">
                  <c:v>0.71499999999999997</c:v>
                </c:pt>
                <c:pt idx="196">
                  <c:v>0.58499999999999996</c:v>
                </c:pt>
                <c:pt idx="197">
                  <c:v>0.43</c:v>
                </c:pt>
                <c:pt idx="198">
                  <c:v>0.54</c:v>
                </c:pt>
                <c:pt idx="199">
                  <c:v>0.61799999999999999</c:v>
                </c:pt>
                <c:pt idx="200">
                  <c:v>0.63</c:v>
                </c:pt>
                <c:pt idx="201">
                  <c:v>0.50666666666666704</c:v>
                </c:pt>
                <c:pt idx="202">
                  <c:v>0.96</c:v>
                </c:pt>
                <c:pt idx="203">
                  <c:v>0.64500000000000002</c:v>
                </c:pt>
                <c:pt idx="204">
                  <c:v>0.46</c:v>
                </c:pt>
                <c:pt idx="205">
                  <c:v>0.78</c:v>
                </c:pt>
                <c:pt idx="206">
                  <c:v>0.3</c:v>
                </c:pt>
                <c:pt idx="207">
                  <c:v>0.53</c:v>
                </c:pt>
                <c:pt idx="208">
                  <c:v>0.78500000000000003</c:v>
                </c:pt>
                <c:pt idx="209">
                  <c:v>0.56000000000000005</c:v>
                </c:pt>
                <c:pt idx="210">
                  <c:v>0.82</c:v>
                </c:pt>
                <c:pt idx="211">
                  <c:v>0.79</c:v>
                </c:pt>
                <c:pt idx="212">
                  <c:v>0.67</c:v>
                </c:pt>
                <c:pt idx="213">
                  <c:v>0.84</c:v>
                </c:pt>
                <c:pt idx="214">
                  <c:v>0.81</c:v>
                </c:pt>
                <c:pt idx="215">
                  <c:v>0.52</c:v>
                </c:pt>
                <c:pt idx="216">
                  <c:v>0.56999999999999995</c:v>
                </c:pt>
                <c:pt idx="217">
                  <c:v>0.79</c:v>
                </c:pt>
                <c:pt idx="218">
                  <c:v>0.79461538461538495</c:v>
                </c:pt>
                <c:pt idx="219">
                  <c:v>0.39</c:v>
                </c:pt>
                <c:pt idx="220">
                  <c:v>0.51</c:v>
                </c:pt>
                <c:pt idx="221">
                  <c:v>0.5</c:v>
                </c:pt>
                <c:pt idx="222">
                  <c:v>0.47</c:v>
                </c:pt>
                <c:pt idx="223">
                  <c:v>0.39</c:v>
                </c:pt>
                <c:pt idx="224">
                  <c:v>0.73888888888888904</c:v>
                </c:pt>
                <c:pt idx="225">
                  <c:v>0.54500000000000004</c:v>
                </c:pt>
                <c:pt idx="226">
                  <c:v>0.33</c:v>
                </c:pt>
                <c:pt idx="227">
                  <c:v>0.70333333333333303</c:v>
                </c:pt>
                <c:pt idx="228">
                  <c:v>0.87</c:v>
                </c:pt>
                <c:pt idx="229">
                  <c:v>0.28999999999999998</c:v>
                </c:pt>
                <c:pt idx="230">
                  <c:v>0.38</c:v>
                </c:pt>
                <c:pt idx="231">
                  <c:v>0.6</c:v>
                </c:pt>
                <c:pt idx="232">
                  <c:v>0.69399999999999995</c:v>
                </c:pt>
                <c:pt idx="233">
                  <c:v>0.5</c:v>
                </c:pt>
                <c:pt idx="234">
                  <c:v>0.57999999999999996</c:v>
                </c:pt>
                <c:pt idx="235">
                  <c:v>0.23</c:v>
                </c:pt>
                <c:pt idx="236">
                  <c:v>0.483333333333333</c:v>
                </c:pt>
                <c:pt idx="237">
                  <c:v>0.83599999999999997</c:v>
                </c:pt>
                <c:pt idx="238">
                  <c:v>0.61</c:v>
                </c:pt>
                <c:pt idx="239">
                  <c:v>0.75</c:v>
                </c:pt>
                <c:pt idx="240">
                  <c:v>0.97</c:v>
                </c:pt>
                <c:pt idx="241">
                  <c:v>0.68</c:v>
                </c:pt>
                <c:pt idx="242">
                  <c:v>0.43</c:v>
                </c:pt>
                <c:pt idx="243">
                  <c:v>0.4</c:v>
                </c:pt>
                <c:pt idx="244">
                  <c:v>0.5</c:v>
                </c:pt>
                <c:pt idx="245">
                  <c:v>0.6</c:v>
                </c:pt>
                <c:pt idx="246">
                  <c:v>0.66</c:v>
                </c:pt>
                <c:pt idx="247">
                  <c:v>0.55000000000000004</c:v>
                </c:pt>
                <c:pt idx="248">
                  <c:v>0.44</c:v>
                </c:pt>
                <c:pt idx="249">
                  <c:v>0.98666666666666702</c:v>
                </c:pt>
                <c:pt idx="250">
                  <c:v>0.64</c:v>
                </c:pt>
                <c:pt idx="251">
                  <c:v>0.89500000000000002</c:v>
                </c:pt>
                <c:pt idx="252">
                  <c:v>0.18</c:v>
                </c:pt>
                <c:pt idx="253">
                  <c:v>0.69</c:v>
                </c:pt>
                <c:pt idx="254">
                  <c:v>0.67</c:v>
                </c:pt>
                <c:pt idx="255">
                  <c:v>0.34</c:v>
                </c:pt>
                <c:pt idx="256">
                  <c:v>0.6</c:v>
                </c:pt>
                <c:pt idx="257">
                  <c:v>0.495</c:v>
                </c:pt>
                <c:pt idx="258">
                  <c:v>0.74666666666666703</c:v>
                </c:pt>
                <c:pt idx="259">
                  <c:v>0.72</c:v>
                </c:pt>
                <c:pt idx="260">
                  <c:v>0.78</c:v>
                </c:pt>
                <c:pt idx="261">
                  <c:v>0.32</c:v>
                </c:pt>
                <c:pt idx="262">
                  <c:v>0.69</c:v>
                </c:pt>
                <c:pt idx="263">
                  <c:v>0.64</c:v>
                </c:pt>
                <c:pt idx="264">
                  <c:v>0.71</c:v>
                </c:pt>
                <c:pt idx="265">
                  <c:v>0.37</c:v>
                </c:pt>
                <c:pt idx="266">
                  <c:v>0.26</c:v>
                </c:pt>
                <c:pt idx="267">
                  <c:v>0.52</c:v>
                </c:pt>
                <c:pt idx="268">
                  <c:v>0.82</c:v>
                </c:pt>
                <c:pt idx="269">
                  <c:v>0.46666666666666701</c:v>
                </c:pt>
                <c:pt idx="270">
                  <c:v>0.8</c:v>
                </c:pt>
                <c:pt idx="271">
                  <c:v>1.05</c:v>
                </c:pt>
                <c:pt idx="272">
                  <c:v>0.56999999999999995</c:v>
                </c:pt>
                <c:pt idx="273">
                  <c:v>0.43</c:v>
                </c:pt>
                <c:pt idx="274">
                  <c:v>0.53</c:v>
                </c:pt>
                <c:pt idx="275">
                  <c:v>0.48</c:v>
                </c:pt>
                <c:pt idx="276">
                  <c:v>0.48</c:v>
                </c:pt>
                <c:pt idx="277">
                  <c:v>0.82</c:v>
                </c:pt>
                <c:pt idx="278">
                  <c:v>0.56000000000000005</c:v>
                </c:pt>
                <c:pt idx="279">
                  <c:v>0.57999999999999996</c:v>
                </c:pt>
                <c:pt idx="280">
                  <c:v>0.456666666666667</c:v>
                </c:pt>
                <c:pt idx="281">
                  <c:v>0.59499999999999997</c:v>
                </c:pt>
                <c:pt idx="282">
                  <c:v>0.59</c:v>
                </c:pt>
                <c:pt idx="283">
                  <c:v>0.94</c:v>
                </c:pt>
                <c:pt idx="284">
                  <c:v>0.63</c:v>
                </c:pt>
                <c:pt idx="285">
                  <c:v>0.52500000000000002</c:v>
                </c:pt>
                <c:pt idx="286">
                  <c:v>0.4</c:v>
                </c:pt>
                <c:pt idx="287">
                  <c:v>0.91</c:v>
                </c:pt>
                <c:pt idx="288">
                  <c:v>0.52</c:v>
                </c:pt>
                <c:pt idx="289">
                  <c:v>0.37</c:v>
                </c:pt>
                <c:pt idx="290">
                  <c:v>0.72666666666666702</c:v>
                </c:pt>
                <c:pt idx="291">
                  <c:v>0.42499999999999999</c:v>
                </c:pt>
                <c:pt idx="292">
                  <c:v>0.51</c:v>
                </c:pt>
                <c:pt idx="293">
                  <c:v>0.56999999999999995</c:v>
                </c:pt>
                <c:pt idx="294">
                  <c:v>0.67</c:v>
                </c:pt>
                <c:pt idx="295">
                  <c:v>0.54</c:v>
                </c:pt>
                <c:pt idx="296">
                  <c:v>0.49333333333333301</c:v>
                </c:pt>
                <c:pt idx="297">
                  <c:v>0.66</c:v>
                </c:pt>
                <c:pt idx="298">
                  <c:v>0.53</c:v>
                </c:pt>
                <c:pt idx="299">
                  <c:v>0.45</c:v>
                </c:pt>
                <c:pt idx="300">
                  <c:v>0.74</c:v>
                </c:pt>
                <c:pt idx="301">
                  <c:v>0.78</c:v>
                </c:pt>
                <c:pt idx="302">
                  <c:v>0.56000000000000005</c:v>
                </c:pt>
                <c:pt idx="303">
                  <c:v>0.57750000000000001</c:v>
                </c:pt>
                <c:pt idx="304">
                  <c:v>0.51</c:v>
                </c:pt>
                <c:pt idx="305">
                  <c:v>0.35</c:v>
                </c:pt>
                <c:pt idx="306">
                  <c:v>0.6</c:v>
                </c:pt>
                <c:pt idx="307">
                  <c:v>0.39</c:v>
                </c:pt>
                <c:pt idx="308">
                  <c:v>0.6</c:v>
                </c:pt>
                <c:pt idx="309">
                  <c:v>0.72499999999999998</c:v>
                </c:pt>
                <c:pt idx="310">
                  <c:v>0.57999999999999996</c:v>
                </c:pt>
                <c:pt idx="311">
                  <c:v>0.23</c:v>
                </c:pt>
                <c:pt idx="312">
                  <c:v>0.48</c:v>
                </c:pt>
                <c:pt idx="313">
                  <c:v>0.7</c:v>
                </c:pt>
                <c:pt idx="314">
                  <c:v>0.6</c:v>
                </c:pt>
                <c:pt idx="315">
                  <c:v>0.36</c:v>
                </c:pt>
                <c:pt idx="316">
                  <c:v>0.46500000000000002</c:v>
                </c:pt>
                <c:pt idx="317">
                  <c:v>0.40500000000000003</c:v>
                </c:pt>
                <c:pt idx="318">
                  <c:v>0.45</c:v>
                </c:pt>
                <c:pt idx="319">
                  <c:v>0.41</c:v>
                </c:pt>
                <c:pt idx="320">
                  <c:v>0.79</c:v>
                </c:pt>
                <c:pt idx="321">
                  <c:v>0.86499999999999999</c:v>
                </c:pt>
                <c:pt idx="322">
                  <c:v>0.55000000000000004</c:v>
                </c:pt>
                <c:pt idx="323">
                  <c:v>0.34499999999999997</c:v>
                </c:pt>
                <c:pt idx="324">
                  <c:v>0.67</c:v>
                </c:pt>
                <c:pt idx="325">
                  <c:v>0.37</c:v>
                </c:pt>
                <c:pt idx="326">
                  <c:v>0.71</c:v>
                </c:pt>
                <c:pt idx="327">
                  <c:v>0.45</c:v>
                </c:pt>
                <c:pt idx="328">
                  <c:v>0.375</c:v>
                </c:pt>
                <c:pt idx="329">
                  <c:v>0.71</c:v>
                </c:pt>
                <c:pt idx="330">
                  <c:v>0.51500000000000001</c:v>
                </c:pt>
                <c:pt idx="331">
                  <c:v>0.34</c:v>
                </c:pt>
                <c:pt idx="332">
                  <c:v>0.73499999999999999</c:v>
                </c:pt>
                <c:pt idx="333">
                  <c:v>0.54</c:v>
                </c:pt>
                <c:pt idx="334">
                  <c:v>0.24</c:v>
                </c:pt>
                <c:pt idx="335">
                  <c:v>0.62</c:v>
                </c:pt>
                <c:pt idx="336">
                  <c:v>0.69</c:v>
                </c:pt>
                <c:pt idx="337">
                  <c:v>0.39</c:v>
                </c:pt>
                <c:pt idx="338">
                  <c:v>0.69</c:v>
                </c:pt>
                <c:pt idx="339">
                  <c:v>0.52</c:v>
                </c:pt>
                <c:pt idx="340">
                  <c:v>0.94</c:v>
                </c:pt>
                <c:pt idx="341">
                  <c:v>0.56999999999999995</c:v>
                </c:pt>
                <c:pt idx="342">
                  <c:v>0.96</c:v>
                </c:pt>
                <c:pt idx="343">
                  <c:v>0.505</c:v>
                </c:pt>
                <c:pt idx="344">
                  <c:v>0.48</c:v>
                </c:pt>
                <c:pt idx="345">
                  <c:v>0.51</c:v>
                </c:pt>
                <c:pt idx="346">
                  <c:v>0.47499999999999998</c:v>
                </c:pt>
                <c:pt idx="347">
                  <c:v>0.45</c:v>
                </c:pt>
                <c:pt idx="348">
                  <c:v>0.31</c:v>
                </c:pt>
                <c:pt idx="349">
                  <c:v>0.41</c:v>
                </c:pt>
                <c:pt idx="350">
                  <c:v>1.05</c:v>
                </c:pt>
                <c:pt idx="351">
                  <c:v>0.69</c:v>
                </c:pt>
                <c:pt idx="352">
                  <c:v>0.46</c:v>
                </c:pt>
                <c:pt idx="353">
                  <c:v>0.42</c:v>
                </c:pt>
                <c:pt idx="354">
                  <c:v>0.62</c:v>
                </c:pt>
                <c:pt idx="355">
                  <c:v>0.36</c:v>
                </c:pt>
                <c:pt idx="356">
                  <c:v>0.44</c:v>
                </c:pt>
                <c:pt idx="357">
                  <c:v>0.44</c:v>
                </c:pt>
                <c:pt idx="358">
                  <c:v>0.54</c:v>
                </c:pt>
                <c:pt idx="359">
                  <c:v>0.48</c:v>
                </c:pt>
                <c:pt idx="360">
                  <c:v>0.52</c:v>
                </c:pt>
                <c:pt idx="361">
                  <c:v>0.12</c:v>
                </c:pt>
                <c:pt idx="362">
                  <c:v>0.42</c:v>
                </c:pt>
                <c:pt idx="363">
                  <c:v>0.37</c:v>
                </c:pt>
                <c:pt idx="364">
                  <c:v>0.44</c:v>
                </c:pt>
                <c:pt idx="365">
                  <c:v>0.39</c:v>
                </c:pt>
                <c:pt idx="366">
                  <c:v>0.36</c:v>
                </c:pt>
                <c:pt idx="367">
                  <c:v>2.5150000000000001</c:v>
                </c:pt>
                <c:pt idx="368">
                  <c:v>0.86333333333333295</c:v>
                </c:pt>
                <c:pt idx="369">
                  <c:v>2.08</c:v>
                </c:pt>
                <c:pt idx="370">
                  <c:v>0.76</c:v>
                </c:pt>
                <c:pt idx="371">
                  <c:v>0.84499999999999997</c:v>
                </c:pt>
                <c:pt idx="372">
                  <c:v>0.74</c:v>
                </c:pt>
                <c:pt idx="373">
                  <c:v>1.26875</c:v>
                </c:pt>
                <c:pt idx="374">
                  <c:v>1.65</c:v>
                </c:pt>
                <c:pt idx="375">
                  <c:v>1.07</c:v>
                </c:pt>
                <c:pt idx="376">
                  <c:v>1.82</c:v>
                </c:pt>
                <c:pt idx="377">
                  <c:v>1.06</c:v>
                </c:pt>
                <c:pt idx="378">
                  <c:v>0.63</c:v>
                </c:pt>
                <c:pt idx="379">
                  <c:v>0.62</c:v>
                </c:pt>
                <c:pt idx="380">
                  <c:v>1.3016666666666701</c:v>
                </c:pt>
                <c:pt idx="381">
                  <c:v>0.33</c:v>
                </c:pt>
                <c:pt idx="382">
                  <c:v>1.75</c:v>
                </c:pt>
                <c:pt idx="383">
                  <c:v>0.38</c:v>
                </c:pt>
                <c:pt idx="384">
                  <c:v>1.0900000000000001</c:v>
                </c:pt>
                <c:pt idx="385">
                  <c:v>1.7150000000000001</c:v>
                </c:pt>
                <c:pt idx="386">
                  <c:v>1.19</c:v>
                </c:pt>
                <c:pt idx="387">
                  <c:v>1.28</c:v>
                </c:pt>
                <c:pt idx="388">
                  <c:v>0.73</c:v>
                </c:pt>
                <c:pt idx="389">
                  <c:v>1.17</c:v>
                </c:pt>
                <c:pt idx="390">
                  <c:v>1.19</c:v>
                </c:pt>
                <c:pt idx="391">
                  <c:v>2.16</c:v>
                </c:pt>
                <c:pt idx="392">
                  <c:v>0.87</c:v>
                </c:pt>
                <c:pt idx="393">
                  <c:v>1.89</c:v>
                </c:pt>
                <c:pt idx="394">
                  <c:v>1.3540000000000001</c:v>
                </c:pt>
                <c:pt idx="395">
                  <c:v>1.0024999999999999</c:v>
                </c:pt>
                <c:pt idx="396">
                  <c:v>0.85</c:v>
                </c:pt>
                <c:pt idx="397">
                  <c:v>0.76</c:v>
                </c:pt>
                <c:pt idx="398">
                  <c:v>0.706666666666667</c:v>
                </c:pt>
                <c:pt idx="399">
                  <c:v>1.07</c:v>
                </c:pt>
                <c:pt idx="400">
                  <c:v>0.41</c:v>
                </c:pt>
                <c:pt idx="401">
                  <c:v>1.06</c:v>
                </c:pt>
                <c:pt idx="402">
                  <c:v>0.46</c:v>
                </c:pt>
                <c:pt idx="403">
                  <c:v>1.1399999999999999</c:v>
                </c:pt>
                <c:pt idx="404">
                  <c:v>1.61</c:v>
                </c:pt>
                <c:pt idx="405">
                  <c:v>0.75</c:v>
                </c:pt>
                <c:pt idx="406">
                  <c:v>0.91</c:v>
                </c:pt>
                <c:pt idx="407">
                  <c:v>1.06</c:v>
                </c:pt>
                <c:pt idx="408">
                  <c:v>0.9</c:v>
                </c:pt>
                <c:pt idx="409">
                  <c:v>1.02</c:v>
                </c:pt>
                <c:pt idx="410">
                  <c:v>0.51</c:v>
                </c:pt>
                <c:pt idx="411">
                  <c:v>1.585</c:v>
                </c:pt>
                <c:pt idx="412">
                  <c:v>0.8</c:v>
                </c:pt>
                <c:pt idx="413">
                  <c:v>1.07</c:v>
                </c:pt>
                <c:pt idx="414">
                  <c:v>0.7</c:v>
                </c:pt>
                <c:pt idx="415">
                  <c:v>0.72</c:v>
                </c:pt>
                <c:pt idx="416">
                  <c:v>0.89500000000000002</c:v>
                </c:pt>
                <c:pt idx="417">
                  <c:v>0.85</c:v>
                </c:pt>
                <c:pt idx="418">
                  <c:v>1.115</c:v>
                </c:pt>
                <c:pt idx="419">
                  <c:v>0.91571428571428604</c:v>
                </c:pt>
                <c:pt idx="420">
                  <c:v>0.99</c:v>
                </c:pt>
                <c:pt idx="421">
                  <c:v>0.57999999999999996</c:v>
                </c:pt>
                <c:pt idx="422">
                  <c:v>0.63</c:v>
                </c:pt>
                <c:pt idx="423">
                  <c:v>0.82</c:v>
                </c:pt>
                <c:pt idx="424">
                  <c:v>0.57999999999999996</c:v>
                </c:pt>
                <c:pt idx="425">
                  <c:v>0.67</c:v>
                </c:pt>
                <c:pt idx="426">
                  <c:v>1.0249999999999999</c:v>
                </c:pt>
                <c:pt idx="427">
                  <c:v>0.74</c:v>
                </c:pt>
                <c:pt idx="428">
                  <c:v>1.36</c:v>
                </c:pt>
                <c:pt idx="429">
                  <c:v>0.87</c:v>
                </c:pt>
                <c:pt idx="430">
                  <c:v>0.81</c:v>
                </c:pt>
                <c:pt idx="431">
                  <c:v>0.56000000000000005</c:v>
                </c:pt>
                <c:pt idx="432">
                  <c:v>0.5</c:v>
                </c:pt>
                <c:pt idx="433">
                  <c:v>0.6</c:v>
                </c:pt>
                <c:pt idx="434">
                  <c:v>1.07</c:v>
                </c:pt>
                <c:pt idx="435">
                  <c:v>0.66</c:v>
                </c:pt>
                <c:pt idx="436">
                  <c:v>0.43</c:v>
                </c:pt>
                <c:pt idx="437">
                  <c:v>0.28999999999999998</c:v>
                </c:pt>
                <c:pt idx="438">
                  <c:v>0.93500000000000005</c:v>
                </c:pt>
                <c:pt idx="439">
                  <c:v>0.75</c:v>
                </c:pt>
                <c:pt idx="440">
                  <c:v>0.8</c:v>
                </c:pt>
                <c:pt idx="441">
                  <c:v>0.51</c:v>
                </c:pt>
                <c:pt idx="442">
                  <c:v>0.85750000000000004</c:v>
                </c:pt>
                <c:pt idx="443">
                  <c:v>0.28999999999999998</c:v>
                </c:pt>
                <c:pt idx="444">
                  <c:v>0.39</c:v>
                </c:pt>
                <c:pt idx="445">
                  <c:v>0.87</c:v>
                </c:pt>
                <c:pt idx="446">
                  <c:v>0.71</c:v>
                </c:pt>
                <c:pt idx="447">
                  <c:v>0.6</c:v>
                </c:pt>
                <c:pt idx="448">
                  <c:v>0.55600000000000005</c:v>
                </c:pt>
                <c:pt idx="449">
                  <c:v>0.57499999999999996</c:v>
                </c:pt>
                <c:pt idx="450">
                  <c:v>0.48</c:v>
                </c:pt>
                <c:pt idx="451">
                  <c:v>0.76</c:v>
                </c:pt>
                <c:pt idx="452">
                  <c:v>0.59</c:v>
                </c:pt>
                <c:pt idx="453">
                  <c:v>0.93</c:v>
                </c:pt>
                <c:pt idx="454">
                  <c:v>0.61</c:v>
                </c:pt>
                <c:pt idx="455">
                  <c:v>1.39</c:v>
                </c:pt>
                <c:pt idx="456">
                  <c:v>0.92</c:v>
                </c:pt>
                <c:pt idx="457">
                  <c:v>1.03</c:v>
                </c:pt>
                <c:pt idx="458">
                  <c:v>0.52</c:v>
                </c:pt>
                <c:pt idx="459">
                  <c:v>0.86</c:v>
                </c:pt>
                <c:pt idx="460">
                  <c:v>0.5</c:v>
                </c:pt>
                <c:pt idx="461">
                  <c:v>0.57499999999999996</c:v>
                </c:pt>
                <c:pt idx="462">
                  <c:v>1.125</c:v>
                </c:pt>
                <c:pt idx="463">
                  <c:v>0.7</c:v>
                </c:pt>
                <c:pt idx="464">
                  <c:v>0.52749999999999997</c:v>
                </c:pt>
                <c:pt idx="465">
                  <c:v>0.79</c:v>
                </c:pt>
                <c:pt idx="466">
                  <c:v>0.51</c:v>
                </c:pt>
                <c:pt idx="467">
                  <c:v>0.75</c:v>
                </c:pt>
                <c:pt idx="468">
                  <c:v>0.35</c:v>
                </c:pt>
                <c:pt idx="469">
                  <c:v>1.31</c:v>
                </c:pt>
                <c:pt idx="470">
                  <c:v>0.99</c:v>
                </c:pt>
                <c:pt idx="471">
                  <c:v>0.72</c:v>
                </c:pt>
                <c:pt idx="472">
                  <c:v>0.61</c:v>
                </c:pt>
                <c:pt idx="473">
                  <c:v>0.73</c:v>
                </c:pt>
                <c:pt idx="474">
                  <c:v>0.51</c:v>
                </c:pt>
                <c:pt idx="475">
                  <c:v>0.9</c:v>
                </c:pt>
                <c:pt idx="476">
                  <c:v>0.53</c:v>
                </c:pt>
                <c:pt idx="477">
                  <c:v>0.7</c:v>
                </c:pt>
                <c:pt idx="478">
                  <c:v>0.51</c:v>
                </c:pt>
                <c:pt idx="479">
                  <c:v>0.80833333333333302</c:v>
                </c:pt>
                <c:pt idx="480">
                  <c:v>0.44</c:v>
                </c:pt>
                <c:pt idx="481">
                  <c:v>0.793333333333333</c:v>
                </c:pt>
                <c:pt idx="482">
                  <c:v>0.94</c:v>
                </c:pt>
                <c:pt idx="483">
                  <c:v>0.45</c:v>
                </c:pt>
                <c:pt idx="484">
                  <c:v>0.55000000000000004</c:v>
                </c:pt>
                <c:pt idx="485">
                  <c:v>0.52</c:v>
                </c:pt>
                <c:pt idx="486">
                  <c:v>0.64</c:v>
                </c:pt>
                <c:pt idx="487">
                  <c:v>0.55000000000000004</c:v>
                </c:pt>
                <c:pt idx="488">
                  <c:v>0.52</c:v>
                </c:pt>
                <c:pt idx="489">
                  <c:v>0.34</c:v>
                </c:pt>
                <c:pt idx="490">
                  <c:v>0.46</c:v>
                </c:pt>
                <c:pt idx="491">
                  <c:v>0.505</c:v>
                </c:pt>
                <c:pt idx="492">
                  <c:v>0.65</c:v>
                </c:pt>
                <c:pt idx="493">
                  <c:v>0.92</c:v>
                </c:pt>
                <c:pt idx="494">
                  <c:v>0.74</c:v>
                </c:pt>
                <c:pt idx="495">
                  <c:v>0.52</c:v>
                </c:pt>
                <c:pt idx="496">
                  <c:v>0.56999999999999995</c:v>
                </c:pt>
                <c:pt idx="497">
                  <c:v>0.57999999999999996</c:v>
                </c:pt>
                <c:pt idx="498">
                  <c:v>0.74</c:v>
                </c:pt>
                <c:pt idx="499">
                  <c:v>0.84</c:v>
                </c:pt>
                <c:pt idx="500">
                  <c:v>0.67</c:v>
                </c:pt>
                <c:pt idx="501">
                  <c:v>0.88</c:v>
                </c:pt>
                <c:pt idx="502">
                  <c:v>0.71</c:v>
                </c:pt>
                <c:pt idx="503">
                  <c:v>0.63333333333333297</c:v>
                </c:pt>
                <c:pt idx="504">
                  <c:v>0.54500000000000004</c:v>
                </c:pt>
                <c:pt idx="505">
                  <c:v>0.69</c:v>
                </c:pt>
                <c:pt idx="506">
                  <c:v>0.66</c:v>
                </c:pt>
                <c:pt idx="507">
                  <c:v>0.6</c:v>
                </c:pt>
                <c:pt idx="508">
                  <c:v>0.5</c:v>
                </c:pt>
                <c:pt idx="509">
                  <c:v>0.41</c:v>
                </c:pt>
                <c:pt idx="510">
                  <c:v>1.1299999999999999</c:v>
                </c:pt>
                <c:pt idx="511">
                  <c:v>0.55000000000000004</c:v>
                </c:pt>
                <c:pt idx="512">
                  <c:v>0.89</c:v>
                </c:pt>
                <c:pt idx="513">
                  <c:v>1.3</c:v>
                </c:pt>
                <c:pt idx="514">
                  <c:v>0.46</c:v>
                </c:pt>
                <c:pt idx="515">
                  <c:v>0.49</c:v>
                </c:pt>
                <c:pt idx="516">
                  <c:v>0.55000000000000004</c:v>
                </c:pt>
                <c:pt idx="517">
                  <c:v>0.57999999999999996</c:v>
                </c:pt>
                <c:pt idx="518">
                  <c:v>0.63</c:v>
                </c:pt>
                <c:pt idx="519">
                  <c:v>0.71499999999999997</c:v>
                </c:pt>
                <c:pt idx="520">
                  <c:v>0.48</c:v>
                </c:pt>
                <c:pt idx="521">
                  <c:v>0.6</c:v>
                </c:pt>
                <c:pt idx="522">
                  <c:v>0.86</c:v>
                </c:pt>
                <c:pt idx="523">
                  <c:v>0.913333333333333</c:v>
                </c:pt>
                <c:pt idx="524">
                  <c:v>0.56999999999999995</c:v>
                </c:pt>
                <c:pt idx="525">
                  <c:v>0.56999999999999995</c:v>
                </c:pt>
                <c:pt idx="526">
                  <c:v>0.46</c:v>
                </c:pt>
                <c:pt idx="527">
                  <c:v>0.41</c:v>
                </c:pt>
                <c:pt idx="528">
                  <c:v>0.51</c:v>
                </c:pt>
                <c:pt idx="529">
                  <c:v>0.79166666666666696</c:v>
                </c:pt>
                <c:pt idx="530">
                  <c:v>0.66</c:v>
                </c:pt>
                <c:pt idx="531">
                  <c:v>0.64</c:v>
                </c:pt>
                <c:pt idx="532">
                  <c:v>0.61499999999999999</c:v>
                </c:pt>
                <c:pt idx="533">
                  <c:v>0.53500000000000003</c:v>
                </c:pt>
                <c:pt idx="534">
                  <c:v>0.56999999999999995</c:v>
                </c:pt>
                <c:pt idx="535">
                  <c:v>0.57999999999999996</c:v>
                </c:pt>
                <c:pt idx="536">
                  <c:v>0.74</c:v>
                </c:pt>
                <c:pt idx="537">
                  <c:v>0.46</c:v>
                </c:pt>
                <c:pt idx="538">
                  <c:v>0.59499999999999997</c:v>
                </c:pt>
                <c:pt idx="539">
                  <c:v>0.5575</c:v>
                </c:pt>
                <c:pt idx="540">
                  <c:v>0.73499999999999999</c:v>
                </c:pt>
                <c:pt idx="541">
                  <c:v>0.73</c:v>
                </c:pt>
                <c:pt idx="542">
                  <c:v>0.66571428571428604</c:v>
                </c:pt>
                <c:pt idx="543">
                  <c:v>1.02</c:v>
                </c:pt>
                <c:pt idx="544">
                  <c:v>0.56999999999999995</c:v>
                </c:pt>
                <c:pt idx="545">
                  <c:v>0.60250000000000004</c:v>
                </c:pt>
                <c:pt idx="546">
                  <c:v>0.53</c:v>
                </c:pt>
                <c:pt idx="547">
                  <c:v>0.59</c:v>
                </c:pt>
                <c:pt idx="548">
                  <c:v>0.65</c:v>
                </c:pt>
                <c:pt idx="549">
                  <c:v>0.79</c:v>
                </c:pt>
                <c:pt idx="550">
                  <c:v>0.53</c:v>
                </c:pt>
                <c:pt idx="551">
                  <c:v>0.99</c:v>
                </c:pt>
                <c:pt idx="552">
                  <c:v>0.49</c:v>
                </c:pt>
                <c:pt idx="553">
                  <c:v>0.37</c:v>
                </c:pt>
                <c:pt idx="554">
                  <c:v>0.68</c:v>
                </c:pt>
                <c:pt idx="555">
                  <c:v>0.57999999999999996</c:v>
                </c:pt>
                <c:pt idx="556">
                  <c:v>0.51500000000000001</c:v>
                </c:pt>
                <c:pt idx="557">
                  <c:v>0.64333333333333298</c:v>
                </c:pt>
                <c:pt idx="558">
                  <c:v>0.69</c:v>
                </c:pt>
                <c:pt idx="559">
                  <c:v>0.63</c:v>
                </c:pt>
                <c:pt idx="560">
                  <c:v>0.77</c:v>
                </c:pt>
                <c:pt idx="561">
                  <c:v>0.86</c:v>
                </c:pt>
                <c:pt idx="562">
                  <c:v>0.65</c:v>
                </c:pt>
                <c:pt idx="563">
                  <c:v>0.47</c:v>
                </c:pt>
                <c:pt idx="564">
                  <c:v>1.05666666666667</c:v>
                </c:pt>
                <c:pt idx="565">
                  <c:v>0.57999999999999996</c:v>
                </c:pt>
                <c:pt idx="566">
                  <c:v>0.55000000000000004</c:v>
                </c:pt>
                <c:pt idx="567">
                  <c:v>0.55000000000000004</c:v>
                </c:pt>
                <c:pt idx="568">
                  <c:v>0.45</c:v>
                </c:pt>
                <c:pt idx="569">
                  <c:v>0.71499999999999997</c:v>
                </c:pt>
                <c:pt idx="570">
                  <c:v>0.66</c:v>
                </c:pt>
                <c:pt idx="571">
                  <c:v>0.52666666666666695</c:v>
                </c:pt>
                <c:pt idx="572">
                  <c:v>0.4</c:v>
                </c:pt>
                <c:pt idx="573">
                  <c:v>0.70399999999999996</c:v>
                </c:pt>
                <c:pt idx="574">
                  <c:v>0.84499999999999997</c:v>
                </c:pt>
                <c:pt idx="575">
                  <c:v>0.73</c:v>
                </c:pt>
                <c:pt idx="576">
                  <c:v>0.66</c:v>
                </c:pt>
                <c:pt idx="577">
                  <c:v>0.55000000000000004</c:v>
                </c:pt>
                <c:pt idx="578">
                  <c:v>0.62</c:v>
                </c:pt>
                <c:pt idx="579">
                  <c:v>0.85</c:v>
                </c:pt>
                <c:pt idx="580">
                  <c:v>0.35</c:v>
                </c:pt>
                <c:pt idx="581">
                  <c:v>0.53</c:v>
                </c:pt>
                <c:pt idx="582">
                  <c:v>0.6875</c:v>
                </c:pt>
                <c:pt idx="583">
                  <c:v>0.6</c:v>
                </c:pt>
                <c:pt idx="584">
                  <c:v>0.63</c:v>
                </c:pt>
                <c:pt idx="585">
                  <c:v>0.62</c:v>
                </c:pt>
                <c:pt idx="586">
                  <c:v>0.61</c:v>
                </c:pt>
                <c:pt idx="587">
                  <c:v>0.57499999999999996</c:v>
                </c:pt>
                <c:pt idx="588">
                  <c:v>0.63</c:v>
                </c:pt>
                <c:pt idx="589">
                  <c:v>0.63</c:v>
                </c:pt>
                <c:pt idx="590">
                  <c:v>0.88333333333333297</c:v>
                </c:pt>
                <c:pt idx="591">
                  <c:v>0.53</c:v>
                </c:pt>
                <c:pt idx="592">
                  <c:v>0.81</c:v>
                </c:pt>
                <c:pt idx="593">
                  <c:v>0.85166666666666702</c:v>
                </c:pt>
                <c:pt idx="594">
                  <c:v>0.52</c:v>
                </c:pt>
                <c:pt idx="595">
                  <c:v>0.4</c:v>
                </c:pt>
                <c:pt idx="596">
                  <c:v>0.61</c:v>
                </c:pt>
                <c:pt idx="597">
                  <c:v>0.38</c:v>
                </c:pt>
                <c:pt idx="598">
                  <c:v>0.93</c:v>
                </c:pt>
                <c:pt idx="599">
                  <c:v>0.54</c:v>
                </c:pt>
                <c:pt idx="600">
                  <c:v>0.73</c:v>
                </c:pt>
                <c:pt idx="601">
                  <c:v>0.62</c:v>
                </c:pt>
                <c:pt idx="602">
                  <c:v>0.71888888888888902</c:v>
                </c:pt>
                <c:pt idx="603">
                  <c:v>0.87</c:v>
                </c:pt>
                <c:pt idx="604">
                  <c:v>0.59</c:v>
                </c:pt>
                <c:pt idx="605">
                  <c:v>0.72333333333333305</c:v>
                </c:pt>
                <c:pt idx="606">
                  <c:v>0.84</c:v>
                </c:pt>
                <c:pt idx="607">
                  <c:v>0.55500000000000005</c:v>
                </c:pt>
                <c:pt idx="608">
                  <c:v>0.56999999999999995</c:v>
                </c:pt>
                <c:pt idx="609">
                  <c:v>0.68857142857142895</c:v>
                </c:pt>
                <c:pt idx="610">
                  <c:v>0.53</c:v>
                </c:pt>
                <c:pt idx="611">
                  <c:v>0.6</c:v>
                </c:pt>
                <c:pt idx="612">
                  <c:v>0.78</c:v>
                </c:pt>
                <c:pt idx="613">
                  <c:v>0.49</c:v>
                </c:pt>
                <c:pt idx="614">
                  <c:v>0.52333333333333298</c:v>
                </c:pt>
                <c:pt idx="615">
                  <c:v>0.60499999999999998</c:v>
                </c:pt>
                <c:pt idx="616">
                  <c:v>0.68</c:v>
                </c:pt>
                <c:pt idx="617">
                  <c:v>0.44</c:v>
                </c:pt>
                <c:pt idx="618">
                  <c:v>0.67</c:v>
                </c:pt>
                <c:pt idx="619">
                  <c:v>0.71</c:v>
                </c:pt>
                <c:pt idx="620">
                  <c:v>0.6</c:v>
                </c:pt>
                <c:pt idx="621">
                  <c:v>0.36</c:v>
                </c:pt>
                <c:pt idx="622">
                  <c:v>0.73</c:v>
                </c:pt>
                <c:pt idx="623">
                  <c:v>0.81</c:v>
                </c:pt>
                <c:pt idx="624">
                  <c:v>0.54</c:v>
                </c:pt>
                <c:pt idx="625">
                  <c:v>0.74666666666666703</c:v>
                </c:pt>
                <c:pt idx="626">
                  <c:v>0.74</c:v>
                </c:pt>
                <c:pt idx="627">
                  <c:v>0.62</c:v>
                </c:pt>
                <c:pt idx="628">
                  <c:v>1.1299999999999999</c:v>
                </c:pt>
                <c:pt idx="629">
                  <c:v>0.71</c:v>
                </c:pt>
                <c:pt idx="630">
                  <c:v>0.49</c:v>
                </c:pt>
                <c:pt idx="631">
                  <c:v>0.75</c:v>
                </c:pt>
                <c:pt idx="632">
                  <c:v>0.51500000000000001</c:v>
                </c:pt>
                <c:pt idx="633">
                  <c:v>0.75</c:v>
                </c:pt>
                <c:pt idx="634">
                  <c:v>0.7</c:v>
                </c:pt>
                <c:pt idx="635">
                  <c:v>0.65</c:v>
                </c:pt>
                <c:pt idx="636">
                  <c:v>0.4</c:v>
                </c:pt>
                <c:pt idx="637">
                  <c:v>0.70499999999999996</c:v>
                </c:pt>
                <c:pt idx="638">
                  <c:v>0.66</c:v>
                </c:pt>
                <c:pt idx="639">
                  <c:v>0.43</c:v>
                </c:pt>
                <c:pt idx="640">
                  <c:v>0.31</c:v>
                </c:pt>
                <c:pt idx="641">
                  <c:v>0.44</c:v>
                </c:pt>
                <c:pt idx="642">
                  <c:v>0.54</c:v>
                </c:pt>
                <c:pt idx="643">
                  <c:v>0.78</c:v>
                </c:pt>
                <c:pt idx="644">
                  <c:v>0.61</c:v>
                </c:pt>
                <c:pt idx="645">
                  <c:v>0.65</c:v>
                </c:pt>
                <c:pt idx="646">
                  <c:v>0.64</c:v>
                </c:pt>
                <c:pt idx="647">
                  <c:v>0.53</c:v>
                </c:pt>
                <c:pt idx="648">
                  <c:v>0.82499999999999996</c:v>
                </c:pt>
                <c:pt idx="649">
                  <c:v>0.64</c:v>
                </c:pt>
                <c:pt idx="650">
                  <c:v>0.62</c:v>
                </c:pt>
                <c:pt idx="651">
                  <c:v>0.64</c:v>
                </c:pt>
                <c:pt idx="652">
                  <c:v>0.58499999999999996</c:v>
                </c:pt>
                <c:pt idx="653">
                  <c:v>0.38</c:v>
                </c:pt>
                <c:pt idx="654">
                  <c:v>0.78</c:v>
                </c:pt>
                <c:pt idx="655">
                  <c:v>0.72499999999999998</c:v>
                </c:pt>
                <c:pt idx="656">
                  <c:v>0.82</c:v>
                </c:pt>
                <c:pt idx="657">
                  <c:v>0.33</c:v>
                </c:pt>
                <c:pt idx="658">
                  <c:v>0.73499999999999999</c:v>
                </c:pt>
                <c:pt idx="659">
                  <c:v>0.33</c:v>
                </c:pt>
                <c:pt idx="660">
                  <c:v>0.52</c:v>
                </c:pt>
                <c:pt idx="661">
                  <c:v>0.52</c:v>
                </c:pt>
                <c:pt idx="662">
                  <c:v>0.5</c:v>
                </c:pt>
                <c:pt idx="663">
                  <c:v>0.6</c:v>
                </c:pt>
                <c:pt idx="664">
                  <c:v>0.54</c:v>
                </c:pt>
                <c:pt idx="665">
                  <c:v>0.73333333333333295</c:v>
                </c:pt>
                <c:pt idx="666">
                  <c:v>0.62</c:v>
                </c:pt>
                <c:pt idx="667">
                  <c:v>0.56499999999999995</c:v>
                </c:pt>
                <c:pt idx="668">
                  <c:v>0.24</c:v>
                </c:pt>
                <c:pt idx="669">
                  <c:v>0.56000000000000005</c:v>
                </c:pt>
                <c:pt idx="670">
                  <c:v>0.32</c:v>
                </c:pt>
                <c:pt idx="671">
                  <c:v>0.62333333333333296</c:v>
                </c:pt>
                <c:pt idx="672">
                  <c:v>0.51</c:v>
                </c:pt>
                <c:pt idx="673">
                  <c:v>0.7</c:v>
                </c:pt>
                <c:pt idx="674">
                  <c:v>0.52</c:v>
                </c:pt>
                <c:pt idx="675">
                  <c:v>0.45</c:v>
                </c:pt>
                <c:pt idx="676">
                  <c:v>0.48</c:v>
                </c:pt>
                <c:pt idx="677">
                  <c:v>0.76</c:v>
                </c:pt>
                <c:pt idx="678">
                  <c:v>0.77</c:v>
                </c:pt>
                <c:pt idx="679">
                  <c:v>0.55000000000000004</c:v>
                </c:pt>
                <c:pt idx="680">
                  <c:v>0.32750000000000001</c:v>
                </c:pt>
                <c:pt idx="681">
                  <c:v>0.47</c:v>
                </c:pt>
                <c:pt idx="682">
                  <c:v>0.65</c:v>
                </c:pt>
                <c:pt idx="683">
                  <c:v>0.61499999999999999</c:v>
                </c:pt>
                <c:pt idx="684">
                  <c:v>0.5</c:v>
                </c:pt>
                <c:pt idx="685">
                  <c:v>0.49</c:v>
                </c:pt>
                <c:pt idx="686">
                  <c:v>0.67</c:v>
                </c:pt>
                <c:pt idx="687">
                  <c:v>0.67</c:v>
                </c:pt>
                <c:pt idx="688">
                  <c:v>0.48</c:v>
                </c:pt>
                <c:pt idx="689">
                  <c:v>0.86</c:v>
                </c:pt>
                <c:pt idx="690">
                  <c:v>0.57666666666666699</c:v>
                </c:pt>
                <c:pt idx="691">
                  <c:v>0.435</c:v>
                </c:pt>
                <c:pt idx="692">
                  <c:v>0.46</c:v>
                </c:pt>
                <c:pt idx="693">
                  <c:v>0.55000000000000004</c:v>
                </c:pt>
                <c:pt idx="694">
                  <c:v>0.51</c:v>
                </c:pt>
                <c:pt idx="695">
                  <c:v>0.7</c:v>
                </c:pt>
                <c:pt idx="696">
                  <c:v>0.72</c:v>
                </c:pt>
                <c:pt idx="697">
                  <c:v>0.71</c:v>
                </c:pt>
                <c:pt idx="698">
                  <c:v>0.67</c:v>
                </c:pt>
                <c:pt idx="699">
                  <c:v>0.43</c:v>
                </c:pt>
                <c:pt idx="700">
                  <c:v>0.69</c:v>
                </c:pt>
                <c:pt idx="701">
                  <c:v>0.5</c:v>
                </c:pt>
                <c:pt idx="702">
                  <c:v>0.73</c:v>
                </c:pt>
                <c:pt idx="703">
                  <c:v>0.49</c:v>
                </c:pt>
                <c:pt idx="704">
                  <c:v>0.4</c:v>
                </c:pt>
                <c:pt idx="705">
                  <c:v>0.38</c:v>
                </c:pt>
                <c:pt idx="706">
                  <c:v>0.4</c:v>
                </c:pt>
                <c:pt idx="707">
                  <c:v>0.72</c:v>
                </c:pt>
                <c:pt idx="708">
                  <c:v>0.73</c:v>
                </c:pt>
                <c:pt idx="709">
                  <c:v>0.68500000000000005</c:v>
                </c:pt>
                <c:pt idx="710">
                  <c:v>0.63</c:v>
                </c:pt>
                <c:pt idx="711">
                  <c:v>0.39</c:v>
                </c:pt>
                <c:pt idx="712">
                  <c:v>0.39</c:v>
                </c:pt>
                <c:pt idx="713">
                  <c:v>0.78</c:v>
                </c:pt>
                <c:pt idx="714">
                  <c:v>0.54</c:v>
                </c:pt>
                <c:pt idx="715">
                  <c:v>0.24</c:v>
                </c:pt>
                <c:pt idx="716">
                  <c:v>0.61</c:v>
                </c:pt>
                <c:pt idx="717">
                  <c:v>0.67</c:v>
                </c:pt>
                <c:pt idx="718">
                  <c:v>0.67</c:v>
                </c:pt>
                <c:pt idx="719">
                  <c:v>0.435</c:v>
                </c:pt>
                <c:pt idx="720">
                  <c:v>0.75</c:v>
                </c:pt>
                <c:pt idx="721">
                  <c:v>0.37</c:v>
                </c:pt>
                <c:pt idx="722">
                  <c:v>0.435</c:v>
                </c:pt>
                <c:pt idx="723">
                  <c:v>0.26</c:v>
                </c:pt>
                <c:pt idx="724">
                  <c:v>0.66</c:v>
                </c:pt>
                <c:pt idx="725">
                  <c:v>0.69</c:v>
                </c:pt>
                <c:pt idx="726">
                  <c:v>0.35</c:v>
                </c:pt>
                <c:pt idx="727">
                  <c:v>0.64</c:v>
                </c:pt>
                <c:pt idx="728">
                  <c:v>0.84</c:v>
                </c:pt>
                <c:pt idx="729">
                  <c:v>0.41</c:v>
                </c:pt>
                <c:pt idx="730">
                  <c:v>0.435</c:v>
                </c:pt>
                <c:pt idx="731">
                  <c:v>0.48</c:v>
                </c:pt>
                <c:pt idx="732">
                  <c:v>0.36</c:v>
                </c:pt>
                <c:pt idx="733">
                  <c:v>0.47</c:v>
                </c:pt>
                <c:pt idx="734">
                  <c:v>0.41666666666666702</c:v>
                </c:pt>
                <c:pt idx="735">
                  <c:v>0.31</c:v>
                </c:pt>
                <c:pt idx="736">
                  <c:v>0.56000000000000005</c:v>
                </c:pt>
                <c:pt idx="737">
                  <c:v>0.49</c:v>
                </c:pt>
                <c:pt idx="738">
                  <c:v>0.26</c:v>
                </c:pt>
                <c:pt idx="739">
                  <c:v>0.34</c:v>
                </c:pt>
                <c:pt idx="740">
                  <c:v>0.5</c:v>
                </c:pt>
                <c:pt idx="741">
                  <c:v>0.36</c:v>
                </c:pt>
                <c:pt idx="742">
                  <c:v>0.51</c:v>
                </c:pt>
                <c:pt idx="743">
                  <c:v>0.39</c:v>
                </c:pt>
                <c:pt idx="744">
                  <c:v>0.56999999999999995</c:v>
                </c:pt>
                <c:pt idx="745">
                  <c:v>0.38</c:v>
                </c:pt>
                <c:pt idx="746">
                  <c:v>0.62</c:v>
                </c:pt>
                <c:pt idx="747">
                  <c:v>0.41</c:v>
                </c:pt>
                <c:pt idx="748">
                  <c:v>0.18</c:v>
                </c:pt>
                <c:pt idx="749">
                  <c:v>0.55000000000000004</c:v>
                </c:pt>
                <c:pt idx="750">
                  <c:v>0.37</c:v>
                </c:pt>
                <c:pt idx="751">
                  <c:v>0.51</c:v>
                </c:pt>
                <c:pt idx="752">
                  <c:v>0.28999999999999998</c:v>
                </c:pt>
                <c:pt idx="753">
                  <c:v>0.23</c:v>
                </c:pt>
                <c:pt idx="754">
                  <c:v>0.3</c:v>
                </c:pt>
                <c:pt idx="755">
                  <c:v>0.34</c:v>
                </c:pt>
                <c:pt idx="756">
                  <c:v>0.54</c:v>
                </c:pt>
                <c:pt idx="757">
                  <c:v>0.31</c:v>
                </c:pt>
                <c:pt idx="758">
                  <c:v>0.43</c:v>
                </c:pt>
              </c:numCache>
            </c:numRef>
          </c:yVal>
          <c:smooth val="0"/>
          <c:extLst>
            <c:ext xmlns:c16="http://schemas.microsoft.com/office/drawing/2014/chart" uri="{C3380CC4-5D6E-409C-BE32-E72D297353CC}">
              <c16:uniqueId val="{00000003-8025-498A-86C8-63E53A605C9D}"/>
            </c:ext>
          </c:extLst>
        </c:ser>
        <c:ser>
          <c:idx val="3"/>
          <c:order val="3"/>
          <c:tx>
            <c:strRef>
              <c:f>[时刻价值.xlsx]座公里收入与距离!$G$4</c:f>
              <c:strCache>
                <c:ptCount val="1"/>
                <c:pt idx="0">
                  <c:v>1—3</c:v>
                </c:pt>
              </c:strCache>
            </c:strRef>
          </c:tx>
          <c:spPr>
            <a:ln w="25400" cap="rnd">
              <a:noFill/>
              <a:round/>
            </a:ln>
            <a:effectLst/>
          </c:spPr>
          <c:marker>
            <c:symbol val="circle"/>
            <c:size val="5"/>
            <c:spPr>
              <a:solidFill>
                <a:schemeClr val="accent2">
                  <a:lumMod val="75000"/>
                </a:schemeClr>
              </a:solidFill>
              <a:ln w="9525">
                <a:noFill/>
              </a:ln>
              <a:effectLst/>
            </c:spPr>
          </c:marker>
          <c:trendline>
            <c:spPr>
              <a:ln w="19050" cap="rnd">
                <a:solidFill>
                  <a:schemeClr val="accent2">
                    <a:lumMod val="75000"/>
                  </a:schemeClr>
                </a:solidFill>
                <a:prstDash val="sysDot"/>
              </a:ln>
              <a:effectLst/>
            </c:spPr>
            <c:trendlineType val="exp"/>
            <c:dispRSqr val="0"/>
            <c:dispEq val="0"/>
          </c:trendline>
          <c:xVal>
            <c:numRef>
              <c:f>[时刻价值.xlsx]座公里收入与距离!$A$1110:$A$2121</c:f>
              <c:numCache>
                <c:formatCode>General</c:formatCode>
                <c:ptCount val="1012"/>
                <c:pt idx="0">
                  <c:v>225</c:v>
                </c:pt>
                <c:pt idx="1">
                  <c:v>243</c:v>
                </c:pt>
                <c:pt idx="2">
                  <c:v>269</c:v>
                </c:pt>
                <c:pt idx="3">
                  <c:v>275</c:v>
                </c:pt>
                <c:pt idx="4">
                  <c:v>283</c:v>
                </c:pt>
                <c:pt idx="5">
                  <c:v>300</c:v>
                </c:pt>
                <c:pt idx="6">
                  <c:v>305</c:v>
                </c:pt>
                <c:pt idx="7">
                  <c:v>312</c:v>
                </c:pt>
                <c:pt idx="8">
                  <c:v>315</c:v>
                </c:pt>
                <c:pt idx="9">
                  <c:v>318</c:v>
                </c:pt>
                <c:pt idx="10">
                  <c:v>321</c:v>
                </c:pt>
                <c:pt idx="11">
                  <c:v>325</c:v>
                </c:pt>
                <c:pt idx="12">
                  <c:v>330</c:v>
                </c:pt>
                <c:pt idx="13">
                  <c:v>338</c:v>
                </c:pt>
                <c:pt idx="14">
                  <c:v>350</c:v>
                </c:pt>
                <c:pt idx="15">
                  <c:v>360</c:v>
                </c:pt>
                <c:pt idx="16">
                  <c:v>372</c:v>
                </c:pt>
                <c:pt idx="17">
                  <c:v>373</c:v>
                </c:pt>
                <c:pt idx="18">
                  <c:v>380</c:v>
                </c:pt>
                <c:pt idx="19">
                  <c:v>387</c:v>
                </c:pt>
                <c:pt idx="20">
                  <c:v>388</c:v>
                </c:pt>
                <c:pt idx="21">
                  <c:v>429</c:v>
                </c:pt>
                <c:pt idx="22">
                  <c:v>430</c:v>
                </c:pt>
                <c:pt idx="23">
                  <c:v>450</c:v>
                </c:pt>
                <c:pt idx="24">
                  <c:v>454</c:v>
                </c:pt>
                <c:pt idx="25">
                  <c:v>458</c:v>
                </c:pt>
                <c:pt idx="26">
                  <c:v>460</c:v>
                </c:pt>
                <c:pt idx="27">
                  <c:v>464</c:v>
                </c:pt>
                <c:pt idx="28">
                  <c:v>468</c:v>
                </c:pt>
                <c:pt idx="29">
                  <c:v>470</c:v>
                </c:pt>
                <c:pt idx="30">
                  <c:v>476</c:v>
                </c:pt>
                <c:pt idx="31">
                  <c:v>480</c:v>
                </c:pt>
                <c:pt idx="32">
                  <c:v>494</c:v>
                </c:pt>
                <c:pt idx="33">
                  <c:v>495</c:v>
                </c:pt>
                <c:pt idx="34">
                  <c:v>503</c:v>
                </c:pt>
                <c:pt idx="35">
                  <c:v>505</c:v>
                </c:pt>
                <c:pt idx="36">
                  <c:v>517</c:v>
                </c:pt>
                <c:pt idx="37">
                  <c:v>519</c:v>
                </c:pt>
                <c:pt idx="38">
                  <c:v>520</c:v>
                </c:pt>
                <c:pt idx="39">
                  <c:v>528</c:v>
                </c:pt>
                <c:pt idx="40">
                  <c:v>530</c:v>
                </c:pt>
                <c:pt idx="41">
                  <c:v>533</c:v>
                </c:pt>
                <c:pt idx="42">
                  <c:v>534</c:v>
                </c:pt>
                <c:pt idx="43">
                  <c:v>552</c:v>
                </c:pt>
                <c:pt idx="44">
                  <c:v>560</c:v>
                </c:pt>
                <c:pt idx="45">
                  <c:v>572</c:v>
                </c:pt>
                <c:pt idx="46">
                  <c:v>579</c:v>
                </c:pt>
                <c:pt idx="47">
                  <c:v>583</c:v>
                </c:pt>
                <c:pt idx="48">
                  <c:v>592</c:v>
                </c:pt>
                <c:pt idx="49">
                  <c:v>594</c:v>
                </c:pt>
                <c:pt idx="50">
                  <c:v>600</c:v>
                </c:pt>
                <c:pt idx="51">
                  <c:v>606</c:v>
                </c:pt>
                <c:pt idx="52">
                  <c:v>615</c:v>
                </c:pt>
                <c:pt idx="53">
                  <c:v>628</c:v>
                </c:pt>
                <c:pt idx="54">
                  <c:v>641</c:v>
                </c:pt>
                <c:pt idx="55">
                  <c:v>646</c:v>
                </c:pt>
                <c:pt idx="56">
                  <c:v>650</c:v>
                </c:pt>
                <c:pt idx="57">
                  <c:v>654</c:v>
                </c:pt>
                <c:pt idx="58">
                  <c:v>662</c:v>
                </c:pt>
                <c:pt idx="59">
                  <c:v>665</c:v>
                </c:pt>
                <c:pt idx="60">
                  <c:v>666</c:v>
                </c:pt>
                <c:pt idx="61">
                  <c:v>667</c:v>
                </c:pt>
                <c:pt idx="62">
                  <c:v>682</c:v>
                </c:pt>
                <c:pt idx="63">
                  <c:v>688</c:v>
                </c:pt>
                <c:pt idx="64">
                  <c:v>691</c:v>
                </c:pt>
                <c:pt idx="65">
                  <c:v>693</c:v>
                </c:pt>
                <c:pt idx="66">
                  <c:v>695</c:v>
                </c:pt>
                <c:pt idx="67">
                  <c:v>696</c:v>
                </c:pt>
                <c:pt idx="68">
                  <c:v>700</c:v>
                </c:pt>
                <c:pt idx="69">
                  <c:v>704</c:v>
                </c:pt>
                <c:pt idx="70">
                  <c:v>705</c:v>
                </c:pt>
                <c:pt idx="71">
                  <c:v>707</c:v>
                </c:pt>
                <c:pt idx="72">
                  <c:v>710</c:v>
                </c:pt>
                <c:pt idx="73">
                  <c:v>715</c:v>
                </c:pt>
                <c:pt idx="74">
                  <c:v>721</c:v>
                </c:pt>
                <c:pt idx="75">
                  <c:v>728</c:v>
                </c:pt>
                <c:pt idx="76">
                  <c:v>729</c:v>
                </c:pt>
                <c:pt idx="77">
                  <c:v>734</c:v>
                </c:pt>
                <c:pt idx="78">
                  <c:v>735</c:v>
                </c:pt>
                <c:pt idx="79">
                  <c:v>740</c:v>
                </c:pt>
                <c:pt idx="80">
                  <c:v>744</c:v>
                </c:pt>
                <c:pt idx="81">
                  <c:v>749</c:v>
                </c:pt>
                <c:pt idx="82">
                  <c:v>756</c:v>
                </c:pt>
                <c:pt idx="83">
                  <c:v>769</c:v>
                </c:pt>
                <c:pt idx="84">
                  <c:v>773</c:v>
                </c:pt>
                <c:pt idx="85">
                  <c:v>780</c:v>
                </c:pt>
                <c:pt idx="86">
                  <c:v>784</c:v>
                </c:pt>
                <c:pt idx="87">
                  <c:v>800</c:v>
                </c:pt>
                <c:pt idx="88">
                  <c:v>803</c:v>
                </c:pt>
                <c:pt idx="89">
                  <c:v>809</c:v>
                </c:pt>
                <c:pt idx="90">
                  <c:v>810</c:v>
                </c:pt>
                <c:pt idx="91">
                  <c:v>817</c:v>
                </c:pt>
                <c:pt idx="92">
                  <c:v>828</c:v>
                </c:pt>
                <c:pt idx="93">
                  <c:v>829</c:v>
                </c:pt>
                <c:pt idx="94">
                  <c:v>830</c:v>
                </c:pt>
                <c:pt idx="95">
                  <c:v>836</c:v>
                </c:pt>
                <c:pt idx="96">
                  <c:v>840</c:v>
                </c:pt>
                <c:pt idx="97">
                  <c:v>843</c:v>
                </c:pt>
                <c:pt idx="98">
                  <c:v>848</c:v>
                </c:pt>
                <c:pt idx="99">
                  <c:v>849</c:v>
                </c:pt>
                <c:pt idx="100">
                  <c:v>850</c:v>
                </c:pt>
                <c:pt idx="101">
                  <c:v>853</c:v>
                </c:pt>
                <c:pt idx="102">
                  <c:v>854</c:v>
                </c:pt>
                <c:pt idx="103">
                  <c:v>859</c:v>
                </c:pt>
                <c:pt idx="104">
                  <c:v>860</c:v>
                </c:pt>
                <c:pt idx="105">
                  <c:v>863</c:v>
                </c:pt>
                <c:pt idx="106">
                  <c:v>867</c:v>
                </c:pt>
                <c:pt idx="107">
                  <c:v>870</c:v>
                </c:pt>
                <c:pt idx="108">
                  <c:v>872</c:v>
                </c:pt>
                <c:pt idx="109">
                  <c:v>879</c:v>
                </c:pt>
                <c:pt idx="110">
                  <c:v>881</c:v>
                </c:pt>
                <c:pt idx="111">
                  <c:v>882</c:v>
                </c:pt>
                <c:pt idx="112">
                  <c:v>886</c:v>
                </c:pt>
                <c:pt idx="113">
                  <c:v>890</c:v>
                </c:pt>
                <c:pt idx="114">
                  <c:v>893</c:v>
                </c:pt>
                <c:pt idx="115">
                  <c:v>895</c:v>
                </c:pt>
                <c:pt idx="116">
                  <c:v>900</c:v>
                </c:pt>
                <c:pt idx="117">
                  <c:v>904</c:v>
                </c:pt>
                <c:pt idx="118">
                  <c:v>907</c:v>
                </c:pt>
                <c:pt idx="119">
                  <c:v>909</c:v>
                </c:pt>
                <c:pt idx="120">
                  <c:v>910</c:v>
                </c:pt>
                <c:pt idx="121">
                  <c:v>912</c:v>
                </c:pt>
                <c:pt idx="122">
                  <c:v>921</c:v>
                </c:pt>
                <c:pt idx="123">
                  <c:v>929</c:v>
                </c:pt>
                <c:pt idx="124">
                  <c:v>930</c:v>
                </c:pt>
                <c:pt idx="125">
                  <c:v>932</c:v>
                </c:pt>
                <c:pt idx="126">
                  <c:v>933</c:v>
                </c:pt>
                <c:pt idx="127">
                  <c:v>934</c:v>
                </c:pt>
                <c:pt idx="128">
                  <c:v>940</c:v>
                </c:pt>
                <c:pt idx="129">
                  <c:v>945</c:v>
                </c:pt>
                <c:pt idx="130">
                  <c:v>948</c:v>
                </c:pt>
                <c:pt idx="131">
                  <c:v>950</c:v>
                </c:pt>
                <c:pt idx="132">
                  <c:v>951</c:v>
                </c:pt>
                <c:pt idx="133">
                  <c:v>953</c:v>
                </c:pt>
                <c:pt idx="134">
                  <c:v>956</c:v>
                </c:pt>
                <c:pt idx="135">
                  <c:v>957</c:v>
                </c:pt>
                <c:pt idx="136">
                  <c:v>965</c:v>
                </c:pt>
                <c:pt idx="137">
                  <c:v>975</c:v>
                </c:pt>
                <c:pt idx="138">
                  <c:v>977</c:v>
                </c:pt>
                <c:pt idx="139">
                  <c:v>980</c:v>
                </c:pt>
                <c:pt idx="140">
                  <c:v>984</c:v>
                </c:pt>
                <c:pt idx="141">
                  <c:v>985</c:v>
                </c:pt>
                <c:pt idx="142">
                  <c:v>987</c:v>
                </c:pt>
                <c:pt idx="143">
                  <c:v>988</c:v>
                </c:pt>
                <c:pt idx="144">
                  <c:v>989</c:v>
                </c:pt>
                <c:pt idx="145">
                  <c:v>997</c:v>
                </c:pt>
                <c:pt idx="146">
                  <c:v>999</c:v>
                </c:pt>
                <c:pt idx="147">
                  <c:v>1000</c:v>
                </c:pt>
                <c:pt idx="148">
                  <c:v>1008</c:v>
                </c:pt>
                <c:pt idx="149">
                  <c:v>1010</c:v>
                </c:pt>
                <c:pt idx="150">
                  <c:v>1014</c:v>
                </c:pt>
                <c:pt idx="151">
                  <c:v>1016</c:v>
                </c:pt>
                <c:pt idx="152">
                  <c:v>1017</c:v>
                </c:pt>
                <c:pt idx="153">
                  <c:v>1029</c:v>
                </c:pt>
                <c:pt idx="154">
                  <c:v>1032</c:v>
                </c:pt>
                <c:pt idx="155">
                  <c:v>1034</c:v>
                </c:pt>
                <c:pt idx="156">
                  <c:v>1035</c:v>
                </c:pt>
                <c:pt idx="157">
                  <c:v>1038</c:v>
                </c:pt>
                <c:pt idx="158">
                  <c:v>1041</c:v>
                </c:pt>
                <c:pt idx="159">
                  <c:v>1042</c:v>
                </c:pt>
                <c:pt idx="160">
                  <c:v>1043</c:v>
                </c:pt>
                <c:pt idx="161">
                  <c:v>1046</c:v>
                </c:pt>
                <c:pt idx="162">
                  <c:v>1056</c:v>
                </c:pt>
                <c:pt idx="163">
                  <c:v>1060</c:v>
                </c:pt>
                <c:pt idx="164">
                  <c:v>1062</c:v>
                </c:pt>
                <c:pt idx="165">
                  <c:v>1069</c:v>
                </c:pt>
                <c:pt idx="166">
                  <c:v>1070</c:v>
                </c:pt>
                <c:pt idx="167">
                  <c:v>1072</c:v>
                </c:pt>
                <c:pt idx="168">
                  <c:v>1074</c:v>
                </c:pt>
                <c:pt idx="169">
                  <c:v>1076</c:v>
                </c:pt>
                <c:pt idx="170">
                  <c:v>1080</c:v>
                </c:pt>
                <c:pt idx="171">
                  <c:v>1082</c:v>
                </c:pt>
                <c:pt idx="172">
                  <c:v>1084</c:v>
                </c:pt>
                <c:pt idx="173">
                  <c:v>1085</c:v>
                </c:pt>
                <c:pt idx="174">
                  <c:v>1088</c:v>
                </c:pt>
                <c:pt idx="175">
                  <c:v>1095</c:v>
                </c:pt>
                <c:pt idx="176">
                  <c:v>1099</c:v>
                </c:pt>
                <c:pt idx="177">
                  <c:v>1100</c:v>
                </c:pt>
                <c:pt idx="178">
                  <c:v>1101</c:v>
                </c:pt>
                <c:pt idx="179">
                  <c:v>1102</c:v>
                </c:pt>
                <c:pt idx="180">
                  <c:v>1104</c:v>
                </c:pt>
                <c:pt idx="181">
                  <c:v>1107</c:v>
                </c:pt>
                <c:pt idx="182">
                  <c:v>1111</c:v>
                </c:pt>
                <c:pt idx="183">
                  <c:v>1112</c:v>
                </c:pt>
                <c:pt idx="184">
                  <c:v>1120</c:v>
                </c:pt>
                <c:pt idx="185">
                  <c:v>1123</c:v>
                </c:pt>
                <c:pt idx="186">
                  <c:v>1124</c:v>
                </c:pt>
                <c:pt idx="187">
                  <c:v>1125</c:v>
                </c:pt>
                <c:pt idx="188">
                  <c:v>1128</c:v>
                </c:pt>
                <c:pt idx="189">
                  <c:v>1130</c:v>
                </c:pt>
                <c:pt idx="190">
                  <c:v>1131</c:v>
                </c:pt>
                <c:pt idx="191">
                  <c:v>1136</c:v>
                </c:pt>
                <c:pt idx="192">
                  <c:v>1143</c:v>
                </c:pt>
                <c:pt idx="193">
                  <c:v>1145</c:v>
                </c:pt>
                <c:pt idx="194">
                  <c:v>1150</c:v>
                </c:pt>
                <c:pt idx="195">
                  <c:v>1151</c:v>
                </c:pt>
                <c:pt idx="196">
                  <c:v>1152</c:v>
                </c:pt>
                <c:pt idx="197">
                  <c:v>1155</c:v>
                </c:pt>
                <c:pt idx="198">
                  <c:v>1156</c:v>
                </c:pt>
                <c:pt idx="199">
                  <c:v>1160</c:v>
                </c:pt>
                <c:pt idx="200">
                  <c:v>1161</c:v>
                </c:pt>
                <c:pt idx="201">
                  <c:v>1162</c:v>
                </c:pt>
                <c:pt idx="202">
                  <c:v>1163</c:v>
                </c:pt>
                <c:pt idx="203">
                  <c:v>1171</c:v>
                </c:pt>
                <c:pt idx="204">
                  <c:v>1174</c:v>
                </c:pt>
                <c:pt idx="205">
                  <c:v>1175</c:v>
                </c:pt>
                <c:pt idx="206">
                  <c:v>1177</c:v>
                </c:pt>
                <c:pt idx="207">
                  <c:v>1178</c:v>
                </c:pt>
                <c:pt idx="208">
                  <c:v>1182</c:v>
                </c:pt>
                <c:pt idx="209">
                  <c:v>1185</c:v>
                </c:pt>
                <c:pt idx="210">
                  <c:v>1189</c:v>
                </c:pt>
                <c:pt idx="211">
                  <c:v>1190</c:v>
                </c:pt>
                <c:pt idx="212">
                  <c:v>1192</c:v>
                </c:pt>
                <c:pt idx="213">
                  <c:v>1193</c:v>
                </c:pt>
                <c:pt idx="214">
                  <c:v>1196</c:v>
                </c:pt>
                <c:pt idx="215">
                  <c:v>1200</c:v>
                </c:pt>
                <c:pt idx="216">
                  <c:v>1207</c:v>
                </c:pt>
                <c:pt idx="217">
                  <c:v>1213</c:v>
                </c:pt>
                <c:pt idx="218">
                  <c:v>1216</c:v>
                </c:pt>
                <c:pt idx="219">
                  <c:v>1220</c:v>
                </c:pt>
                <c:pt idx="220">
                  <c:v>1225</c:v>
                </c:pt>
                <c:pt idx="221">
                  <c:v>1228</c:v>
                </c:pt>
                <c:pt idx="222">
                  <c:v>1230</c:v>
                </c:pt>
                <c:pt idx="223">
                  <c:v>1231</c:v>
                </c:pt>
                <c:pt idx="224">
                  <c:v>1233</c:v>
                </c:pt>
                <c:pt idx="225">
                  <c:v>1236</c:v>
                </c:pt>
                <c:pt idx="226">
                  <c:v>1237</c:v>
                </c:pt>
                <c:pt idx="227">
                  <c:v>1240</c:v>
                </c:pt>
                <c:pt idx="228">
                  <c:v>1245</c:v>
                </c:pt>
                <c:pt idx="229">
                  <c:v>1250</c:v>
                </c:pt>
                <c:pt idx="230">
                  <c:v>1254</c:v>
                </c:pt>
                <c:pt idx="231">
                  <c:v>1258</c:v>
                </c:pt>
                <c:pt idx="232">
                  <c:v>1260</c:v>
                </c:pt>
                <c:pt idx="233">
                  <c:v>1262</c:v>
                </c:pt>
                <c:pt idx="234">
                  <c:v>1265</c:v>
                </c:pt>
                <c:pt idx="235">
                  <c:v>1267</c:v>
                </c:pt>
                <c:pt idx="236">
                  <c:v>1270</c:v>
                </c:pt>
                <c:pt idx="237">
                  <c:v>1273</c:v>
                </c:pt>
                <c:pt idx="238">
                  <c:v>1280</c:v>
                </c:pt>
                <c:pt idx="239">
                  <c:v>1283</c:v>
                </c:pt>
                <c:pt idx="240">
                  <c:v>1285</c:v>
                </c:pt>
                <c:pt idx="241">
                  <c:v>1288</c:v>
                </c:pt>
                <c:pt idx="242">
                  <c:v>1289</c:v>
                </c:pt>
                <c:pt idx="243">
                  <c:v>1290</c:v>
                </c:pt>
                <c:pt idx="244">
                  <c:v>1291</c:v>
                </c:pt>
                <c:pt idx="245">
                  <c:v>1296</c:v>
                </c:pt>
                <c:pt idx="246">
                  <c:v>1299</c:v>
                </c:pt>
                <c:pt idx="247">
                  <c:v>1302</c:v>
                </c:pt>
                <c:pt idx="248">
                  <c:v>1310</c:v>
                </c:pt>
                <c:pt idx="249">
                  <c:v>1313</c:v>
                </c:pt>
                <c:pt idx="250">
                  <c:v>1314</c:v>
                </c:pt>
                <c:pt idx="251">
                  <c:v>1320</c:v>
                </c:pt>
                <c:pt idx="252">
                  <c:v>1324</c:v>
                </c:pt>
                <c:pt idx="253">
                  <c:v>1328</c:v>
                </c:pt>
                <c:pt idx="254">
                  <c:v>1332</c:v>
                </c:pt>
                <c:pt idx="255">
                  <c:v>1334</c:v>
                </c:pt>
                <c:pt idx="256">
                  <c:v>1335</c:v>
                </c:pt>
                <c:pt idx="257">
                  <c:v>1341</c:v>
                </c:pt>
                <c:pt idx="258">
                  <c:v>1342</c:v>
                </c:pt>
                <c:pt idx="259">
                  <c:v>1348</c:v>
                </c:pt>
                <c:pt idx="260">
                  <c:v>1350</c:v>
                </c:pt>
                <c:pt idx="261">
                  <c:v>1352</c:v>
                </c:pt>
                <c:pt idx="262">
                  <c:v>1354</c:v>
                </c:pt>
                <c:pt idx="263">
                  <c:v>1355</c:v>
                </c:pt>
                <c:pt idx="264">
                  <c:v>1357</c:v>
                </c:pt>
                <c:pt idx="265">
                  <c:v>1363</c:v>
                </c:pt>
                <c:pt idx="266">
                  <c:v>1365</c:v>
                </c:pt>
                <c:pt idx="267">
                  <c:v>1366</c:v>
                </c:pt>
                <c:pt idx="268">
                  <c:v>1368</c:v>
                </c:pt>
                <c:pt idx="269">
                  <c:v>1370</c:v>
                </c:pt>
                <c:pt idx="270">
                  <c:v>1372</c:v>
                </c:pt>
                <c:pt idx="271">
                  <c:v>1375</c:v>
                </c:pt>
                <c:pt idx="272">
                  <c:v>1380</c:v>
                </c:pt>
                <c:pt idx="273">
                  <c:v>1383</c:v>
                </c:pt>
                <c:pt idx="274">
                  <c:v>1389</c:v>
                </c:pt>
                <c:pt idx="275">
                  <c:v>1390</c:v>
                </c:pt>
                <c:pt idx="276">
                  <c:v>1393</c:v>
                </c:pt>
                <c:pt idx="277">
                  <c:v>1394</c:v>
                </c:pt>
                <c:pt idx="278">
                  <c:v>1395</c:v>
                </c:pt>
                <c:pt idx="279">
                  <c:v>1400</c:v>
                </c:pt>
                <c:pt idx="280">
                  <c:v>1403</c:v>
                </c:pt>
                <c:pt idx="281">
                  <c:v>1405</c:v>
                </c:pt>
                <c:pt idx="282">
                  <c:v>1406</c:v>
                </c:pt>
                <c:pt idx="283">
                  <c:v>1411</c:v>
                </c:pt>
                <c:pt idx="284">
                  <c:v>1417</c:v>
                </c:pt>
                <c:pt idx="285">
                  <c:v>1420</c:v>
                </c:pt>
                <c:pt idx="286">
                  <c:v>1426</c:v>
                </c:pt>
                <c:pt idx="287">
                  <c:v>1427</c:v>
                </c:pt>
                <c:pt idx="288">
                  <c:v>1434</c:v>
                </c:pt>
                <c:pt idx="289">
                  <c:v>1435</c:v>
                </c:pt>
                <c:pt idx="290">
                  <c:v>1438</c:v>
                </c:pt>
                <c:pt idx="291">
                  <c:v>1439</c:v>
                </c:pt>
                <c:pt idx="292">
                  <c:v>1442</c:v>
                </c:pt>
                <c:pt idx="293">
                  <c:v>1443</c:v>
                </c:pt>
                <c:pt idx="294">
                  <c:v>1445</c:v>
                </c:pt>
                <c:pt idx="295">
                  <c:v>1446</c:v>
                </c:pt>
                <c:pt idx="296">
                  <c:v>1448</c:v>
                </c:pt>
                <c:pt idx="297">
                  <c:v>1450</c:v>
                </c:pt>
                <c:pt idx="298">
                  <c:v>1453</c:v>
                </c:pt>
                <c:pt idx="299">
                  <c:v>1454</c:v>
                </c:pt>
                <c:pt idx="300">
                  <c:v>1466</c:v>
                </c:pt>
                <c:pt idx="301">
                  <c:v>1467</c:v>
                </c:pt>
                <c:pt idx="302">
                  <c:v>1470</c:v>
                </c:pt>
                <c:pt idx="303">
                  <c:v>1477</c:v>
                </c:pt>
                <c:pt idx="304">
                  <c:v>1478</c:v>
                </c:pt>
                <c:pt idx="305">
                  <c:v>1480</c:v>
                </c:pt>
                <c:pt idx="306">
                  <c:v>1483</c:v>
                </c:pt>
                <c:pt idx="307">
                  <c:v>1496</c:v>
                </c:pt>
                <c:pt idx="308">
                  <c:v>1498</c:v>
                </c:pt>
                <c:pt idx="309">
                  <c:v>1500</c:v>
                </c:pt>
                <c:pt idx="310">
                  <c:v>1507</c:v>
                </c:pt>
                <c:pt idx="311">
                  <c:v>1509</c:v>
                </c:pt>
                <c:pt idx="312">
                  <c:v>1510</c:v>
                </c:pt>
                <c:pt idx="313">
                  <c:v>1511</c:v>
                </c:pt>
                <c:pt idx="314">
                  <c:v>1514</c:v>
                </c:pt>
                <c:pt idx="315">
                  <c:v>1517</c:v>
                </c:pt>
                <c:pt idx="316">
                  <c:v>1518</c:v>
                </c:pt>
                <c:pt idx="317">
                  <c:v>1520</c:v>
                </c:pt>
                <c:pt idx="318">
                  <c:v>1522</c:v>
                </c:pt>
                <c:pt idx="319">
                  <c:v>1523</c:v>
                </c:pt>
                <c:pt idx="320">
                  <c:v>1524</c:v>
                </c:pt>
                <c:pt idx="321">
                  <c:v>1526</c:v>
                </c:pt>
                <c:pt idx="322">
                  <c:v>1527</c:v>
                </c:pt>
                <c:pt idx="323">
                  <c:v>1529</c:v>
                </c:pt>
                <c:pt idx="324">
                  <c:v>1530</c:v>
                </c:pt>
                <c:pt idx="325">
                  <c:v>1532</c:v>
                </c:pt>
                <c:pt idx="326">
                  <c:v>1533</c:v>
                </c:pt>
                <c:pt idx="327">
                  <c:v>1534</c:v>
                </c:pt>
                <c:pt idx="328">
                  <c:v>1545</c:v>
                </c:pt>
                <c:pt idx="329">
                  <c:v>1552</c:v>
                </c:pt>
                <c:pt idx="330">
                  <c:v>1553</c:v>
                </c:pt>
                <c:pt idx="331">
                  <c:v>1557</c:v>
                </c:pt>
                <c:pt idx="332">
                  <c:v>1560</c:v>
                </c:pt>
                <c:pt idx="333">
                  <c:v>1563</c:v>
                </c:pt>
                <c:pt idx="334">
                  <c:v>1566</c:v>
                </c:pt>
                <c:pt idx="335">
                  <c:v>1568</c:v>
                </c:pt>
                <c:pt idx="336">
                  <c:v>1570</c:v>
                </c:pt>
                <c:pt idx="337">
                  <c:v>1576</c:v>
                </c:pt>
                <c:pt idx="338">
                  <c:v>1579</c:v>
                </c:pt>
                <c:pt idx="339">
                  <c:v>1580</c:v>
                </c:pt>
                <c:pt idx="340">
                  <c:v>1583</c:v>
                </c:pt>
                <c:pt idx="341">
                  <c:v>1585</c:v>
                </c:pt>
                <c:pt idx="342">
                  <c:v>1594</c:v>
                </c:pt>
                <c:pt idx="343">
                  <c:v>1595</c:v>
                </c:pt>
                <c:pt idx="344">
                  <c:v>1600</c:v>
                </c:pt>
                <c:pt idx="345">
                  <c:v>1604</c:v>
                </c:pt>
                <c:pt idx="346">
                  <c:v>1605</c:v>
                </c:pt>
                <c:pt idx="347">
                  <c:v>1610</c:v>
                </c:pt>
                <c:pt idx="348">
                  <c:v>1615</c:v>
                </c:pt>
                <c:pt idx="349">
                  <c:v>1620</c:v>
                </c:pt>
                <c:pt idx="350">
                  <c:v>1625</c:v>
                </c:pt>
                <c:pt idx="351">
                  <c:v>1632</c:v>
                </c:pt>
                <c:pt idx="352">
                  <c:v>1633</c:v>
                </c:pt>
                <c:pt idx="353">
                  <c:v>1634</c:v>
                </c:pt>
                <c:pt idx="354">
                  <c:v>1638</c:v>
                </c:pt>
                <c:pt idx="355">
                  <c:v>1642</c:v>
                </c:pt>
                <c:pt idx="356">
                  <c:v>1650</c:v>
                </c:pt>
                <c:pt idx="357">
                  <c:v>1657</c:v>
                </c:pt>
                <c:pt idx="358">
                  <c:v>1664</c:v>
                </c:pt>
                <c:pt idx="359">
                  <c:v>1666</c:v>
                </c:pt>
                <c:pt idx="360">
                  <c:v>1670</c:v>
                </c:pt>
                <c:pt idx="361">
                  <c:v>1678</c:v>
                </c:pt>
                <c:pt idx="362">
                  <c:v>1690</c:v>
                </c:pt>
                <c:pt idx="363">
                  <c:v>1691</c:v>
                </c:pt>
                <c:pt idx="364">
                  <c:v>1698</c:v>
                </c:pt>
                <c:pt idx="365">
                  <c:v>1700</c:v>
                </c:pt>
                <c:pt idx="366">
                  <c:v>1706</c:v>
                </c:pt>
                <c:pt idx="367">
                  <c:v>1711</c:v>
                </c:pt>
                <c:pt idx="368">
                  <c:v>1713</c:v>
                </c:pt>
                <c:pt idx="369">
                  <c:v>1717</c:v>
                </c:pt>
                <c:pt idx="370">
                  <c:v>1724</c:v>
                </c:pt>
                <c:pt idx="371">
                  <c:v>1726</c:v>
                </c:pt>
                <c:pt idx="372">
                  <c:v>1730</c:v>
                </c:pt>
                <c:pt idx="373">
                  <c:v>1732</c:v>
                </c:pt>
                <c:pt idx="374">
                  <c:v>1742</c:v>
                </c:pt>
                <c:pt idx="375">
                  <c:v>1746</c:v>
                </c:pt>
                <c:pt idx="376">
                  <c:v>1748</c:v>
                </c:pt>
                <c:pt idx="377">
                  <c:v>1756</c:v>
                </c:pt>
                <c:pt idx="378">
                  <c:v>1760</c:v>
                </c:pt>
                <c:pt idx="379">
                  <c:v>1761</c:v>
                </c:pt>
                <c:pt idx="380">
                  <c:v>1770</c:v>
                </c:pt>
                <c:pt idx="381">
                  <c:v>1773</c:v>
                </c:pt>
                <c:pt idx="382">
                  <c:v>1778</c:v>
                </c:pt>
                <c:pt idx="383">
                  <c:v>1779</c:v>
                </c:pt>
                <c:pt idx="384">
                  <c:v>1780</c:v>
                </c:pt>
                <c:pt idx="385">
                  <c:v>1784</c:v>
                </c:pt>
                <c:pt idx="386">
                  <c:v>1785</c:v>
                </c:pt>
                <c:pt idx="387">
                  <c:v>1786</c:v>
                </c:pt>
                <c:pt idx="388">
                  <c:v>1800</c:v>
                </c:pt>
                <c:pt idx="389">
                  <c:v>1807</c:v>
                </c:pt>
                <c:pt idx="390">
                  <c:v>1809</c:v>
                </c:pt>
                <c:pt idx="391">
                  <c:v>1822</c:v>
                </c:pt>
                <c:pt idx="392">
                  <c:v>1824</c:v>
                </c:pt>
                <c:pt idx="393">
                  <c:v>1825</c:v>
                </c:pt>
                <c:pt idx="394">
                  <c:v>1826</c:v>
                </c:pt>
                <c:pt idx="395">
                  <c:v>1827</c:v>
                </c:pt>
                <c:pt idx="396">
                  <c:v>1830</c:v>
                </c:pt>
                <c:pt idx="397">
                  <c:v>1832</c:v>
                </c:pt>
                <c:pt idx="398">
                  <c:v>1838</c:v>
                </c:pt>
                <c:pt idx="399">
                  <c:v>1840</c:v>
                </c:pt>
                <c:pt idx="400">
                  <c:v>1842</c:v>
                </c:pt>
                <c:pt idx="401">
                  <c:v>1844</c:v>
                </c:pt>
                <c:pt idx="402">
                  <c:v>1845</c:v>
                </c:pt>
                <c:pt idx="403">
                  <c:v>1851</c:v>
                </c:pt>
                <c:pt idx="404">
                  <c:v>1852</c:v>
                </c:pt>
                <c:pt idx="405">
                  <c:v>1859</c:v>
                </c:pt>
                <c:pt idx="406">
                  <c:v>1866</c:v>
                </c:pt>
                <c:pt idx="407">
                  <c:v>1870</c:v>
                </c:pt>
                <c:pt idx="408">
                  <c:v>1871</c:v>
                </c:pt>
                <c:pt idx="409">
                  <c:v>1873</c:v>
                </c:pt>
                <c:pt idx="410">
                  <c:v>1880</c:v>
                </c:pt>
                <c:pt idx="411">
                  <c:v>1885</c:v>
                </c:pt>
                <c:pt idx="412">
                  <c:v>1886</c:v>
                </c:pt>
                <c:pt idx="413">
                  <c:v>1887</c:v>
                </c:pt>
                <c:pt idx="414">
                  <c:v>1915</c:v>
                </c:pt>
                <c:pt idx="415">
                  <c:v>1919</c:v>
                </c:pt>
                <c:pt idx="416">
                  <c:v>1924</c:v>
                </c:pt>
                <c:pt idx="417">
                  <c:v>1930</c:v>
                </c:pt>
                <c:pt idx="418">
                  <c:v>1932</c:v>
                </c:pt>
                <c:pt idx="419">
                  <c:v>1941</c:v>
                </c:pt>
                <c:pt idx="420">
                  <c:v>1942</c:v>
                </c:pt>
                <c:pt idx="421">
                  <c:v>1950</c:v>
                </c:pt>
                <c:pt idx="422">
                  <c:v>1957</c:v>
                </c:pt>
                <c:pt idx="423">
                  <c:v>1963</c:v>
                </c:pt>
                <c:pt idx="424">
                  <c:v>1965</c:v>
                </c:pt>
                <c:pt idx="425">
                  <c:v>1976</c:v>
                </c:pt>
                <c:pt idx="426">
                  <c:v>1980</c:v>
                </c:pt>
                <c:pt idx="427">
                  <c:v>1981</c:v>
                </c:pt>
                <c:pt idx="428">
                  <c:v>1983</c:v>
                </c:pt>
                <c:pt idx="429">
                  <c:v>1988</c:v>
                </c:pt>
                <c:pt idx="430">
                  <c:v>1998</c:v>
                </c:pt>
                <c:pt idx="431">
                  <c:v>2000</c:v>
                </c:pt>
                <c:pt idx="432">
                  <c:v>2003</c:v>
                </c:pt>
                <c:pt idx="433">
                  <c:v>2010</c:v>
                </c:pt>
                <c:pt idx="434">
                  <c:v>2011</c:v>
                </c:pt>
                <c:pt idx="435">
                  <c:v>2016</c:v>
                </c:pt>
                <c:pt idx="436">
                  <c:v>2020</c:v>
                </c:pt>
                <c:pt idx="437">
                  <c:v>2047</c:v>
                </c:pt>
                <c:pt idx="438">
                  <c:v>2054</c:v>
                </c:pt>
                <c:pt idx="439">
                  <c:v>2081</c:v>
                </c:pt>
                <c:pt idx="440">
                  <c:v>2088</c:v>
                </c:pt>
                <c:pt idx="441">
                  <c:v>2092</c:v>
                </c:pt>
                <c:pt idx="442">
                  <c:v>2108</c:v>
                </c:pt>
                <c:pt idx="443">
                  <c:v>2123</c:v>
                </c:pt>
                <c:pt idx="444">
                  <c:v>2150</c:v>
                </c:pt>
                <c:pt idx="445">
                  <c:v>2172</c:v>
                </c:pt>
                <c:pt idx="446">
                  <c:v>2176</c:v>
                </c:pt>
                <c:pt idx="447">
                  <c:v>2177</c:v>
                </c:pt>
                <c:pt idx="448">
                  <c:v>2200</c:v>
                </c:pt>
                <c:pt idx="449">
                  <c:v>2213</c:v>
                </c:pt>
                <c:pt idx="450">
                  <c:v>2246</c:v>
                </c:pt>
                <c:pt idx="451">
                  <c:v>2253</c:v>
                </c:pt>
                <c:pt idx="452">
                  <c:v>2269</c:v>
                </c:pt>
                <c:pt idx="453">
                  <c:v>2273</c:v>
                </c:pt>
                <c:pt idx="454">
                  <c:v>2305</c:v>
                </c:pt>
                <c:pt idx="455">
                  <c:v>2310</c:v>
                </c:pt>
                <c:pt idx="456">
                  <c:v>2335</c:v>
                </c:pt>
                <c:pt idx="457">
                  <c:v>2364</c:v>
                </c:pt>
                <c:pt idx="458">
                  <c:v>2378</c:v>
                </c:pt>
                <c:pt idx="459">
                  <c:v>2390</c:v>
                </c:pt>
                <c:pt idx="460">
                  <c:v>2402</c:v>
                </c:pt>
                <c:pt idx="461">
                  <c:v>2409</c:v>
                </c:pt>
                <c:pt idx="462">
                  <c:v>2430</c:v>
                </c:pt>
                <c:pt idx="463">
                  <c:v>2431</c:v>
                </c:pt>
                <c:pt idx="464">
                  <c:v>2459</c:v>
                </c:pt>
                <c:pt idx="465">
                  <c:v>2462</c:v>
                </c:pt>
                <c:pt idx="466">
                  <c:v>2463</c:v>
                </c:pt>
                <c:pt idx="467">
                  <c:v>2482</c:v>
                </c:pt>
                <c:pt idx="468">
                  <c:v>2490</c:v>
                </c:pt>
                <c:pt idx="469">
                  <c:v>2574</c:v>
                </c:pt>
                <c:pt idx="470">
                  <c:v>2576</c:v>
                </c:pt>
                <c:pt idx="471">
                  <c:v>2595</c:v>
                </c:pt>
                <c:pt idx="472">
                  <c:v>2630</c:v>
                </c:pt>
                <c:pt idx="473">
                  <c:v>2634</c:v>
                </c:pt>
                <c:pt idx="474">
                  <c:v>2651</c:v>
                </c:pt>
                <c:pt idx="475">
                  <c:v>2659</c:v>
                </c:pt>
                <c:pt idx="476">
                  <c:v>2698</c:v>
                </c:pt>
                <c:pt idx="477">
                  <c:v>2758</c:v>
                </c:pt>
                <c:pt idx="478">
                  <c:v>2774</c:v>
                </c:pt>
                <c:pt idx="479">
                  <c:v>2778</c:v>
                </c:pt>
                <c:pt idx="480">
                  <c:v>2780</c:v>
                </c:pt>
                <c:pt idx="481">
                  <c:v>2845</c:v>
                </c:pt>
                <c:pt idx="482">
                  <c:v>2889</c:v>
                </c:pt>
                <c:pt idx="483">
                  <c:v>2930</c:v>
                </c:pt>
                <c:pt idx="484">
                  <c:v>2960</c:v>
                </c:pt>
                <c:pt idx="485">
                  <c:v>2971</c:v>
                </c:pt>
                <c:pt idx="486">
                  <c:v>2982</c:v>
                </c:pt>
                <c:pt idx="487">
                  <c:v>2983</c:v>
                </c:pt>
                <c:pt idx="488">
                  <c:v>3004</c:v>
                </c:pt>
                <c:pt idx="489">
                  <c:v>3127</c:v>
                </c:pt>
                <c:pt idx="490">
                  <c:v>3334</c:v>
                </c:pt>
                <c:pt idx="491">
                  <c:v>3337</c:v>
                </c:pt>
                <c:pt idx="492">
                  <c:v>3371</c:v>
                </c:pt>
                <c:pt idx="493">
                  <c:v>3512</c:v>
                </c:pt>
                <c:pt idx="494">
                  <c:v>3569</c:v>
                </c:pt>
                <c:pt idx="495">
                  <c:v>3594</c:v>
                </c:pt>
                <c:pt idx="496">
                  <c:v>3608</c:v>
                </c:pt>
                <c:pt idx="497">
                  <c:v>3610</c:v>
                </c:pt>
                <c:pt idx="498">
                  <c:v>3611</c:v>
                </c:pt>
                <c:pt idx="499">
                  <c:v>3700</c:v>
                </c:pt>
                <c:pt idx="500">
                  <c:v>3797</c:v>
                </c:pt>
                <c:pt idx="501">
                  <c:v>4960</c:v>
                </c:pt>
                <c:pt idx="502">
                  <c:v>210</c:v>
                </c:pt>
                <c:pt idx="503">
                  <c:v>225</c:v>
                </c:pt>
                <c:pt idx="504">
                  <c:v>227</c:v>
                </c:pt>
                <c:pt idx="505">
                  <c:v>243</c:v>
                </c:pt>
                <c:pt idx="506">
                  <c:v>269</c:v>
                </c:pt>
                <c:pt idx="507">
                  <c:v>275</c:v>
                </c:pt>
                <c:pt idx="508">
                  <c:v>283</c:v>
                </c:pt>
                <c:pt idx="509">
                  <c:v>300</c:v>
                </c:pt>
                <c:pt idx="510">
                  <c:v>305</c:v>
                </c:pt>
                <c:pt idx="511">
                  <c:v>312</c:v>
                </c:pt>
                <c:pt idx="512">
                  <c:v>318</c:v>
                </c:pt>
                <c:pt idx="513">
                  <c:v>321</c:v>
                </c:pt>
                <c:pt idx="514">
                  <c:v>330</c:v>
                </c:pt>
                <c:pt idx="515">
                  <c:v>338</c:v>
                </c:pt>
                <c:pt idx="516">
                  <c:v>341</c:v>
                </c:pt>
                <c:pt idx="517">
                  <c:v>350</c:v>
                </c:pt>
                <c:pt idx="518">
                  <c:v>352</c:v>
                </c:pt>
                <c:pt idx="519">
                  <c:v>359</c:v>
                </c:pt>
                <c:pt idx="520">
                  <c:v>360</c:v>
                </c:pt>
                <c:pt idx="521">
                  <c:v>373</c:v>
                </c:pt>
                <c:pt idx="522">
                  <c:v>380</c:v>
                </c:pt>
                <c:pt idx="523">
                  <c:v>387</c:v>
                </c:pt>
                <c:pt idx="524">
                  <c:v>388</c:v>
                </c:pt>
                <c:pt idx="525">
                  <c:v>429</c:v>
                </c:pt>
                <c:pt idx="526">
                  <c:v>430</c:v>
                </c:pt>
                <c:pt idx="527">
                  <c:v>450</c:v>
                </c:pt>
                <c:pt idx="528">
                  <c:v>454</c:v>
                </c:pt>
                <c:pt idx="529">
                  <c:v>458</c:v>
                </c:pt>
                <c:pt idx="530">
                  <c:v>460</c:v>
                </c:pt>
                <c:pt idx="531">
                  <c:v>464</c:v>
                </c:pt>
                <c:pt idx="532">
                  <c:v>468</c:v>
                </c:pt>
                <c:pt idx="533">
                  <c:v>470</c:v>
                </c:pt>
                <c:pt idx="534">
                  <c:v>476</c:v>
                </c:pt>
                <c:pt idx="535">
                  <c:v>480</c:v>
                </c:pt>
                <c:pt idx="536">
                  <c:v>494</c:v>
                </c:pt>
                <c:pt idx="537">
                  <c:v>495</c:v>
                </c:pt>
                <c:pt idx="538">
                  <c:v>503</c:v>
                </c:pt>
                <c:pt idx="539">
                  <c:v>505</c:v>
                </c:pt>
                <c:pt idx="540">
                  <c:v>517</c:v>
                </c:pt>
                <c:pt idx="541">
                  <c:v>519</c:v>
                </c:pt>
                <c:pt idx="542">
                  <c:v>520</c:v>
                </c:pt>
                <c:pt idx="543">
                  <c:v>528</c:v>
                </c:pt>
                <c:pt idx="544">
                  <c:v>530</c:v>
                </c:pt>
                <c:pt idx="545">
                  <c:v>534</c:v>
                </c:pt>
                <c:pt idx="546">
                  <c:v>552</c:v>
                </c:pt>
                <c:pt idx="547">
                  <c:v>560</c:v>
                </c:pt>
                <c:pt idx="548">
                  <c:v>572</c:v>
                </c:pt>
                <c:pt idx="549">
                  <c:v>578</c:v>
                </c:pt>
                <c:pt idx="550">
                  <c:v>579</c:v>
                </c:pt>
                <c:pt idx="551">
                  <c:v>583</c:v>
                </c:pt>
                <c:pt idx="552">
                  <c:v>585</c:v>
                </c:pt>
                <c:pt idx="553">
                  <c:v>592</c:v>
                </c:pt>
                <c:pt idx="554">
                  <c:v>594</c:v>
                </c:pt>
                <c:pt idx="555">
                  <c:v>600</c:v>
                </c:pt>
                <c:pt idx="556">
                  <c:v>606</c:v>
                </c:pt>
                <c:pt idx="557">
                  <c:v>608</c:v>
                </c:pt>
                <c:pt idx="558">
                  <c:v>615</c:v>
                </c:pt>
                <c:pt idx="559">
                  <c:v>628</c:v>
                </c:pt>
                <c:pt idx="560">
                  <c:v>641</c:v>
                </c:pt>
                <c:pt idx="561">
                  <c:v>646</c:v>
                </c:pt>
                <c:pt idx="562">
                  <c:v>649</c:v>
                </c:pt>
                <c:pt idx="563">
                  <c:v>650</c:v>
                </c:pt>
                <c:pt idx="564">
                  <c:v>660</c:v>
                </c:pt>
                <c:pt idx="565">
                  <c:v>662</c:v>
                </c:pt>
                <c:pt idx="566">
                  <c:v>663</c:v>
                </c:pt>
                <c:pt idx="567">
                  <c:v>665</c:v>
                </c:pt>
                <c:pt idx="568">
                  <c:v>667</c:v>
                </c:pt>
                <c:pt idx="569">
                  <c:v>680</c:v>
                </c:pt>
                <c:pt idx="570">
                  <c:v>682</c:v>
                </c:pt>
                <c:pt idx="571">
                  <c:v>688</c:v>
                </c:pt>
                <c:pt idx="572">
                  <c:v>691</c:v>
                </c:pt>
                <c:pt idx="573">
                  <c:v>693</c:v>
                </c:pt>
                <c:pt idx="574">
                  <c:v>695</c:v>
                </c:pt>
                <c:pt idx="575">
                  <c:v>696</c:v>
                </c:pt>
                <c:pt idx="576">
                  <c:v>700</c:v>
                </c:pt>
                <c:pt idx="577">
                  <c:v>705</c:v>
                </c:pt>
                <c:pt idx="578">
                  <c:v>707</c:v>
                </c:pt>
                <c:pt idx="579">
                  <c:v>708</c:v>
                </c:pt>
                <c:pt idx="580">
                  <c:v>710</c:v>
                </c:pt>
                <c:pt idx="581">
                  <c:v>721</c:v>
                </c:pt>
                <c:pt idx="582">
                  <c:v>728</c:v>
                </c:pt>
                <c:pt idx="583">
                  <c:v>729</c:v>
                </c:pt>
                <c:pt idx="584">
                  <c:v>734</c:v>
                </c:pt>
                <c:pt idx="585">
                  <c:v>735</c:v>
                </c:pt>
                <c:pt idx="586">
                  <c:v>740</c:v>
                </c:pt>
                <c:pt idx="587">
                  <c:v>744</c:v>
                </c:pt>
                <c:pt idx="588">
                  <c:v>749</c:v>
                </c:pt>
                <c:pt idx="589">
                  <c:v>750</c:v>
                </c:pt>
                <c:pt idx="590">
                  <c:v>752</c:v>
                </c:pt>
                <c:pt idx="591">
                  <c:v>753</c:v>
                </c:pt>
                <c:pt idx="592">
                  <c:v>756</c:v>
                </c:pt>
                <c:pt idx="593">
                  <c:v>757</c:v>
                </c:pt>
                <c:pt idx="594">
                  <c:v>769</c:v>
                </c:pt>
                <c:pt idx="595">
                  <c:v>773</c:v>
                </c:pt>
                <c:pt idx="596">
                  <c:v>780</c:v>
                </c:pt>
                <c:pt idx="597">
                  <c:v>784</c:v>
                </c:pt>
                <c:pt idx="598">
                  <c:v>800</c:v>
                </c:pt>
                <c:pt idx="599">
                  <c:v>803</c:v>
                </c:pt>
                <c:pt idx="600">
                  <c:v>809</c:v>
                </c:pt>
                <c:pt idx="601">
                  <c:v>817</c:v>
                </c:pt>
                <c:pt idx="602">
                  <c:v>820</c:v>
                </c:pt>
                <c:pt idx="603">
                  <c:v>828</c:v>
                </c:pt>
                <c:pt idx="604">
                  <c:v>829</c:v>
                </c:pt>
                <c:pt idx="605">
                  <c:v>830</c:v>
                </c:pt>
                <c:pt idx="606">
                  <c:v>836</c:v>
                </c:pt>
                <c:pt idx="607">
                  <c:v>840</c:v>
                </c:pt>
                <c:pt idx="608">
                  <c:v>849</c:v>
                </c:pt>
                <c:pt idx="609">
                  <c:v>853</c:v>
                </c:pt>
                <c:pt idx="610">
                  <c:v>854</c:v>
                </c:pt>
                <c:pt idx="611">
                  <c:v>857</c:v>
                </c:pt>
                <c:pt idx="612">
                  <c:v>859</c:v>
                </c:pt>
                <c:pt idx="613">
                  <c:v>860</c:v>
                </c:pt>
                <c:pt idx="614">
                  <c:v>863</c:v>
                </c:pt>
                <c:pt idx="615">
                  <c:v>867</c:v>
                </c:pt>
                <c:pt idx="616">
                  <c:v>870</c:v>
                </c:pt>
                <c:pt idx="617">
                  <c:v>872</c:v>
                </c:pt>
                <c:pt idx="618">
                  <c:v>874</c:v>
                </c:pt>
                <c:pt idx="619">
                  <c:v>875</c:v>
                </c:pt>
                <c:pt idx="620">
                  <c:v>879</c:v>
                </c:pt>
                <c:pt idx="621">
                  <c:v>881</c:v>
                </c:pt>
                <c:pt idx="622">
                  <c:v>882</c:v>
                </c:pt>
                <c:pt idx="623">
                  <c:v>886</c:v>
                </c:pt>
                <c:pt idx="624">
                  <c:v>890</c:v>
                </c:pt>
                <c:pt idx="625">
                  <c:v>893</c:v>
                </c:pt>
                <c:pt idx="626">
                  <c:v>895</c:v>
                </c:pt>
                <c:pt idx="627">
                  <c:v>900</c:v>
                </c:pt>
                <c:pt idx="628">
                  <c:v>904</c:v>
                </c:pt>
                <c:pt idx="629">
                  <c:v>907</c:v>
                </c:pt>
                <c:pt idx="630">
                  <c:v>909</c:v>
                </c:pt>
                <c:pt idx="631">
                  <c:v>910</c:v>
                </c:pt>
                <c:pt idx="632">
                  <c:v>912</c:v>
                </c:pt>
                <c:pt idx="633">
                  <c:v>921</c:v>
                </c:pt>
                <c:pt idx="634">
                  <c:v>927</c:v>
                </c:pt>
                <c:pt idx="635">
                  <c:v>929</c:v>
                </c:pt>
                <c:pt idx="636">
                  <c:v>930</c:v>
                </c:pt>
                <c:pt idx="637">
                  <c:v>932</c:v>
                </c:pt>
                <c:pt idx="638">
                  <c:v>934</c:v>
                </c:pt>
                <c:pt idx="639">
                  <c:v>940</c:v>
                </c:pt>
                <c:pt idx="640">
                  <c:v>942</c:v>
                </c:pt>
                <c:pt idx="641">
                  <c:v>945</c:v>
                </c:pt>
                <c:pt idx="642">
                  <c:v>948</c:v>
                </c:pt>
                <c:pt idx="643">
                  <c:v>949</c:v>
                </c:pt>
                <c:pt idx="644">
                  <c:v>950</c:v>
                </c:pt>
                <c:pt idx="645">
                  <c:v>951</c:v>
                </c:pt>
                <c:pt idx="646">
                  <c:v>953</c:v>
                </c:pt>
                <c:pt idx="647">
                  <c:v>956</c:v>
                </c:pt>
                <c:pt idx="648">
                  <c:v>957</c:v>
                </c:pt>
                <c:pt idx="649">
                  <c:v>965</c:v>
                </c:pt>
                <c:pt idx="650">
                  <c:v>975</c:v>
                </c:pt>
                <c:pt idx="651">
                  <c:v>980</c:v>
                </c:pt>
                <c:pt idx="652">
                  <c:v>982</c:v>
                </c:pt>
                <c:pt idx="653">
                  <c:v>984</c:v>
                </c:pt>
                <c:pt idx="654">
                  <c:v>985</c:v>
                </c:pt>
                <c:pt idx="655">
                  <c:v>987</c:v>
                </c:pt>
                <c:pt idx="656">
                  <c:v>988</c:v>
                </c:pt>
                <c:pt idx="657">
                  <c:v>989</c:v>
                </c:pt>
                <c:pt idx="658">
                  <c:v>997</c:v>
                </c:pt>
                <c:pt idx="659">
                  <c:v>999</c:v>
                </c:pt>
                <c:pt idx="660">
                  <c:v>1000</c:v>
                </c:pt>
                <c:pt idx="661">
                  <c:v>1007</c:v>
                </c:pt>
                <c:pt idx="662">
                  <c:v>1008</c:v>
                </c:pt>
                <c:pt idx="663">
                  <c:v>1010</c:v>
                </c:pt>
                <c:pt idx="664">
                  <c:v>1014</c:v>
                </c:pt>
                <c:pt idx="665">
                  <c:v>1016</c:v>
                </c:pt>
                <c:pt idx="666">
                  <c:v>1017</c:v>
                </c:pt>
                <c:pt idx="667">
                  <c:v>1032</c:v>
                </c:pt>
                <c:pt idx="668">
                  <c:v>1034</c:v>
                </c:pt>
                <c:pt idx="669">
                  <c:v>1035</c:v>
                </c:pt>
                <c:pt idx="670">
                  <c:v>1038</c:v>
                </c:pt>
                <c:pt idx="671">
                  <c:v>1041</c:v>
                </c:pt>
                <c:pt idx="672">
                  <c:v>1042</c:v>
                </c:pt>
                <c:pt idx="673">
                  <c:v>1043</c:v>
                </c:pt>
                <c:pt idx="674">
                  <c:v>1045</c:v>
                </c:pt>
                <c:pt idx="675">
                  <c:v>1046</c:v>
                </c:pt>
                <c:pt idx="676">
                  <c:v>1056</c:v>
                </c:pt>
                <c:pt idx="677">
                  <c:v>1060</c:v>
                </c:pt>
                <c:pt idx="678">
                  <c:v>1062</c:v>
                </c:pt>
                <c:pt idx="679">
                  <c:v>1066</c:v>
                </c:pt>
                <c:pt idx="680">
                  <c:v>1070</c:v>
                </c:pt>
                <c:pt idx="681">
                  <c:v>1071</c:v>
                </c:pt>
                <c:pt idx="682">
                  <c:v>1072</c:v>
                </c:pt>
                <c:pt idx="683">
                  <c:v>1076</c:v>
                </c:pt>
                <c:pt idx="684">
                  <c:v>1080</c:v>
                </c:pt>
                <c:pt idx="685">
                  <c:v>1084</c:v>
                </c:pt>
                <c:pt idx="686">
                  <c:v>1085</c:v>
                </c:pt>
                <c:pt idx="687">
                  <c:v>1095</c:v>
                </c:pt>
                <c:pt idx="688">
                  <c:v>1099</c:v>
                </c:pt>
                <c:pt idx="689">
                  <c:v>1100</c:v>
                </c:pt>
                <c:pt idx="690">
                  <c:v>1101</c:v>
                </c:pt>
                <c:pt idx="691">
                  <c:v>1102</c:v>
                </c:pt>
                <c:pt idx="692">
                  <c:v>1105</c:v>
                </c:pt>
                <c:pt idx="693">
                  <c:v>1106</c:v>
                </c:pt>
                <c:pt idx="694">
                  <c:v>1107</c:v>
                </c:pt>
                <c:pt idx="695">
                  <c:v>1110</c:v>
                </c:pt>
                <c:pt idx="696">
                  <c:v>1111</c:v>
                </c:pt>
                <c:pt idx="697">
                  <c:v>1120</c:v>
                </c:pt>
                <c:pt idx="698">
                  <c:v>1123</c:v>
                </c:pt>
                <c:pt idx="699">
                  <c:v>1124</c:v>
                </c:pt>
                <c:pt idx="700">
                  <c:v>1125</c:v>
                </c:pt>
                <c:pt idx="701">
                  <c:v>1128</c:v>
                </c:pt>
                <c:pt idx="702">
                  <c:v>1130</c:v>
                </c:pt>
                <c:pt idx="703">
                  <c:v>1131</c:v>
                </c:pt>
                <c:pt idx="704">
                  <c:v>1140</c:v>
                </c:pt>
                <c:pt idx="705">
                  <c:v>1143</c:v>
                </c:pt>
                <c:pt idx="706">
                  <c:v>1145</c:v>
                </c:pt>
                <c:pt idx="707">
                  <c:v>1150</c:v>
                </c:pt>
                <c:pt idx="708">
                  <c:v>1151</c:v>
                </c:pt>
                <c:pt idx="709">
                  <c:v>1152</c:v>
                </c:pt>
                <c:pt idx="710">
                  <c:v>1156</c:v>
                </c:pt>
                <c:pt idx="711">
                  <c:v>1160</c:v>
                </c:pt>
                <c:pt idx="712">
                  <c:v>1161</c:v>
                </c:pt>
                <c:pt idx="713">
                  <c:v>1162</c:v>
                </c:pt>
                <c:pt idx="714">
                  <c:v>1163</c:v>
                </c:pt>
                <c:pt idx="715">
                  <c:v>1171</c:v>
                </c:pt>
                <c:pt idx="716">
                  <c:v>1175</c:v>
                </c:pt>
                <c:pt idx="717">
                  <c:v>1177</c:v>
                </c:pt>
                <c:pt idx="718">
                  <c:v>1178</c:v>
                </c:pt>
                <c:pt idx="719">
                  <c:v>1182</c:v>
                </c:pt>
                <c:pt idx="720">
                  <c:v>1185</c:v>
                </c:pt>
                <c:pt idx="721">
                  <c:v>1189</c:v>
                </c:pt>
                <c:pt idx="722">
                  <c:v>1190</c:v>
                </c:pt>
                <c:pt idx="723">
                  <c:v>1191</c:v>
                </c:pt>
                <c:pt idx="724">
                  <c:v>1192</c:v>
                </c:pt>
                <c:pt idx="725">
                  <c:v>1193</c:v>
                </c:pt>
                <c:pt idx="726">
                  <c:v>1196</c:v>
                </c:pt>
                <c:pt idx="727">
                  <c:v>1200</c:v>
                </c:pt>
                <c:pt idx="728">
                  <c:v>1206</c:v>
                </c:pt>
                <c:pt idx="729">
                  <c:v>1207</c:v>
                </c:pt>
                <c:pt idx="730">
                  <c:v>1213</c:v>
                </c:pt>
                <c:pt idx="731">
                  <c:v>1215</c:v>
                </c:pt>
                <c:pt idx="732">
                  <c:v>1216</c:v>
                </c:pt>
                <c:pt idx="733">
                  <c:v>1220</c:v>
                </c:pt>
                <c:pt idx="734">
                  <c:v>1225</c:v>
                </c:pt>
                <c:pt idx="735">
                  <c:v>1228</c:v>
                </c:pt>
                <c:pt idx="736">
                  <c:v>1230</c:v>
                </c:pt>
                <c:pt idx="737">
                  <c:v>1231</c:v>
                </c:pt>
                <c:pt idx="738">
                  <c:v>1233</c:v>
                </c:pt>
                <c:pt idx="739">
                  <c:v>1236</c:v>
                </c:pt>
                <c:pt idx="740">
                  <c:v>1237</c:v>
                </c:pt>
                <c:pt idx="741">
                  <c:v>1240</c:v>
                </c:pt>
                <c:pt idx="742">
                  <c:v>1243</c:v>
                </c:pt>
                <c:pt idx="743">
                  <c:v>1245</c:v>
                </c:pt>
                <c:pt idx="744">
                  <c:v>1248</c:v>
                </c:pt>
                <c:pt idx="745">
                  <c:v>1254</c:v>
                </c:pt>
                <c:pt idx="746">
                  <c:v>1256</c:v>
                </c:pt>
                <c:pt idx="747">
                  <c:v>1258</c:v>
                </c:pt>
                <c:pt idx="748">
                  <c:v>1265</c:v>
                </c:pt>
                <c:pt idx="749">
                  <c:v>1267</c:v>
                </c:pt>
                <c:pt idx="750">
                  <c:v>1270</c:v>
                </c:pt>
                <c:pt idx="751">
                  <c:v>1271</c:v>
                </c:pt>
                <c:pt idx="752">
                  <c:v>1273</c:v>
                </c:pt>
                <c:pt idx="753">
                  <c:v>1280</c:v>
                </c:pt>
                <c:pt idx="754">
                  <c:v>1282</c:v>
                </c:pt>
                <c:pt idx="755">
                  <c:v>1283</c:v>
                </c:pt>
                <c:pt idx="756">
                  <c:v>1285</c:v>
                </c:pt>
                <c:pt idx="757">
                  <c:v>1288</c:v>
                </c:pt>
                <c:pt idx="758">
                  <c:v>1289</c:v>
                </c:pt>
                <c:pt idx="759">
                  <c:v>1290</c:v>
                </c:pt>
                <c:pt idx="760">
                  <c:v>1299</c:v>
                </c:pt>
                <c:pt idx="761">
                  <c:v>1302</c:v>
                </c:pt>
                <c:pt idx="762">
                  <c:v>1310</c:v>
                </c:pt>
                <c:pt idx="763">
                  <c:v>1312</c:v>
                </c:pt>
                <c:pt idx="764">
                  <c:v>1313</c:v>
                </c:pt>
                <c:pt idx="765">
                  <c:v>1314</c:v>
                </c:pt>
                <c:pt idx="766">
                  <c:v>1320</c:v>
                </c:pt>
                <c:pt idx="767">
                  <c:v>1324</c:v>
                </c:pt>
                <c:pt idx="768">
                  <c:v>1328</c:v>
                </c:pt>
                <c:pt idx="769">
                  <c:v>1332</c:v>
                </c:pt>
                <c:pt idx="770">
                  <c:v>1334</c:v>
                </c:pt>
                <c:pt idx="771">
                  <c:v>1335</c:v>
                </c:pt>
                <c:pt idx="772">
                  <c:v>1341</c:v>
                </c:pt>
                <c:pt idx="773">
                  <c:v>1342</c:v>
                </c:pt>
                <c:pt idx="774">
                  <c:v>1344</c:v>
                </c:pt>
                <c:pt idx="775">
                  <c:v>1345</c:v>
                </c:pt>
                <c:pt idx="776">
                  <c:v>1348</c:v>
                </c:pt>
                <c:pt idx="777">
                  <c:v>1350</c:v>
                </c:pt>
                <c:pt idx="778">
                  <c:v>1352</c:v>
                </c:pt>
                <c:pt idx="779">
                  <c:v>1354</c:v>
                </c:pt>
                <c:pt idx="780">
                  <c:v>1355</c:v>
                </c:pt>
                <c:pt idx="781">
                  <c:v>1357</c:v>
                </c:pt>
                <c:pt idx="782">
                  <c:v>1363</c:v>
                </c:pt>
                <c:pt idx="783">
                  <c:v>1365</c:v>
                </c:pt>
                <c:pt idx="784">
                  <c:v>1366</c:v>
                </c:pt>
                <c:pt idx="785">
                  <c:v>1368</c:v>
                </c:pt>
                <c:pt idx="786">
                  <c:v>1369</c:v>
                </c:pt>
                <c:pt idx="787">
                  <c:v>1370</c:v>
                </c:pt>
                <c:pt idx="788">
                  <c:v>1372</c:v>
                </c:pt>
                <c:pt idx="789">
                  <c:v>1375</c:v>
                </c:pt>
                <c:pt idx="790">
                  <c:v>1378</c:v>
                </c:pt>
                <c:pt idx="791">
                  <c:v>1380</c:v>
                </c:pt>
                <c:pt idx="792">
                  <c:v>1383</c:v>
                </c:pt>
                <c:pt idx="793">
                  <c:v>1388</c:v>
                </c:pt>
                <c:pt idx="794">
                  <c:v>1389</c:v>
                </c:pt>
                <c:pt idx="795">
                  <c:v>1393</c:v>
                </c:pt>
                <c:pt idx="796">
                  <c:v>1394</c:v>
                </c:pt>
                <c:pt idx="797">
                  <c:v>1395</c:v>
                </c:pt>
                <c:pt idx="798">
                  <c:v>1400</c:v>
                </c:pt>
                <c:pt idx="799">
                  <c:v>1403</c:v>
                </c:pt>
                <c:pt idx="800">
                  <c:v>1405</c:v>
                </c:pt>
                <c:pt idx="801">
                  <c:v>1406</c:v>
                </c:pt>
                <c:pt idx="802">
                  <c:v>1417</c:v>
                </c:pt>
                <c:pt idx="803">
                  <c:v>1420</c:v>
                </c:pt>
                <c:pt idx="804">
                  <c:v>1427</c:v>
                </c:pt>
                <c:pt idx="805">
                  <c:v>1434</c:v>
                </c:pt>
                <c:pt idx="806">
                  <c:v>1435</c:v>
                </c:pt>
                <c:pt idx="807">
                  <c:v>1438</c:v>
                </c:pt>
                <c:pt idx="808">
                  <c:v>1439</c:v>
                </c:pt>
                <c:pt idx="809">
                  <c:v>1441</c:v>
                </c:pt>
                <c:pt idx="810">
                  <c:v>1442</c:v>
                </c:pt>
                <c:pt idx="811">
                  <c:v>1443</c:v>
                </c:pt>
                <c:pt idx="812">
                  <c:v>1445</c:v>
                </c:pt>
                <c:pt idx="813">
                  <c:v>1446</c:v>
                </c:pt>
                <c:pt idx="814">
                  <c:v>1448</c:v>
                </c:pt>
                <c:pt idx="815">
                  <c:v>1450</c:v>
                </c:pt>
                <c:pt idx="816">
                  <c:v>1453</c:v>
                </c:pt>
                <c:pt idx="817">
                  <c:v>1454</c:v>
                </c:pt>
                <c:pt idx="818">
                  <c:v>1466</c:v>
                </c:pt>
                <c:pt idx="819">
                  <c:v>1467</c:v>
                </c:pt>
                <c:pt idx="820">
                  <c:v>1470</c:v>
                </c:pt>
                <c:pt idx="821">
                  <c:v>1477</c:v>
                </c:pt>
                <c:pt idx="822">
                  <c:v>1478</c:v>
                </c:pt>
                <c:pt idx="823">
                  <c:v>1480</c:v>
                </c:pt>
                <c:pt idx="824">
                  <c:v>1483</c:v>
                </c:pt>
                <c:pt idx="825">
                  <c:v>1496</c:v>
                </c:pt>
                <c:pt idx="826">
                  <c:v>1498</c:v>
                </c:pt>
                <c:pt idx="827">
                  <c:v>1500</c:v>
                </c:pt>
                <c:pt idx="828">
                  <c:v>1505</c:v>
                </c:pt>
                <c:pt idx="829">
                  <c:v>1507</c:v>
                </c:pt>
                <c:pt idx="830">
                  <c:v>1509</c:v>
                </c:pt>
                <c:pt idx="831">
                  <c:v>1510</c:v>
                </c:pt>
                <c:pt idx="832">
                  <c:v>1511</c:v>
                </c:pt>
                <c:pt idx="833">
                  <c:v>1514</c:v>
                </c:pt>
                <c:pt idx="834">
                  <c:v>1517</c:v>
                </c:pt>
                <c:pt idx="835">
                  <c:v>1518</c:v>
                </c:pt>
                <c:pt idx="836">
                  <c:v>1520</c:v>
                </c:pt>
                <c:pt idx="837">
                  <c:v>1522</c:v>
                </c:pt>
                <c:pt idx="838">
                  <c:v>1523</c:v>
                </c:pt>
                <c:pt idx="839">
                  <c:v>1527</c:v>
                </c:pt>
                <c:pt idx="840">
                  <c:v>1529</c:v>
                </c:pt>
                <c:pt idx="841">
                  <c:v>1530</c:v>
                </c:pt>
                <c:pt idx="842">
                  <c:v>1532</c:v>
                </c:pt>
                <c:pt idx="843">
                  <c:v>1533</c:v>
                </c:pt>
                <c:pt idx="844">
                  <c:v>1534</c:v>
                </c:pt>
                <c:pt idx="845">
                  <c:v>1543</c:v>
                </c:pt>
                <c:pt idx="846">
                  <c:v>1545</c:v>
                </c:pt>
                <c:pt idx="847">
                  <c:v>1546</c:v>
                </c:pt>
                <c:pt idx="848">
                  <c:v>1552</c:v>
                </c:pt>
                <c:pt idx="849">
                  <c:v>1553</c:v>
                </c:pt>
                <c:pt idx="850">
                  <c:v>1557</c:v>
                </c:pt>
                <c:pt idx="851">
                  <c:v>1560</c:v>
                </c:pt>
                <c:pt idx="852">
                  <c:v>1563</c:v>
                </c:pt>
                <c:pt idx="853">
                  <c:v>1566</c:v>
                </c:pt>
                <c:pt idx="854">
                  <c:v>1568</c:v>
                </c:pt>
                <c:pt idx="855">
                  <c:v>1570</c:v>
                </c:pt>
                <c:pt idx="856">
                  <c:v>1576</c:v>
                </c:pt>
                <c:pt idx="857">
                  <c:v>1579</c:v>
                </c:pt>
                <c:pt idx="858">
                  <c:v>1580</c:v>
                </c:pt>
                <c:pt idx="859">
                  <c:v>1583</c:v>
                </c:pt>
                <c:pt idx="860">
                  <c:v>1585</c:v>
                </c:pt>
                <c:pt idx="861">
                  <c:v>1594</c:v>
                </c:pt>
                <c:pt idx="862">
                  <c:v>1595</c:v>
                </c:pt>
                <c:pt idx="863">
                  <c:v>1600</c:v>
                </c:pt>
                <c:pt idx="864">
                  <c:v>1604</c:v>
                </c:pt>
                <c:pt idx="865">
                  <c:v>1605</c:v>
                </c:pt>
                <c:pt idx="866">
                  <c:v>1610</c:v>
                </c:pt>
                <c:pt idx="867">
                  <c:v>1615</c:v>
                </c:pt>
                <c:pt idx="868">
                  <c:v>1620</c:v>
                </c:pt>
                <c:pt idx="869">
                  <c:v>1632</c:v>
                </c:pt>
                <c:pt idx="870">
                  <c:v>1633</c:v>
                </c:pt>
                <c:pt idx="871">
                  <c:v>1634</c:v>
                </c:pt>
                <c:pt idx="872">
                  <c:v>1647</c:v>
                </c:pt>
                <c:pt idx="873">
                  <c:v>1650</c:v>
                </c:pt>
                <c:pt idx="874">
                  <c:v>1657</c:v>
                </c:pt>
                <c:pt idx="875">
                  <c:v>1664</c:v>
                </c:pt>
                <c:pt idx="876">
                  <c:v>1666</c:v>
                </c:pt>
                <c:pt idx="877">
                  <c:v>1670</c:v>
                </c:pt>
                <c:pt idx="878">
                  <c:v>1678</c:v>
                </c:pt>
                <c:pt idx="879">
                  <c:v>1690</c:v>
                </c:pt>
                <c:pt idx="880">
                  <c:v>1691</c:v>
                </c:pt>
                <c:pt idx="881">
                  <c:v>1698</c:v>
                </c:pt>
                <c:pt idx="882">
                  <c:v>1700</c:v>
                </c:pt>
                <c:pt idx="883">
                  <c:v>1706</c:v>
                </c:pt>
                <c:pt idx="884">
                  <c:v>1711</c:v>
                </c:pt>
                <c:pt idx="885">
                  <c:v>1713</c:v>
                </c:pt>
                <c:pt idx="886">
                  <c:v>1717</c:v>
                </c:pt>
                <c:pt idx="887">
                  <c:v>1718</c:v>
                </c:pt>
                <c:pt idx="888">
                  <c:v>1724</c:v>
                </c:pt>
                <c:pt idx="889">
                  <c:v>1726</c:v>
                </c:pt>
                <c:pt idx="890">
                  <c:v>1730</c:v>
                </c:pt>
                <c:pt idx="891">
                  <c:v>1732</c:v>
                </c:pt>
                <c:pt idx="892">
                  <c:v>1736</c:v>
                </c:pt>
                <c:pt idx="893">
                  <c:v>1742</c:v>
                </c:pt>
                <c:pt idx="894">
                  <c:v>1746</c:v>
                </c:pt>
                <c:pt idx="895">
                  <c:v>1748</c:v>
                </c:pt>
                <c:pt idx="896">
                  <c:v>1756</c:v>
                </c:pt>
                <c:pt idx="897">
                  <c:v>1760</c:v>
                </c:pt>
                <c:pt idx="898">
                  <c:v>1761</c:v>
                </c:pt>
                <c:pt idx="899">
                  <c:v>1770</c:v>
                </c:pt>
                <c:pt idx="900">
                  <c:v>1773</c:v>
                </c:pt>
                <c:pt idx="901">
                  <c:v>1779</c:v>
                </c:pt>
                <c:pt idx="902">
                  <c:v>1780</c:v>
                </c:pt>
                <c:pt idx="903">
                  <c:v>1784</c:v>
                </c:pt>
                <c:pt idx="904">
                  <c:v>1786</c:v>
                </c:pt>
                <c:pt idx="905">
                  <c:v>1800</c:v>
                </c:pt>
                <c:pt idx="906">
                  <c:v>1809</c:v>
                </c:pt>
                <c:pt idx="907">
                  <c:v>1822</c:v>
                </c:pt>
                <c:pt idx="908">
                  <c:v>1824</c:v>
                </c:pt>
                <c:pt idx="909">
                  <c:v>1825</c:v>
                </c:pt>
                <c:pt idx="910">
                  <c:v>1826</c:v>
                </c:pt>
                <c:pt idx="911">
                  <c:v>1827</c:v>
                </c:pt>
                <c:pt idx="912">
                  <c:v>1830</c:v>
                </c:pt>
                <c:pt idx="913">
                  <c:v>1832</c:v>
                </c:pt>
                <c:pt idx="914">
                  <c:v>1840</c:v>
                </c:pt>
                <c:pt idx="915">
                  <c:v>1842</c:v>
                </c:pt>
                <c:pt idx="916">
                  <c:v>1844</c:v>
                </c:pt>
                <c:pt idx="917">
                  <c:v>1845</c:v>
                </c:pt>
                <c:pt idx="918">
                  <c:v>1859</c:v>
                </c:pt>
                <c:pt idx="919">
                  <c:v>1866</c:v>
                </c:pt>
                <c:pt idx="920">
                  <c:v>1870</c:v>
                </c:pt>
                <c:pt idx="921">
                  <c:v>1871</c:v>
                </c:pt>
                <c:pt idx="922">
                  <c:v>1873</c:v>
                </c:pt>
                <c:pt idx="923">
                  <c:v>1875</c:v>
                </c:pt>
                <c:pt idx="924">
                  <c:v>1880</c:v>
                </c:pt>
                <c:pt idx="925">
                  <c:v>1886</c:v>
                </c:pt>
                <c:pt idx="926">
                  <c:v>1887</c:v>
                </c:pt>
                <c:pt idx="927">
                  <c:v>1915</c:v>
                </c:pt>
                <c:pt idx="928">
                  <c:v>1919</c:v>
                </c:pt>
                <c:pt idx="929">
                  <c:v>1924</c:v>
                </c:pt>
                <c:pt idx="930">
                  <c:v>1930</c:v>
                </c:pt>
                <c:pt idx="931">
                  <c:v>1932</c:v>
                </c:pt>
                <c:pt idx="932">
                  <c:v>1933</c:v>
                </c:pt>
                <c:pt idx="933">
                  <c:v>1941</c:v>
                </c:pt>
                <c:pt idx="934">
                  <c:v>1942</c:v>
                </c:pt>
                <c:pt idx="935">
                  <c:v>1957</c:v>
                </c:pt>
                <c:pt idx="936">
                  <c:v>1963</c:v>
                </c:pt>
                <c:pt idx="937">
                  <c:v>1965</c:v>
                </c:pt>
                <c:pt idx="938">
                  <c:v>1976</c:v>
                </c:pt>
                <c:pt idx="939">
                  <c:v>1980</c:v>
                </c:pt>
                <c:pt idx="940">
                  <c:v>1981</c:v>
                </c:pt>
                <c:pt idx="941">
                  <c:v>1983</c:v>
                </c:pt>
                <c:pt idx="942">
                  <c:v>1987</c:v>
                </c:pt>
                <c:pt idx="943">
                  <c:v>1988</c:v>
                </c:pt>
                <c:pt idx="944">
                  <c:v>1998</c:v>
                </c:pt>
                <c:pt idx="945">
                  <c:v>2000</c:v>
                </c:pt>
                <c:pt idx="946">
                  <c:v>2003</c:v>
                </c:pt>
                <c:pt idx="947">
                  <c:v>2010</c:v>
                </c:pt>
                <c:pt idx="948">
                  <c:v>2011</c:v>
                </c:pt>
                <c:pt idx="949">
                  <c:v>2016</c:v>
                </c:pt>
                <c:pt idx="950">
                  <c:v>2020</c:v>
                </c:pt>
                <c:pt idx="951">
                  <c:v>2047</c:v>
                </c:pt>
                <c:pt idx="952">
                  <c:v>2054</c:v>
                </c:pt>
                <c:pt idx="953">
                  <c:v>2074</c:v>
                </c:pt>
                <c:pt idx="954">
                  <c:v>2081</c:v>
                </c:pt>
                <c:pt idx="955">
                  <c:v>2088</c:v>
                </c:pt>
                <c:pt idx="956">
                  <c:v>2092</c:v>
                </c:pt>
                <c:pt idx="957">
                  <c:v>2108</c:v>
                </c:pt>
                <c:pt idx="958">
                  <c:v>2118</c:v>
                </c:pt>
                <c:pt idx="959">
                  <c:v>2123</c:v>
                </c:pt>
                <c:pt idx="960">
                  <c:v>2145</c:v>
                </c:pt>
                <c:pt idx="961">
                  <c:v>2150</c:v>
                </c:pt>
                <c:pt idx="962">
                  <c:v>2172</c:v>
                </c:pt>
                <c:pt idx="963">
                  <c:v>2176</c:v>
                </c:pt>
                <c:pt idx="964">
                  <c:v>2177</c:v>
                </c:pt>
                <c:pt idx="965">
                  <c:v>2200</c:v>
                </c:pt>
                <c:pt idx="966">
                  <c:v>2213</c:v>
                </c:pt>
                <c:pt idx="967">
                  <c:v>2246</c:v>
                </c:pt>
                <c:pt idx="968">
                  <c:v>2253</c:v>
                </c:pt>
                <c:pt idx="969">
                  <c:v>2269</c:v>
                </c:pt>
                <c:pt idx="970">
                  <c:v>2273</c:v>
                </c:pt>
                <c:pt idx="971">
                  <c:v>2305</c:v>
                </c:pt>
                <c:pt idx="972">
                  <c:v>2310</c:v>
                </c:pt>
                <c:pt idx="973">
                  <c:v>2335</c:v>
                </c:pt>
                <c:pt idx="974">
                  <c:v>2378</c:v>
                </c:pt>
                <c:pt idx="975">
                  <c:v>2390</c:v>
                </c:pt>
                <c:pt idx="976">
                  <c:v>2402</c:v>
                </c:pt>
                <c:pt idx="977">
                  <c:v>2409</c:v>
                </c:pt>
                <c:pt idx="978">
                  <c:v>2430</c:v>
                </c:pt>
                <c:pt idx="979">
                  <c:v>2431</c:v>
                </c:pt>
                <c:pt idx="980">
                  <c:v>2459</c:v>
                </c:pt>
                <c:pt idx="981">
                  <c:v>2463</c:v>
                </c:pt>
                <c:pt idx="982">
                  <c:v>2482</c:v>
                </c:pt>
                <c:pt idx="983">
                  <c:v>2490</c:v>
                </c:pt>
                <c:pt idx="984">
                  <c:v>2498</c:v>
                </c:pt>
                <c:pt idx="985">
                  <c:v>2574</c:v>
                </c:pt>
                <c:pt idx="986">
                  <c:v>2576</c:v>
                </c:pt>
                <c:pt idx="987">
                  <c:v>2630</c:v>
                </c:pt>
                <c:pt idx="988">
                  <c:v>2634</c:v>
                </c:pt>
                <c:pt idx="989">
                  <c:v>2659</c:v>
                </c:pt>
                <c:pt idx="990">
                  <c:v>2698</c:v>
                </c:pt>
                <c:pt idx="991">
                  <c:v>2758</c:v>
                </c:pt>
                <c:pt idx="992">
                  <c:v>2774</c:v>
                </c:pt>
                <c:pt idx="993">
                  <c:v>2778</c:v>
                </c:pt>
                <c:pt idx="994">
                  <c:v>2780</c:v>
                </c:pt>
                <c:pt idx="995">
                  <c:v>2845</c:v>
                </c:pt>
                <c:pt idx="996">
                  <c:v>2889</c:v>
                </c:pt>
                <c:pt idx="997">
                  <c:v>2930</c:v>
                </c:pt>
                <c:pt idx="998">
                  <c:v>2960</c:v>
                </c:pt>
                <c:pt idx="999">
                  <c:v>2971</c:v>
                </c:pt>
                <c:pt idx="1000">
                  <c:v>2982</c:v>
                </c:pt>
                <c:pt idx="1001">
                  <c:v>2983</c:v>
                </c:pt>
                <c:pt idx="1002">
                  <c:v>3004</c:v>
                </c:pt>
                <c:pt idx="1003">
                  <c:v>3016</c:v>
                </c:pt>
                <c:pt idx="1004">
                  <c:v>3334</c:v>
                </c:pt>
                <c:pt idx="1005">
                  <c:v>3337</c:v>
                </c:pt>
                <c:pt idx="1006">
                  <c:v>3569</c:v>
                </c:pt>
                <c:pt idx="1007">
                  <c:v>3594</c:v>
                </c:pt>
                <c:pt idx="1008">
                  <c:v>3608</c:v>
                </c:pt>
                <c:pt idx="1009">
                  <c:v>3610</c:v>
                </c:pt>
                <c:pt idx="1010">
                  <c:v>3752</c:v>
                </c:pt>
                <c:pt idx="1011">
                  <c:v>4960</c:v>
                </c:pt>
              </c:numCache>
            </c:numRef>
          </c:xVal>
          <c:yVal>
            <c:numRef>
              <c:f>[时刻价值.xlsx]座公里收入与距离!$C$1110:$C$2121</c:f>
              <c:numCache>
                <c:formatCode>General</c:formatCode>
                <c:ptCount val="1012"/>
                <c:pt idx="0">
                  <c:v>0.81</c:v>
                </c:pt>
                <c:pt idx="1">
                  <c:v>0.52</c:v>
                </c:pt>
                <c:pt idx="2">
                  <c:v>1.19</c:v>
                </c:pt>
                <c:pt idx="3">
                  <c:v>1.9950000000000001</c:v>
                </c:pt>
                <c:pt idx="4">
                  <c:v>1.23</c:v>
                </c:pt>
                <c:pt idx="5">
                  <c:v>0.85</c:v>
                </c:pt>
                <c:pt idx="6">
                  <c:v>1.91</c:v>
                </c:pt>
                <c:pt idx="7">
                  <c:v>0.23</c:v>
                </c:pt>
                <c:pt idx="8">
                  <c:v>0.92</c:v>
                </c:pt>
                <c:pt idx="9">
                  <c:v>1.0900000000000001</c:v>
                </c:pt>
                <c:pt idx="10">
                  <c:v>2.2639999999999998</c:v>
                </c:pt>
                <c:pt idx="11">
                  <c:v>0.57999999999999996</c:v>
                </c:pt>
                <c:pt idx="12">
                  <c:v>1.9733333333333301</c:v>
                </c:pt>
                <c:pt idx="13">
                  <c:v>1.81</c:v>
                </c:pt>
                <c:pt idx="14">
                  <c:v>1.94166666666667</c:v>
                </c:pt>
                <c:pt idx="15">
                  <c:v>2.4550000000000001</c:v>
                </c:pt>
                <c:pt idx="16">
                  <c:v>1.24</c:v>
                </c:pt>
                <c:pt idx="17">
                  <c:v>2.13</c:v>
                </c:pt>
                <c:pt idx="18">
                  <c:v>1.85666666666667</c:v>
                </c:pt>
                <c:pt idx="19">
                  <c:v>2.4966666666666701</c:v>
                </c:pt>
                <c:pt idx="20">
                  <c:v>1.57</c:v>
                </c:pt>
                <c:pt idx="21">
                  <c:v>2.57</c:v>
                </c:pt>
                <c:pt idx="22">
                  <c:v>0.92</c:v>
                </c:pt>
                <c:pt idx="23">
                  <c:v>1.76</c:v>
                </c:pt>
                <c:pt idx="24">
                  <c:v>1.8</c:v>
                </c:pt>
                <c:pt idx="25">
                  <c:v>2.74</c:v>
                </c:pt>
                <c:pt idx="26">
                  <c:v>1.09666666666667</c:v>
                </c:pt>
                <c:pt idx="27">
                  <c:v>1.41333333333333</c:v>
                </c:pt>
                <c:pt idx="28">
                  <c:v>1.51</c:v>
                </c:pt>
                <c:pt idx="29">
                  <c:v>1.69133333333333</c:v>
                </c:pt>
                <c:pt idx="30">
                  <c:v>1.62</c:v>
                </c:pt>
                <c:pt idx="31">
                  <c:v>1.7018181818181799</c:v>
                </c:pt>
                <c:pt idx="32">
                  <c:v>1.5760000000000001</c:v>
                </c:pt>
                <c:pt idx="33">
                  <c:v>3.08666666666667</c:v>
                </c:pt>
                <c:pt idx="34">
                  <c:v>1.18</c:v>
                </c:pt>
                <c:pt idx="35">
                  <c:v>1.62</c:v>
                </c:pt>
                <c:pt idx="36">
                  <c:v>1.1599999999999999</c:v>
                </c:pt>
                <c:pt idx="37">
                  <c:v>0.94</c:v>
                </c:pt>
                <c:pt idx="38">
                  <c:v>1.59</c:v>
                </c:pt>
                <c:pt idx="39">
                  <c:v>0.74</c:v>
                </c:pt>
                <c:pt idx="40">
                  <c:v>1.1299999999999999</c:v>
                </c:pt>
                <c:pt idx="41">
                  <c:v>0.28000000000000003</c:v>
                </c:pt>
                <c:pt idx="42">
                  <c:v>2.17</c:v>
                </c:pt>
                <c:pt idx="43">
                  <c:v>1.5349999999999999</c:v>
                </c:pt>
                <c:pt idx="44">
                  <c:v>0.91857142857142804</c:v>
                </c:pt>
                <c:pt idx="45">
                  <c:v>1.2649999999999999</c:v>
                </c:pt>
                <c:pt idx="46">
                  <c:v>1.9366666666666701</c:v>
                </c:pt>
                <c:pt idx="47">
                  <c:v>0.93500000000000005</c:v>
                </c:pt>
                <c:pt idx="48">
                  <c:v>1.9</c:v>
                </c:pt>
                <c:pt idx="49">
                  <c:v>1.24</c:v>
                </c:pt>
                <c:pt idx="50">
                  <c:v>0.625</c:v>
                </c:pt>
                <c:pt idx="51">
                  <c:v>0.66</c:v>
                </c:pt>
                <c:pt idx="52">
                  <c:v>1.1399999999999999</c:v>
                </c:pt>
                <c:pt idx="53">
                  <c:v>1.82</c:v>
                </c:pt>
                <c:pt idx="54">
                  <c:v>1.6950000000000001</c:v>
                </c:pt>
                <c:pt idx="55">
                  <c:v>1.54</c:v>
                </c:pt>
                <c:pt idx="56">
                  <c:v>0.60199999999999998</c:v>
                </c:pt>
                <c:pt idx="57">
                  <c:v>1.1599999999999999</c:v>
                </c:pt>
                <c:pt idx="58">
                  <c:v>0.99</c:v>
                </c:pt>
                <c:pt idx="59">
                  <c:v>1.6</c:v>
                </c:pt>
                <c:pt idx="60">
                  <c:v>0.92</c:v>
                </c:pt>
                <c:pt idx="61">
                  <c:v>0.94</c:v>
                </c:pt>
                <c:pt idx="62">
                  <c:v>0.73</c:v>
                </c:pt>
                <c:pt idx="63">
                  <c:v>0.89</c:v>
                </c:pt>
                <c:pt idx="64">
                  <c:v>1.5349999999999999</c:v>
                </c:pt>
                <c:pt idx="65">
                  <c:v>0.49</c:v>
                </c:pt>
                <c:pt idx="66">
                  <c:v>0.81399999999999995</c:v>
                </c:pt>
                <c:pt idx="67">
                  <c:v>0.80500000000000005</c:v>
                </c:pt>
                <c:pt idx="68">
                  <c:v>1.63</c:v>
                </c:pt>
                <c:pt idx="69">
                  <c:v>0.57999999999999996</c:v>
                </c:pt>
                <c:pt idx="70">
                  <c:v>0.72</c:v>
                </c:pt>
                <c:pt idx="71">
                  <c:v>0.67</c:v>
                </c:pt>
                <c:pt idx="72">
                  <c:v>1.04</c:v>
                </c:pt>
                <c:pt idx="73">
                  <c:v>0.64</c:v>
                </c:pt>
                <c:pt idx="74">
                  <c:v>0.93500000000000005</c:v>
                </c:pt>
                <c:pt idx="75">
                  <c:v>1.04</c:v>
                </c:pt>
                <c:pt idx="76">
                  <c:v>0.46</c:v>
                </c:pt>
                <c:pt idx="77">
                  <c:v>1.59</c:v>
                </c:pt>
                <c:pt idx="78">
                  <c:v>0.7</c:v>
                </c:pt>
                <c:pt idx="79">
                  <c:v>1.33</c:v>
                </c:pt>
                <c:pt idx="80">
                  <c:v>0.88500000000000001</c:v>
                </c:pt>
                <c:pt idx="81">
                  <c:v>0.64</c:v>
                </c:pt>
                <c:pt idx="82">
                  <c:v>0.6</c:v>
                </c:pt>
                <c:pt idx="83">
                  <c:v>1.5049999999999999</c:v>
                </c:pt>
                <c:pt idx="84">
                  <c:v>0.86</c:v>
                </c:pt>
                <c:pt idx="85">
                  <c:v>0.56000000000000005</c:v>
                </c:pt>
                <c:pt idx="86">
                  <c:v>0.87</c:v>
                </c:pt>
                <c:pt idx="87">
                  <c:v>1.04</c:v>
                </c:pt>
                <c:pt idx="88">
                  <c:v>1.1000000000000001</c:v>
                </c:pt>
                <c:pt idx="89">
                  <c:v>1.0900000000000001</c:v>
                </c:pt>
                <c:pt idx="90">
                  <c:v>1.64</c:v>
                </c:pt>
                <c:pt idx="91">
                  <c:v>0.49</c:v>
                </c:pt>
                <c:pt idx="92">
                  <c:v>0.76500000000000001</c:v>
                </c:pt>
                <c:pt idx="93">
                  <c:v>1.19</c:v>
                </c:pt>
                <c:pt idx="94">
                  <c:v>0.78</c:v>
                </c:pt>
                <c:pt idx="95">
                  <c:v>0.96</c:v>
                </c:pt>
                <c:pt idx="96">
                  <c:v>1.1200000000000001</c:v>
                </c:pt>
                <c:pt idx="97">
                  <c:v>1.1499999999999999</c:v>
                </c:pt>
                <c:pt idx="98">
                  <c:v>0.79</c:v>
                </c:pt>
                <c:pt idx="99">
                  <c:v>0.73</c:v>
                </c:pt>
                <c:pt idx="100">
                  <c:v>0.38</c:v>
                </c:pt>
                <c:pt idx="101">
                  <c:v>0.87</c:v>
                </c:pt>
                <c:pt idx="102">
                  <c:v>0.81499999999999995</c:v>
                </c:pt>
                <c:pt idx="103">
                  <c:v>0.59</c:v>
                </c:pt>
                <c:pt idx="104">
                  <c:v>1.3</c:v>
                </c:pt>
                <c:pt idx="105">
                  <c:v>0.74285714285714299</c:v>
                </c:pt>
                <c:pt idx="106">
                  <c:v>1.03</c:v>
                </c:pt>
                <c:pt idx="107">
                  <c:v>0.7</c:v>
                </c:pt>
                <c:pt idx="108">
                  <c:v>0.74333333333333296</c:v>
                </c:pt>
                <c:pt idx="109">
                  <c:v>1.1200000000000001</c:v>
                </c:pt>
                <c:pt idx="110">
                  <c:v>0.7</c:v>
                </c:pt>
                <c:pt idx="111">
                  <c:v>0.64</c:v>
                </c:pt>
                <c:pt idx="112">
                  <c:v>0.81499999999999995</c:v>
                </c:pt>
                <c:pt idx="113">
                  <c:v>0.64</c:v>
                </c:pt>
                <c:pt idx="114">
                  <c:v>1.03</c:v>
                </c:pt>
                <c:pt idx="115">
                  <c:v>0.81</c:v>
                </c:pt>
                <c:pt idx="116">
                  <c:v>0.82</c:v>
                </c:pt>
                <c:pt idx="117">
                  <c:v>0.56999999999999995</c:v>
                </c:pt>
                <c:pt idx="118">
                  <c:v>0.65</c:v>
                </c:pt>
                <c:pt idx="119">
                  <c:v>0.69</c:v>
                </c:pt>
                <c:pt idx="120">
                  <c:v>0.57999999999999996</c:v>
                </c:pt>
                <c:pt idx="121">
                  <c:v>0.84</c:v>
                </c:pt>
                <c:pt idx="122">
                  <c:v>0.69</c:v>
                </c:pt>
                <c:pt idx="123">
                  <c:v>1.21</c:v>
                </c:pt>
                <c:pt idx="124">
                  <c:v>0.73</c:v>
                </c:pt>
                <c:pt idx="125">
                  <c:v>1.2949999999999999</c:v>
                </c:pt>
                <c:pt idx="126">
                  <c:v>0.59</c:v>
                </c:pt>
                <c:pt idx="127">
                  <c:v>1.2</c:v>
                </c:pt>
                <c:pt idx="128">
                  <c:v>0.34</c:v>
                </c:pt>
                <c:pt idx="129">
                  <c:v>0.7</c:v>
                </c:pt>
                <c:pt idx="130">
                  <c:v>0.73</c:v>
                </c:pt>
                <c:pt idx="131">
                  <c:v>0.45</c:v>
                </c:pt>
                <c:pt idx="132">
                  <c:v>0.61166666666666702</c:v>
                </c:pt>
                <c:pt idx="133">
                  <c:v>0.64</c:v>
                </c:pt>
                <c:pt idx="134">
                  <c:v>0.46</c:v>
                </c:pt>
                <c:pt idx="135">
                  <c:v>0.74333333333333296</c:v>
                </c:pt>
                <c:pt idx="136">
                  <c:v>1.12916666666667</c:v>
                </c:pt>
                <c:pt idx="137">
                  <c:v>1.1459999999999999</c:v>
                </c:pt>
                <c:pt idx="138">
                  <c:v>0.93</c:v>
                </c:pt>
                <c:pt idx="139">
                  <c:v>0.83142857142857196</c:v>
                </c:pt>
                <c:pt idx="140">
                  <c:v>0.64333333333333298</c:v>
                </c:pt>
                <c:pt idx="141">
                  <c:v>0.80500000000000005</c:v>
                </c:pt>
                <c:pt idx="142">
                  <c:v>1.1100000000000001</c:v>
                </c:pt>
                <c:pt idx="143">
                  <c:v>1.0900000000000001</c:v>
                </c:pt>
                <c:pt idx="144">
                  <c:v>0.6</c:v>
                </c:pt>
                <c:pt idx="145">
                  <c:v>1.1599999999999999</c:v>
                </c:pt>
                <c:pt idx="146">
                  <c:v>0.54</c:v>
                </c:pt>
                <c:pt idx="147">
                  <c:v>1.19</c:v>
                </c:pt>
                <c:pt idx="148">
                  <c:v>0.99</c:v>
                </c:pt>
                <c:pt idx="149">
                  <c:v>0.90400000000000003</c:v>
                </c:pt>
                <c:pt idx="150">
                  <c:v>1.19</c:v>
                </c:pt>
                <c:pt idx="151">
                  <c:v>0.88</c:v>
                </c:pt>
                <c:pt idx="152">
                  <c:v>0.89666666666666694</c:v>
                </c:pt>
                <c:pt idx="153">
                  <c:v>0.43</c:v>
                </c:pt>
                <c:pt idx="154">
                  <c:v>0.69666666666666699</c:v>
                </c:pt>
                <c:pt idx="155">
                  <c:v>1.03</c:v>
                </c:pt>
                <c:pt idx="156">
                  <c:v>0.75666666666666704</c:v>
                </c:pt>
                <c:pt idx="157">
                  <c:v>0.75</c:v>
                </c:pt>
                <c:pt idx="158">
                  <c:v>0.96</c:v>
                </c:pt>
                <c:pt idx="159">
                  <c:v>0.94</c:v>
                </c:pt>
                <c:pt idx="160">
                  <c:v>0.43</c:v>
                </c:pt>
                <c:pt idx="161">
                  <c:v>0.70374999999999999</c:v>
                </c:pt>
                <c:pt idx="162">
                  <c:v>0.59</c:v>
                </c:pt>
                <c:pt idx="163">
                  <c:v>0.97499999999999998</c:v>
                </c:pt>
                <c:pt idx="164">
                  <c:v>0.8</c:v>
                </c:pt>
                <c:pt idx="165">
                  <c:v>0.59</c:v>
                </c:pt>
                <c:pt idx="166">
                  <c:v>0.97499999999999998</c:v>
                </c:pt>
                <c:pt idx="167">
                  <c:v>0.76</c:v>
                </c:pt>
                <c:pt idx="168">
                  <c:v>0.65</c:v>
                </c:pt>
                <c:pt idx="169">
                  <c:v>0.84</c:v>
                </c:pt>
                <c:pt idx="170">
                  <c:v>1.085</c:v>
                </c:pt>
                <c:pt idx="171">
                  <c:v>0.45</c:v>
                </c:pt>
                <c:pt idx="172">
                  <c:v>0.55000000000000004</c:v>
                </c:pt>
                <c:pt idx="173">
                  <c:v>0.9</c:v>
                </c:pt>
                <c:pt idx="174">
                  <c:v>0.39</c:v>
                </c:pt>
                <c:pt idx="175">
                  <c:v>0.48499999999999999</c:v>
                </c:pt>
                <c:pt idx="176">
                  <c:v>1.18</c:v>
                </c:pt>
                <c:pt idx="177">
                  <c:v>0.92</c:v>
                </c:pt>
                <c:pt idx="178">
                  <c:v>0.72</c:v>
                </c:pt>
                <c:pt idx="179">
                  <c:v>0.88</c:v>
                </c:pt>
                <c:pt idx="180">
                  <c:v>0.77</c:v>
                </c:pt>
                <c:pt idx="181">
                  <c:v>1.095</c:v>
                </c:pt>
                <c:pt idx="182">
                  <c:v>0.83</c:v>
                </c:pt>
                <c:pt idx="183">
                  <c:v>0.45</c:v>
                </c:pt>
                <c:pt idx="184">
                  <c:v>0.73750000000000004</c:v>
                </c:pt>
                <c:pt idx="185">
                  <c:v>0.80500000000000005</c:v>
                </c:pt>
                <c:pt idx="186">
                  <c:v>1.2675000000000001</c:v>
                </c:pt>
                <c:pt idx="187">
                  <c:v>0.69</c:v>
                </c:pt>
                <c:pt idx="188">
                  <c:v>0.79500000000000004</c:v>
                </c:pt>
                <c:pt idx="189">
                  <c:v>0.876</c:v>
                </c:pt>
                <c:pt idx="190">
                  <c:v>0.44</c:v>
                </c:pt>
                <c:pt idx="191">
                  <c:v>0.91</c:v>
                </c:pt>
                <c:pt idx="192">
                  <c:v>0.76</c:v>
                </c:pt>
                <c:pt idx="193">
                  <c:v>0.77</c:v>
                </c:pt>
                <c:pt idx="194">
                  <c:v>1.0249999999999999</c:v>
                </c:pt>
                <c:pt idx="195">
                  <c:v>0.72</c:v>
                </c:pt>
                <c:pt idx="196">
                  <c:v>0.9</c:v>
                </c:pt>
                <c:pt idx="197">
                  <c:v>0.47</c:v>
                </c:pt>
                <c:pt idx="198">
                  <c:v>0.74</c:v>
                </c:pt>
                <c:pt idx="199">
                  <c:v>0.78</c:v>
                </c:pt>
                <c:pt idx="200">
                  <c:v>0.72666666666666702</c:v>
                </c:pt>
                <c:pt idx="201">
                  <c:v>0.97</c:v>
                </c:pt>
                <c:pt idx="202">
                  <c:v>0.54249999999999998</c:v>
                </c:pt>
                <c:pt idx="203">
                  <c:v>0.72</c:v>
                </c:pt>
                <c:pt idx="204">
                  <c:v>0.75</c:v>
                </c:pt>
                <c:pt idx="205">
                  <c:v>0.67333333333333301</c:v>
                </c:pt>
                <c:pt idx="206">
                  <c:v>0.97</c:v>
                </c:pt>
                <c:pt idx="207">
                  <c:v>0.55000000000000004</c:v>
                </c:pt>
                <c:pt idx="208">
                  <c:v>0.55000000000000004</c:v>
                </c:pt>
                <c:pt idx="209">
                  <c:v>0.71</c:v>
                </c:pt>
                <c:pt idx="210">
                  <c:v>1.075</c:v>
                </c:pt>
                <c:pt idx="211">
                  <c:v>0.89600000000000002</c:v>
                </c:pt>
                <c:pt idx="212">
                  <c:v>0.745</c:v>
                </c:pt>
                <c:pt idx="213">
                  <c:v>0.93</c:v>
                </c:pt>
                <c:pt idx="214">
                  <c:v>0.81166666666666698</c:v>
                </c:pt>
                <c:pt idx="215">
                  <c:v>0.58333333333333304</c:v>
                </c:pt>
                <c:pt idx="216">
                  <c:v>0.61750000000000005</c:v>
                </c:pt>
                <c:pt idx="217">
                  <c:v>0.77</c:v>
                </c:pt>
                <c:pt idx="218">
                  <c:v>1.22</c:v>
                </c:pt>
                <c:pt idx="219">
                  <c:v>0.61</c:v>
                </c:pt>
                <c:pt idx="220">
                  <c:v>0.7</c:v>
                </c:pt>
                <c:pt idx="221">
                  <c:v>0.78</c:v>
                </c:pt>
                <c:pt idx="222">
                  <c:v>0.75666666666666704</c:v>
                </c:pt>
                <c:pt idx="223">
                  <c:v>0.73</c:v>
                </c:pt>
                <c:pt idx="224">
                  <c:v>0.78</c:v>
                </c:pt>
                <c:pt idx="225">
                  <c:v>0.64</c:v>
                </c:pt>
                <c:pt idx="226">
                  <c:v>1.25</c:v>
                </c:pt>
                <c:pt idx="227">
                  <c:v>0.62</c:v>
                </c:pt>
                <c:pt idx="228">
                  <c:v>0.87</c:v>
                </c:pt>
                <c:pt idx="229">
                  <c:v>0.37</c:v>
                </c:pt>
                <c:pt idx="230">
                  <c:v>0.58499999999999996</c:v>
                </c:pt>
                <c:pt idx="231">
                  <c:v>0.836666666666667</c:v>
                </c:pt>
                <c:pt idx="232">
                  <c:v>0.67500000000000004</c:v>
                </c:pt>
                <c:pt idx="233">
                  <c:v>0.51</c:v>
                </c:pt>
                <c:pt idx="234">
                  <c:v>1.53</c:v>
                </c:pt>
                <c:pt idx="235">
                  <c:v>0.86</c:v>
                </c:pt>
                <c:pt idx="236">
                  <c:v>1.29</c:v>
                </c:pt>
                <c:pt idx="237">
                  <c:v>0.76</c:v>
                </c:pt>
                <c:pt idx="238">
                  <c:v>0.77</c:v>
                </c:pt>
                <c:pt idx="239">
                  <c:v>0.65500000000000003</c:v>
                </c:pt>
                <c:pt idx="240">
                  <c:v>1.03</c:v>
                </c:pt>
                <c:pt idx="241">
                  <c:v>0.87</c:v>
                </c:pt>
                <c:pt idx="242">
                  <c:v>0.71</c:v>
                </c:pt>
                <c:pt idx="243">
                  <c:v>0.99</c:v>
                </c:pt>
                <c:pt idx="244">
                  <c:v>0.73</c:v>
                </c:pt>
                <c:pt idx="245">
                  <c:v>0.43</c:v>
                </c:pt>
                <c:pt idx="246">
                  <c:v>0.49</c:v>
                </c:pt>
                <c:pt idx="247">
                  <c:v>0.53</c:v>
                </c:pt>
                <c:pt idx="248">
                  <c:v>0.58199999999999996</c:v>
                </c:pt>
                <c:pt idx="249">
                  <c:v>1.36666666666667</c:v>
                </c:pt>
                <c:pt idx="250">
                  <c:v>0.93</c:v>
                </c:pt>
                <c:pt idx="251">
                  <c:v>0.58750000000000002</c:v>
                </c:pt>
                <c:pt idx="252">
                  <c:v>1.2</c:v>
                </c:pt>
                <c:pt idx="253">
                  <c:v>0.75</c:v>
                </c:pt>
                <c:pt idx="254">
                  <c:v>0.75</c:v>
                </c:pt>
                <c:pt idx="255">
                  <c:v>1.27</c:v>
                </c:pt>
                <c:pt idx="256">
                  <c:v>0.26</c:v>
                </c:pt>
                <c:pt idx="257">
                  <c:v>0.85</c:v>
                </c:pt>
                <c:pt idx="258">
                  <c:v>0.76</c:v>
                </c:pt>
                <c:pt idx="259">
                  <c:v>1.1000000000000001</c:v>
                </c:pt>
                <c:pt idx="260">
                  <c:v>0.58750000000000002</c:v>
                </c:pt>
                <c:pt idx="261">
                  <c:v>0.85</c:v>
                </c:pt>
                <c:pt idx="262">
                  <c:v>0.73</c:v>
                </c:pt>
                <c:pt idx="263">
                  <c:v>0.77</c:v>
                </c:pt>
                <c:pt idx="264">
                  <c:v>0.74333333333333296</c:v>
                </c:pt>
                <c:pt idx="265">
                  <c:v>0.51666666666666705</c:v>
                </c:pt>
                <c:pt idx="266">
                  <c:v>0.69846153846153802</c:v>
                </c:pt>
                <c:pt idx="267">
                  <c:v>0.57750000000000001</c:v>
                </c:pt>
                <c:pt idx="268">
                  <c:v>0.75083333333333302</c:v>
                </c:pt>
                <c:pt idx="269">
                  <c:v>0.69</c:v>
                </c:pt>
                <c:pt idx="270">
                  <c:v>0.72</c:v>
                </c:pt>
                <c:pt idx="271">
                  <c:v>0.83599999999999997</c:v>
                </c:pt>
                <c:pt idx="272">
                  <c:v>0.84499999999999997</c:v>
                </c:pt>
                <c:pt idx="273">
                  <c:v>0.78500000000000003</c:v>
                </c:pt>
                <c:pt idx="274">
                  <c:v>0.65714285714285703</c:v>
                </c:pt>
                <c:pt idx="275">
                  <c:v>0.67</c:v>
                </c:pt>
                <c:pt idx="276">
                  <c:v>0.5</c:v>
                </c:pt>
                <c:pt idx="277">
                  <c:v>0.625</c:v>
                </c:pt>
                <c:pt idx="278">
                  <c:v>0.98333333333333295</c:v>
                </c:pt>
                <c:pt idx="279">
                  <c:v>0.74666666666666703</c:v>
                </c:pt>
                <c:pt idx="280">
                  <c:v>0.41</c:v>
                </c:pt>
                <c:pt idx="281">
                  <c:v>0.81</c:v>
                </c:pt>
                <c:pt idx="282">
                  <c:v>0.88</c:v>
                </c:pt>
                <c:pt idx="283">
                  <c:v>0.41499999999999998</c:v>
                </c:pt>
                <c:pt idx="284">
                  <c:v>0.96</c:v>
                </c:pt>
                <c:pt idx="285">
                  <c:v>0.54</c:v>
                </c:pt>
                <c:pt idx="286">
                  <c:v>0.42</c:v>
                </c:pt>
                <c:pt idx="287">
                  <c:v>0.67500000000000004</c:v>
                </c:pt>
                <c:pt idx="288">
                  <c:v>0.74333333333333396</c:v>
                </c:pt>
                <c:pt idx="289">
                  <c:v>0.76</c:v>
                </c:pt>
                <c:pt idx="290">
                  <c:v>0.54</c:v>
                </c:pt>
                <c:pt idx="291">
                  <c:v>1.1200000000000001</c:v>
                </c:pt>
                <c:pt idx="292">
                  <c:v>0.72</c:v>
                </c:pt>
                <c:pt idx="293">
                  <c:v>1.35</c:v>
                </c:pt>
                <c:pt idx="294">
                  <c:v>0.8</c:v>
                </c:pt>
                <c:pt idx="295">
                  <c:v>0.56000000000000005</c:v>
                </c:pt>
                <c:pt idx="296">
                  <c:v>0.75</c:v>
                </c:pt>
                <c:pt idx="297">
                  <c:v>0.88</c:v>
                </c:pt>
                <c:pt idx="298">
                  <c:v>0.71</c:v>
                </c:pt>
                <c:pt idx="299">
                  <c:v>0.6</c:v>
                </c:pt>
                <c:pt idx="300">
                  <c:v>0.36</c:v>
                </c:pt>
                <c:pt idx="301">
                  <c:v>0.43</c:v>
                </c:pt>
                <c:pt idx="302">
                  <c:v>0.75</c:v>
                </c:pt>
                <c:pt idx="303">
                  <c:v>0.6</c:v>
                </c:pt>
                <c:pt idx="304">
                  <c:v>0.57499999999999996</c:v>
                </c:pt>
                <c:pt idx="305">
                  <c:v>0.73</c:v>
                </c:pt>
                <c:pt idx="306">
                  <c:v>0.69499999999999995</c:v>
                </c:pt>
                <c:pt idx="307">
                  <c:v>0.625</c:v>
                </c:pt>
                <c:pt idx="308">
                  <c:v>0.78</c:v>
                </c:pt>
                <c:pt idx="309">
                  <c:v>0.7</c:v>
                </c:pt>
                <c:pt idx="310">
                  <c:v>0.45</c:v>
                </c:pt>
                <c:pt idx="311">
                  <c:v>1.1599999999999999</c:v>
                </c:pt>
                <c:pt idx="312">
                  <c:v>0.98</c:v>
                </c:pt>
                <c:pt idx="313">
                  <c:v>0.84499999999999997</c:v>
                </c:pt>
                <c:pt idx="314">
                  <c:v>0.61</c:v>
                </c:pt>
                <c:pt idx="315">
                  <c:v>0.54</c:v>
                </c:pt>
                <c:pt idx="316">
                  <c:v>0.68333333333333302</c:v>
                </c:pt>
                <c:pt idx="317">
                  <c:v>0.52</c:v>
                </c:pt>
                <c:pt idx="318">
                  <c:v>0.72</c:v>
                </c:pt>
                <c:pt idx="319">
                  <c:v>0.59428571428571397</c:v>
                </c:pt>
                <c:pt idx="320">
                  <c:v>0.93</c:v>
                </c:pt>
                <c:pt idx="321">
                  <c:v>1.57</c:v>
                </c:pt>
                <c:pt idx="322">
                  <c:v>0.81</c:v>
                </c:pt>
                <c:pt idx="323">
                  <c:v>0.69</c:v>
                </c:pt>
                <c:pt idx="324">
                  <c:v>0.5</c:v>
                </c:pt>
                <c:pt idx="325">
                  <c:v>0.22</c:v>
                </c:pt>
                <c:pt idx="326">
                  <c:v>0.58599999999999997</c:v>
                </c:pt>
                <c:pt idx="327">
                  <c:v>0.53333333333333299</c:v>
                </c:pt>
                <c:pt idx="328">
                  <c:v>0.7</c:v>
                </c:pt>
                <c:pt idx="329">
                  <c:v>0.43</c:v>
                </c:pt>
                <c:pt idx="330">
                  <c:v>0.62</c:v>
                </c:pt>
                <c:pt idx="331">
                  <c:v>0.96</c:v>
                </c:pt>
                <c:pt idx="332">
                  <c:v>0.69</c:v>
                </c:pt>
                <c:pt idx="333">
                  <c:v>0.63500000000000001</c:v>
                </c:pt>
                <c:pt idx="334">
                  <c:v>0.9</c:v>
                </c:pt>
                <c:pt idx="335">
                  <c:v>0.76</c:v>
                </c:pt>
                <c:pt idx="336">
                  <c:v>0.47</c:v>
                </c:pt>
                <c:pt idx="337">
                  <c:v>0.56999999999999995</c:v>
                </c:pt>
                <c:pt idx="338">
                  <c:v>0.72</c:v>
                </c:pt>
                <c:pt idx="339">
                  <c:v>0.56499999999999995</c:v>
                </c:pt>
                <c:pt idx="340">
                  <c:v>0.79749999999999999</c:v>
                </c:pt>
                <c:pt idx="341">
                  <c:v>1.2822222222222199</c:v>
                </c:pt>
                <c:pt idx="342">
                  <c:v>0.43</c:v>
                </c:pt>
                <c:pt idx="343">
                  <c:v>0.84250000000000003</c:v>
                </c:pt>
                <c:pt idx="344">
                  <c:v>0.78</c:v>
                </c:pt>
                <c:pt idx="345">
                  <c:v>0.66</c:v>
                </c:pt>
                <c:pt idx="346">
                  <c:v>0.94666666666666699</c:v>
                </c:pt>
                <c:pt idx="347">
                  <c:v>0.76400000000000001</c:v>
                </c:pt>
                <c:pt idx="348">
                  <c:v>0.49</c:v>
                </c:pt>
                <c:pt idx="349">
                  <c:v>0.54</c:v>
                </c:pt>
                <c:pt idx="350">
                  <c:v>1.0349999999999999</c:v>
                </c:pt>
                <c:pt idx="351">
                  <c:v>1.1000000000000001</c:v>
                </c:pt>
                <c:pt idx="352">
                  <c:v>0.55500000000000005</c:v>
                </c:pt>
                <c:pt idx="353">
                  <c:v>0.59250000000000003</c:v>
                </c:pt>
                <c:pt idx="354">
                  <c:v>0.65</c:v>
                </c:pt>
                <c:pt idx="355">
                  <c:v>0.55000000000000004</c:v>
                </c:pt>
                <c:pt idx="356">
                  <c:v>0.71</c:v>
                </c:pt>
                <c:pt idx="357">
                  <c:v>0.69</c:v>
                </c:pt>
                <c:pt idx="358">
                  <c:v>0.67</c:v>
                </c:pt>
                <c:pt idx="359">
                  <c:v>0.47</c:v>
                </c:pt>
                <c:pt idx="360">
                  <c:v>0.96</c:v>
                </c:pt>
                <c:pt idx="361">
                  <c:v>0.64</c:v>
                </c:pt>
                <c:pt idx="362">
                  <c:v>0.66400000000000003</c:v>
                </c:pt>
                <c:pt idx="363">
                  <c:v>0.53</c:v>
                </c:pt>
                <c:pt idx="364">
                  <c:v>0.64545454545454495</c:v>
                </c:pt>
                <c:pt idx="365">
                  <c:v>0.68600000000000005</c:v>
                </c:pt>
                <c:pt idx="366">
                  <c:v>0.5</c:v>
                </c:pt>
                <c:pt idx="367">
                  <c:v>0.87333333333333296</c:v>
                </c:pt>
                <c:pt idx="368">
                  <c:v>0.63</c:v>
                </c:pt>
                <c:pt idx="369">
                  <c:v>0.80249999999999999</c:v>
                </c:pt>
                <c:pt idx="370">
                  <c:v>0.82</c:v>
                </c:pt>
                <c:pt idx="371">
                  <c:v>0.82</c:v>
                </c:pt>
                <c:pt idx="372">
                  <c:v>0.77666666666666695</c:v>
                </c:pt>
                <c:pt idx="373">
                  <c:v>0.65</c:v>
                </c:pt>
                <c:pt idx="374">
                  <c:v>0.59666666666666701</c:v>
                </c:pt>
                <c:pt idx="375">
                  <c:v>0.54500000000000004</c:v>
                </c:pt>
                <c:pt idx="376">
                  <c:v>0.67</c:v>
                </c:pt>
                <c:pt idx="377">
                  <c:v>0.78</c:v>
                </c:pt>
                <c:pt idx="378">
                  <c:v>0.43</c:v>
                </c:pt>
                <c:pt idx="379">
                  <c:v>0.68</c:v>
                </c:pt>
                <c:pt idx="380">
                  <c:v>0.68500000000000005</c:v>
                </c:pt>
                <c:pt idx="381">
                  <c:v>0.69666666666666699</c:v>
                </c:pt>
                <c:pt idx="382">
                  <c:v>0.48</c:v>
                </c:pt>
                <c:pt idx="383">
                  <c:v>0.48</c:v>
                </c:pt>
                <c:pt idx="384">
                  <c:v>0.89777777777777801</c:v>
                </c:pt>
                <c:pt idx="385">
                  <c:v>0.39</c:v>
                </c:pt>
                <c:pt idx="386">
                  <c:v>0.43</c:v>
                </c:pt>
                <c:pt idx="387">
                  <c:v>0.59</c:v>
                </c:pt>
                <c:pt idx="388">
                  <c:v>0.45</c:v>
                </c:pt>
                <c:pt idx="389">
                  <c:v>0.69</c:v>
                </c:pt>
                <c:pt idx="390">
                  <c:v>0.75</c:v>
                </c:pt>
                <c:pt idx="391">
                  <c:v>0.59333333333333305</c:v>
                </c:pt>
                <c:pt idx="392">
                  <c:v>0.70499999999999996</c:v>
                </c:pt>
                <c:pt idx="393">
                  <c:v>0.793333333333333</c:v>
                </c:pt>
                <c:pt idx="394">
                  <c:v>0.54500000000000004</c:v>
                </c:pt>
                <c:pt idx="395">
                  <c:v>0.9</c:v>
                </c:pt>
                <c:pt idx="396">
                  <c:v>1</c:v>
                </c:pt>
                <c:pt idx="397">
                  <c:v>0.43</c:v>
                </c:pt>
                <c:pt idx="398">
                  <c:v>0.95</c:v>
                </c:pt>
                <c:pt idx="399">
                  <c:v>0.505</c:v>
                </c:pt>
                <c:pt idx="400">
                  <c:v>0.75</c:v>
                </c:pt>
                <c:pt idx="401">
                  <c:v>0.72</c:v>
                </c:pt>
                <c:pt idx="402">
                  <c:v>0.53</c:v>
                </c:pt>
                <c:pt idx="403">
                  <c:v>0.39</c:v>
                </c:pt>
                <c:pt idx="404">
                  <c:v>0.63</c:v>
                </c:pt>
                <c:pt idx="405">
                  <c:v>0.73499999999999999</c:v>
                </c:pt>
                <c:pt idx="406">
                  <c:v>0.59</c:v>
                </c:pt>
                <c:pt idx="407">
                  <c:v>0.84</c:v>
                </c:pt>
                <c:pt idx="408">
                  <c:v>0.74</c:v>
                </c:pt>
                <c:pt idx="409">
                  <c:v>0.87</c:v>
                </c:pt>
                <c:pt idx="410">
                  <c:v>0.61</c:v>
                </c:pt>
                <c:pt idx="411">
                  <c:v>0.84</c:v>
                </c:pt>
                <c:pt idx="412">
                  <c:v>0.30499999999999999</c:v>
                </c:pt>
                <c:pt idx="413">
                  <c:v>0.67400000000000004</c:v>
                </c:pt>
                <c:pt idx="414">
                  <c:v>0.74</c:v>
                </c:pt>
                <c:pt idx="415">
                  <c:v>0.63</c:v>
                </c:pt>
                <c:pt idx="416">
                  <c:v>0.73333333333333295</c:v>
                </c:pt>
                <c:pt idx="417">
                  <c:v>0.4</c:v>
                </c:pt>
                <c:pt idx="418">
                  <c:v>0.51</c:v>
                </c:pt>
                <c:pt idx="419">
                  <c:v>0.67333333333333301</c:v>
                </c:pt>
                <c:pt idx="420">
                  <c:v>0.33</c:v>
                </c:pt>
                <c:pt idx="421">
                  <c:v>0.56999999999999995</c:v>
                </c:pt>
                <c:pt idx="422">
                  <c:v>0.58250000000000002</c:v>
                </c:pt>
                <c:pt idx="423">
                  <c:v>0.78</c:v>
                </c:pt>
                <c:pt idx="424">
                  <c:v>0.78500000000000003</c:v>
                </c:pt>
                <c:pt idx="425">
                  <c:v>0.5</c:v>
                </c:pt>
                <c:pt idx="426">
                  <c:v>0.97571428571428598</c:v>
                </c:pt>
                <c:pt idx="427">
                  <c:v>0.6</c:v>
                </c:pt>
                <c:pt idx="428">
                  <c:v>0.75</c:v>
                </c:pt>
                <c:pt idx="429">
                  <c:v>0.49</c:v>
                </c:pt>
                <c:pt idx="430">
                  <c:v>0.67500000000000004</c:v>
                </c:pt>
                <c:pt idx="431">
                  <c:v>0.47</c:v>
                </c:pt>
                <c:pt idx="432">
                  <c:v>0.76</c:v>
                </c:pt>
                <c:pt idx="433">
                  <c:v>0.46333333333333299</c:v>
                </c:pt>
                <c:pt idx="434">
                  <c:v>0.56000000000000005</c:v>
                </c:pt>
                <c:pt idx="435">
                  <c:v>0.52</c:v>
                </c:pt>
                <c:pt idx="436">
                  <c:v>0.75</c:v>
                </c:pt>
                <c:pt idx="437">
                  <c:v>0.64</c:v>
                </c:pt>
                <c:pt idx="438">
                  <c:v>0.8</c:v>
                </c:pt>
                <c:pt idx="439">
                  <c:v>0.7</c:v>
                </c:pt>
                <c:pt idx="440">
                  <c:v>0.48666666666666702</c:v>
                </c:pt>
                <c:pt idx="441">
                  <c:v>0.79</c:v>
                </c:pt>
                <c:pt idx="442">
                  <c:v>0.65571428571428603</c:v>
                </c:pt>
                <c:pt idx="443">
                  <c:v>0.7</c:v>
                </c:pt>
                <c:pt idx="444">
                  <c:v>0.77333333333333298</c:v>
                </c:pt>
                <c:pt idx="445">
                  <c:v>1.33</c:v>
                </c:pt>
                <c:pt idx="446">
                  <c:v>0.83</c:v>
                </c:pt>
                <c:pt idx="447">
                  <c:v>0.85</c:v>
                </c:pt>
                <c:pt idx="448">
                  <c:v>0.6825</c:v>
                </c:pt>
                <c:pt idx="449">
                  <c:v>0.6</c:v>
                </c:pt>
                <c:pt idx="450">
                  <c:v>0.82</c:v>
                </c:pt>
                <c:pt idx="451">
                  <c:v>0.62</c:v>
                </c:pt>
                <c:pt idx="452">
                  <c:v>0.42</c:v>
                </c:pt>
                <c:pt idx="453">
                  <c:v>0.54</c:v>
                </c:pt>
                <c:pt idx="454">
                  <c:v>0.64666666666666694</c:v>
                </c:pt>
                <c:pt idx="455">
                  <c:v>0.76</c:v>
                </c:pt>
                <c:pt idx="456">
                  <c:v>0.95333333333333303</c:v>
                </c:pt>
                <c:pt idx="457">
                  <c:v>0.36</c:v>
                </c:pt>
                <c:pt idx="458">
                  <c:v>0.61</c:v>
                </c:pt>
                <c:pt idx="459">
                  <c:v>0.74</c:v>
                </c:pt>
                <c:pt idx="460">
                  <c:v>0.90500000000000003</c:v>
                </c:pt>
                <c:pt idx="461">
                  <c:v>0.57999999999999996</c:v>
                </c:pt>
                <c:pt idx="462">
                  <c:v>0.81</c:v>
                </c:pt>
                <c:pt idx="463">
                  <c:v>0.43</c:v>
                </c:pt>
                <c:pt idx="464">
                  <c:v>0.41</c:v>
                </c:pt>
                <c:pt idx="465">
                  <c:v>1.07</c:v>
                </c:pt>
                <c:pt idx="466">
                  <c:v>0.63500000000000001</c:v>
                </c:pt>
                <c:pt idx="467">
                  <c:v>0.745</c:v>
                </c:pt>
                <c:pt idx="468">
                  <c:v>0.6</c:v>
                </c:pt>
                <c:pt idx="469">
                  <c:v>0.72666666666666702</c:v>
                </c:pt>
                <c:pt idx="470">
                  <c:v>0.53</c:v>
                </c:pt>
                <c:pt idx="471">
                  <c:v>0.65</c:v>
                </c:pt>
                <c:pt idx="472">
                  <c:v>0.48666666666666702</c:v>
                </c:pt>
                <c:pt idx="473">
                  <c:v>0.15</c:v>
                </c:pt>
                <c:pt idx="474">
                  <c:v>0.76</c:v>
                </c:pt>
                <c:pt idx="475">
                  <c:v>0.91</c:v>
                </c:pt>
                <c:pt idx="476">
                  <c:v>0.73</c:v>
                </c:pt>
                <c:pt idx="477">
                  <c:v>0.505</c:v>
                </c:pt>
                <c:pt idx="478">
                  <c:v>0.60333333333333306</c:v>
                </c:pt>
                <c:pt idx="479">
                  <c:v>0.7</c:v>
                </c:pt>
                <c:pt idx="480">
                  <c:v>0.62</c:v>
                </c:pt>
                <c:pt idx="481">
                  <c:v>0.47749999999999998</c:v>
                </c:pt>
                <c:pt idx="482">
                  <c:v>0.39</c:v>
                </c:pt>
                <c:pt idx="483">
                  <c:v>0.63</c:v>
                </c:pt>
                <c:pt idx="484">
                  <c:v>0.66</c:v>
                </c:pt>
                <c:pt idx="485">
                  <c:v>0.52</c:v>
                </c:pt>
                <c:pt idx="486">
                  <c:v>0.59</c:v>
                </c:pt>
                <c:pt idx="487">
                  <c:v>0.64500000000000002</c:v>
                </c:pt>
                <c:pt idx="488">
                  <c:v>0.89500000000000002</c:v>
                </c:pt>
                <c:pt idx="489">
                  <c:v>0.33</c:v>
                </c:pt>
                <c:pt idx="490">
                  <c:v>0.64</c:v>
                </c:pt>
                <c:pt idx="491">
                  <c:v>0.52</c:v>
                </c:pt>
                <c:pt idx="492">
                  <c:v>0.28000000000000003</c:v>
                </c:pt>
                <c:pt idx="493">
                  <c:v>0.3</c:v>
                </c:pt>
                <c:pt idx="494">
                  <c:v>0.42</c:v>
                </c:pt>
                <c:pt idx="495">
                  <c:v>0.39</c:v>
                </c:pt>
                <c:pt idx="496">
                  <c:v>0.56999999999999995</c:v>
                </c:pt>
                <c:pt idx="497">
                  <c:v>0.51</c:v>
                </c:pt>
                <c:pt idx="498">
                  <c:v>0.27</c:v>
                </c:pt>
                <c:pt idx="499">
                  <c:v>0.42333333333333301</c:v>
                </c:pt>
                <c:pt idx="500">
                  <c:v>0.33</c:v>
                </c:pt>
                <c:pt idx="501">
                  <c:v>0.34</c:v>
                </c:pt>
                <c:pt idx="502">
                  <c:v>1.8</c:v>
                </c:pt>
                <c:pt idx="503">
                  <c:v>0.37</c:v>
                </c:pt>
                <c:pt idx="504">
                  <c:v>0.995</c:v>
                </c:pt>
                <c:pt idx="505">
                  <c:v>1.01</c:v>
                </c:pt>
                <c:pt idx="506">
                  <c:v>1.33</c:v>
                </c:pt>
                <c:pt idx="507">
                  <c:v>1.29</c:v>
                </c:pt>
                <c:pt idx="508">
                  <c:v>1.63</c:v>
                </c:pt>
                <c:pt idx="509">
                  <c:v>1.25</c:v>
                </c:pt>
                <c:pt idx="510">
                  <c:v>1.92</c:v>
                </c:pt>
                <c:pt idx="511">
                  <c:v>0.44500000000000001</c:v>
                </c:pt>
                <c:pt idx="512">
                  <c:v>1.88</c:v>
                </c:pt>
                <c:pt idx="513">
                  <c:v>2.1339999999999999</c:v>
                </c:pt>
                <c:pt idx="514">
                  <c:v>1.72</c:v>
                </c:pt>
                <c:pt idx="515">
                  <c:v>1.93</c:v>
                </c:pt>
                <c:pt idx="516">
                  <c:v>1.05</c:v>
                </c:pt>
                <c:pt idx="517">
                  <c:v>1.73285714285714</c:v>
                </c:pt>
                <c:pt idx="518">
                  <c:v>2.15</c:v>
                </c:pt>
                <c:pt idx="519">
                  <c:v>0.79</c:v>
                </c:pt>
                <c:pt idx="520">
                  <c:v>0.95333333333333303</c:v>
                </c:pt>
                <c:pt idx="521">
                  <c:v>1.92</c:v>
                </c:pt>
                <c:pt idx="522">
                  <c:v>1.08666666666667</c:v>
                </c:pt>
                <c:pt idx="523">
                  <c:v>3.165</c:v>
                </c:pt>
                <c:pt idx="524">
                  <c:v>1.26</c:v>
                </c:pt>
                <c:pt idx="525">
                  <c:v>2.86</c:v>
                </c:pt>
                <c:pt idx="526">
                  <c:v>0.86</c:v>
                </c:pt>
                <c:pt idx="527">
                  <c:v>1.45863636363636</c:v>
                </c:pt>
                <c:pt idx="528">
                  <c:v>0.83499999999999996</c:v>
                </c:pt>
                <c:pt idx="529">
                  <c:v>2.1</c:v>
                </c:pt>
                <c:pt idx="530">
                  <c:v>0.87</c:v>
                </c:pt>
                <c:pt idx="531">
                  <c:v>0.95333333333333303</c:v>
                </c:pt>
                <c:pt idx="532">
                  <c:v>1.4850000000000001</c:v>
                </c:pt>
                <c:pt idx="533">
                  <c:v>1.4235294117647099</c:v>
                </c:pt>
                <c:pt idx="534">
                  <c:v>1.48</c:v>
                </c:pt>
                <c:pt idx="535">
                  <c:v>1.5349999999999999</c:v>
                </c:pt>
                <c:pt idx="536">
                  <c:v>1.514</c:v>
                </c:pt>
                <c:pt idx="537">
                  <c:v>1.41</c:v>
                </c:pt>
                <c:pt idx="538">
                  <c:v>0.81</c:v>
                </c:pt>
                <c:pt idx="539">
                  <c:v>1.45</c:v>
                </c:pt>
                <c:pt idx="540">
                  <c:v>0.97</c:v>
                </c:pt>
                <c:pt idx="541">
                  <c:v>1.48</c:v>
                </c:pt>
                <c:pt idx="542">
                  <c:v>0.91500000000000004</c:v>
                </c:pt>
                <c:pt idx="543">
                  <c:v>1.24</c:v>
                </c:pt>
                <c:pt idx="544">
                  <c:v>1.155</c:v>
                </c:pt>
                <c:pt idx="545">
                  <c:v>1.58</c:v>
                </c:pt>
                <c:pt idx="546">
                  <c:v>1.0266666666666699</c:v>
                </c:pt>
                <c:pt idx="547">
                  <c:v>1.1599999999999999</c:v>
                </c:pt>
                <c:pt idx="548">
                  <c:v>1.0449999999999999</c:v>
                </c:pt>
                <c:pt idx="549">
                  <c:v>0.84</c:v>
                </c:pt>
                <c:pt idx="550">
                  <c:v>1.6966666666666701</c:v>
                </c:pt>
                <c:pt idx="551">
                  <c:v>0.94499999999999995</c:v>
                </c:pt>
                <c:pt idx="552">
                  <c:v>0.61</c:v>
                </c:pt>
                <c:pt idx="553">
                  <c:v>1.35</c:v>
                </c:pt>
                <c:pt idx="554">
                  <c:v>1</c:v>
                </c:pt>
                <c:pt idx="555">
                  <c:v>0.85</c:v>
                </c:pt>
                <c:pt idx="556">
                  <c:v>0.72</c:v>
                </c:pt>
                <c:pt idx="557">
                  <c:v>0.83</c:v>
                </c:pt>
                <c:pt idx="558">
                  <c:v>1.33</c:v>
                </c:pt>
                <c:pt idx="559">
                  <c:v>2.29</c:v>
                </c:pt>
                <c:pt idx="560">
                  <c:v>1.66</c:v>
                </c:pt>
                <c:pt idx="561">
                  <c:v>1.59</c:v>
                </c:pt>
                <c:pt idx="562">
                  <c:v>0.92</c:v>
                </c:pt>
                <c:pt idx="563">
                  <c:v>0.78</c:v>
                </c:pt>
                <c:pt idx="564">
                  <c:v>0.59</c:v>
                </c:pt>
                <c:pt idx="565">
                  <c:v>0.96</c:v>
                </c:pt>
                <c:pt idx="566">
                  <c:v>0.57999999999999996</c:v>
                </c:pt>
                <c:pt idx="567">
                  <c:v>1.39</c:v>
                </c:pt>
                <c:pt idx="568">
                  <c:v>0.88666666666666705</c:v>
                </c:pt>
                <c:pt idx="569">
                  <c:v>0.63</c:v>
                </c:pt>
                <c:pt idx="570">
                  <c:v>0.61</c:v>
                </c:pt>
                <c:pt idx="571">
                  <c:v>1.17</c:v>
                </c:pt>
                <c:pt idx="572">
                  <c:v>1.69</c:v>
                </c:pt>
                <c:pt idx="573">
                  <c:v>0.53</c:v>
                </c:pt>
                <c:pt idx="574">
                  <c:v>0.78166666666666695</c:v>
                </c:pt>
                <c:pt idx="575">
                  <c:v>0.52</c:v>
                </c:pt>
                <c:pt idx="576">
                  <c:v>1.94</c:v>
                </c:pt>
                <c:pt idx="577">
                  <c:v>1.1000000000000001</c:v>
                </c:pt>
                <c:pt idx="578">
                  <c:v>0.995</c:v>
                </c:pt>
                <c:pt idx="579">
                  <c:v>0.8</c:v>
                </c:pt>
                <c:pt idx="580">
                  <c:v>0.71499999999999997</c:v>
                </c:pt>
                <c:pt idx="581">
                  <c:v>0.663333333333333</c:v>
                </c:pt>
                <c:pt idx="582">
                  <c:v>0.85</c:v>
                </c:pt>
                <c:pt idx="583">
                  <c:v>0.91</c:v>
                </c:pt>
                <c:pt idx="584">
                  <c:v>1.3560000000000001</c:v>
                </c:pt>
                <c:pt idx="585">
                  <c:v>0.56000000000000005</c:v>
                </c:pt>
                <c:pt idx="586">
                  <c:v>0.83</c:v>
                </c:pt>
                <c:pt idx="587">
                  <c:v>0.85499999999999998</c:v>
                </c:pt>
                <c:pt idx="588">
                  <c:v>0.56999999999999995</c:v>
                </c:pt>
                <c:pt idx="589">
                  <c:v>0.67</c:v>
                </c:pt>
                <c:pt idx="590">
                  <c:v>0.42</c:v>
                </c:pt>
                <c:pt idx="591">
                  <c:v>0.57999999999999996</c:v>
                </c:pt>
                <c:pt idx="592">
                  <c:v>0.97</c:v>
                </c:pt>
                <c:pt idx="593">
                  <c:v>0.37</c:v>
                </c:pt>
                <c:pt idx="594">
                  <c:v>1.28</c:v>
                </c:pt>
                <c:pt idx="595">
                  <c:v>1.1200000000000001</c:v>
                </c:pt>
                <c:pt idx="596">
                  <c:v>0.95</c:v>
                </c:pt>
                <c:pt idx="597">
                  <c:v>0.9</c:v>
                </c:pt>
                <c:pt idx="598">
                  <c:v>0.6</c:v>
                </c:pt>
                <c:pt idx="599">
                  <c:v>1.27</c:v>
                </c:pt>
                <c:pt idx="600">
                  <c:v>1.23</c:v>
                </c:pt>
                <c:pt idx="601">
                  <c:v>0.52</c:v>
                </c:pt>
                <c:pt idx="602">
                  <c:v>0.85</c:v>
                </c:pt>
                <c:pt idx="603">
                  <c:v>0.78</c:v>
                </c:pt>
                <c:pt idx="604">
                  <c:v>1</c:v>
                </c:pt>
                <c:pt idx="605">
                  <c:v>0.52</c:v>
                </c:pt>
                <c:pt idx="606">
                  <c:v>0.91</c:v>
                </c:pt>
                <c:pt idx="607">
                  <c:v>0.92</c:v>
                </c:pt>
                <c:pt idx="608">
                  <c:v>1.22</c:v>
                </c:pt>
                <c:pt idx="609">
                  <c:v>0.98</c:v>
                </c:pt>
                <c:pt idx="610">
                  <c:v>1.0149999999999999</c:v>
                </c:pt>
                <c:pt idx="611">
                  <c:v>0.8</c:v>
                </c:pt>
                <c:pt idx="612">
                  <c:v>0.64500000000000002</c:v>
                </c:pt>
                <c:pt idx="613">
                  <c:v>0.76500000000000001</c:v>
                </c:pt>
                <c:pt idx="614">
                  <c:v>0.88</c:v>
                </c:pt>
                <c:pt idx="615">
                  <c:v>0.76</c:v>
                </c:pt>
                <c:pt idx="616">
                  <c:v>0.745</c:v>
                </c:pt>
                <c:pt idx="617">
                  <c:v>0.64666666666666694</c:v>
                </c:pt>
                <c:pt idx="618">
                  <c:v>0.68</c:v>
                </c:pt>
                <c:pt idx="619">
                  <c:v>0.52</c:v>
                </c:pt>
                <c:pt idx="620">
                  <c:v>0.9</c:v>
                </c:pt>
                <c:pt idx="621">
                  <c:v>0.71250000000000002</c:v>
                </c:pt>
                <c:pt idx="622">
                  <c:v>0.73</c:v>
                </c:pt>
                <c:pt idx="623">
                  <c:v>0.77</c:v>
                </c:pt>
                <c:pt idx="624">
                  <c:v>0.63</c:v>
                </c:pt>
                <c:pt idx="625">
                  <c:v>0.93</c:v>
                </c:pt>
                <c:pt idx="626">
                  <c:v>1.1100000000000001</c:v>
                </c:pt>
                <c:pt idx="627">
                  <c:v>0.99</c:v>
                </c:pt>
                <c:pt idx="628">
                  <c:v>0.7</c:v>
                </c:pt>
                <c:pt idx="629">
                  <c:v>0.98</c:v>
                </c:pt>
                <c:pt idx="630">
                  <c:v>0.85</c:v>
                </c:pt>
                <c:pt idx="631">
                  <c:v>0.48</c:v>
                </c:pt>
                <c:pt idx="632">
                  <c:v>1.18</c:v>
                </c:pt>
                <c:pt idx="633">
                  <c:v>0.65</c:v>
                </c:pt>
                <c:pt idx="634">
                  <c:v>0.6</c:v>
                </c:pt>
                <c:pt idx="635">
                  <c:v>1.32</c:v>
                </c:pt>
                <c:pt idx="636">
                  <c:v>0.7</c:v>
                </c:pt>
                <c:pt idx="637">
                  <c:v>0.96</c:v>
                </c:pt>
                <c:pt idx="638">
                  <c:v>1.19</c:v>
                </c:pt>
                <c:pt idx="639">
                  <c:v>0.57999999999999996</c:v>
                </c:pt>
                <c:pt idx="640">
                  <c:v>0.44</c:v>
                </c:pt>
                <c:pt idx="641">
                  <c:v>0.45</c:v>
                </c:pt>
                <c:pt idx="642">
                  <c:v>0.85</c:v>
                </c:pt>
                <c:pt idx="643">
                  <c:v>1.02</c:v>
                </c:pt>
                <c:pt idx="644">
                  <c:v>0.61</c:v>
                </c:pt>
                <c:pt idx="645">
                  <c:v>0.77200000000000002</c:v>
                </c:pt>
                <c:pt idx="646">
                  <c:v>0.4</c:v>
                </c:pt>
                <c:pt idx="647">
                  <c:v>1</c:v>
                </c:pt>
                <c:pt idx="648">
                  <c:v>0.956666666666667</c:v>
                </c:pt>
                <c:pt idx="649">
                  <c:v>1.335</c:v>
                </c:pt>
                <c:pt idx="650">
                  <c:v>1.036</c:v>
                </c:pt>
                <c:pt idx="651">
                  <c:v>0.68571428571428605</c:v>
                </c:pt>
                <c:pt idx="652">
                  <c:v>0.63</c:v>
                </c:pt>
                <c:pt idx="653">
                  <c:v>0.67</c:v>
                </c:pt>
                <c:pt idx="654">
                  <c:v>0.92500000000000004</c:v>
                </c:pt>
                <c:pt idx="655">
                  <c:v>1.23</c:v>
                </c:pt>
                <c:pt idx="656">
                  <c:v>1.54</c:v>
                </c:pt>
                <c:pt idx="657">
                  <c:v>0.64</c:v>
                </c:pt>
                <c:pt idx="658">
                  <c:v>0.91</c:v>
                </c:pt>
                <c:pt idx="659">
                  <c:v>0.57499999999999996</c:v>
                </c:pt>
                <c:pt idx="660">
                  <c:v>1.28</c:v>
                </c:pt>
                <c:pt idx="661">
                  <c:v>0.49</c:v>
                </c:pt>
                <c:pt idx="662">
                  <c:v>0.86</c:v>
                </c:pt>
                <c:pt idx="663">
                  <c:v>0.84</c:v>
                </c:pt>
                <c:pt idx="664">
                  <c:v>1.0049999999999999</c:v>
                </c:pt>
                <c:pt idx="665">
                  <c:v>0.625</c:v>
                </c:pt>
                <c:pt idx="666">
                  <c:v>0.65749999999999997</c:v>
                </c:pt>
                <c:pt idx="667">
                  <c:v>0.65500000000000003</c:v>
                </c:pt>
                <c:pt idx="668">
                  <c:v>1.01</c:v>
                </c:pt>
                <c:pt idx="669">
                  <c:v>0.67666666666666697</c:v>
                </c:pt>
                <c:pt idx="670">
                  <c:v>0.8</c:v>
                </c:pt>
                <c:pt idx="671">
                  <c:v>0.67</c:v>
                </c:pt>
                <c:pt idx="672">
                  <c:v>0.87</c:v>
                </c:pt>
                <c:pt idx="673">
                  <c:v>0.99</c:v>
                </c:pt>
                <c:pt idx="674">
                  <c:v>0.53500000000000003</c:v>
                </c:pt>
                <c:pt idx="675">
                  <c:v>0.71142857142857097</c:v>
                </c:pt>
                <c:pt idx="676">
                  <c:v>0.68</c:v>
                </c:pt>
                <c:pt idx="677">
                  <c:v>1.18</c:v>
                </c:pt>
                <c:pt idx="678">
                  <c:v>0.61</c:v>
                </c:pt>
                <c:pt idx="679">
                  <c:v>0.47</c:v>
                </c:pt>
                <c:pt idx="680">
                  <c:v>1.0149999999999999</c:v>
                </c:pt>
                <c:pt idx="681">
                  <c:v>0.85</c:v>
                </c:pt>
                <c:pt idx="682">
                  <c:v>1.08</c:v>
                </c:pt>
                <c:pt idx="683">
                  <c:v>0.68200000000000005</c:v>
                </c:pt>
                <c:pt idx="684">
                  <c:v>0.80500000000000005</c:v>
                </c:pt>
                <c:pt idx="685">
                  <c:v>0.56999999999999995</c:v>
                </c:pt>
                <c:pt idx="686">
                  <c:v>0.73</c:v>
                </c:pt>
                <c:pt idx="687">
                  <c:v>0.43</c:v>
                </c:pt>
                <c:pt idx="688">
                  <c:v>1.02</c:v>
                </c:pt>
                <c:pt idx="689">
                  <c:v>1.01</c:v>
                </c:pt>
                <c:pt idx="690">
                  <c:v>0.77200000000000002</c:v>
                </c:pt>
                <c:pt idx="691">
                  <c:v>1.19</c:v>
                </c:pt>
                <c:pt idx="692">
                  <c:v>0.74</c:v>
                </c:pt>
                <c:pt idx="693">
                  <c:v>0.44</c:v>
                </c:pt>
                <c:pt idx="694">
                  <c:v>1.0292857142857099</c:v>
                </c:pt>
                <c:pt idx="695">
                  <c:v>0.73</c:v>
                </c:pt>
                <c:pt idx="696">
                  <c:v>0.67</c:v>
                </c:pt>
                <c:pt idx="697">
                  <c:v>0.8075</c:v>
                </c:pt>
                <c:pt idx="698">
                  <c:v>0.84</c:v>
                </c:pt>
                <c:pt idx="699">
                  <c:v>1.01</c:v>
                </c:pt>
                <c:pt idx="700">
                  <c:v>0.67</c:v>
                </c:pt>
                <c:pt idx="701">
                  <c:v>0.78</c:v>
                </c:pt>
                <c:pt idx="702">
                  <c:v>0.68799999999999994</c:v>
                </c:pt>
                <c:pt idx="703">
                  <c:v>0.69</c:v>
                </c:pt>
                <c:pt idx="704">
                  <c:v>0.88</c:v>
                </c:pt>
                <c:pt idx="705">
                  <c:v>0.59</c:v>
                </c:pt>
                <c:pt idx="706">
                  <c:v>0.66500000000000004</c:v>
                </c:pt>
                <c:pt idx="707">
                  <c:v>0.9</c:v>
                </c:pt>
                <c:pt idx="708">
                  <c:v>0.4</c:v>
                </c:pt>
                <c:pt idx="709">
                  <c:v>1.26</c:v>
                </c:pt>
                <c:pt idx="710">
                  <c:v>0.56999999999999995</c:v>
                </c:pt>
                <c:pt idx="711">
                  <c:v>1.01</c:v>
                </c:pt>
                <c:pt idx="712">
                  <c:v>0.88</c:v>
                </c:pt>
                <c:pt idx="713">
                  <c:v>0.56999999999999995</c:v>
                </c:pt>
                <c:pt idx="714">
                  <c:v>0.61333333333333295</c:v>
                </c:pt>
                <c:pt idx="715">
                  <c:v>0.89</c:v>
                </c:pt>
                <c:pt idx="716">
                  <c:v>0.65</c:v>
                </c:pt>
                <c:pt idx="717">
                  <c:v>0.66</c:v>
                </c:pt>
                <c:pt idx="718">
                  <c:v>0.83</c:v>
                </c:pt>
                <c:pt idx="719">
                  <c:v>0.49</c:v>
                </c:pt>
                <c:pt idx="720">
                  <c:v>0.94</c:v>
                </c:pt>
                <c:pt idx="721">
                  <c:v>0.625</c:v>
                </c:pt>
                <c:pt idx="722">
                  <c:v>0.96</c:v>
                </c:pt>
                <c:pt idx="723">
                  <c:v>1.1299999999999999</c:v>
                </c:pt>
                <c:pt idx="724">
                  <c:v>0.68</c:v>
                </c:pt>
                <c:pt idx="725">
                  <c:v>0.52</c:v>
                </c:pt>
                <c:pt idx="726">
                  <c:v>0.7</c:v>
                </c:pt>
                <c:pt idx="727">
                  <c:v>0.70333333333333303</c:v>
                </c:pt>
                <c:pt idx="728">
                  <c:v>0.31</c:v>
                </c:pt>
                <c:pt idx="729">
                  <c:v>0.9425</c:v>
                </c:pt>
                <c:pt idx="730">
                  <c:v>0.64</c:v>
                </c:pt>
                <c:pt idx="731">
                  <c:v>0.90500000000000003</c:v>
                </c:pt>
                <c:pt idx="732">
                  <c:v>0.84499999999999997</c:v>
                </c:pt>
                <c:pt idx="733">
                  <c:v>0.67400000000000004</c:v>
                </c:pt>
                <c:pt idx="734">
                  <c:v>0.64</c:v>
                </c:pt>
                <c:pt idx="735">
                  <c:v>0.73</c:v>
                </c:pt>
                <c:pt idx="736">
                  <c:v>0.64749999999999996</c:v>
                </c:pt>
                <c:pt idx="737">
                  <c:v>0.67</c:v>
                </c:pt>
                <c:pt idx="738">
                  <c:v>1.2</c:v>
                </c:pt>
                <c:pt idx="739">
                  <c:v>0.69499999999999995</c:v>
                </c:pt>
                <c:pt idx="740">
                  <c:v>1.0900000000000001</c:v>
                </c:pt>
                <c:pt idx="741">
                  <c:v>0.56000000000000005</c:v>
                </c:pt>
                <c:pt idx="742">
                  <c:v>1.1200000000000001</c:v>
                </c:pt>
                <c:pt idx="743">
                  <c:v>0.66</c:v>
                </c:pt>
                <c:pt idx="744">
                  <c:v>0.92</c:v>
                </c:pt>
                <c:pt idx="745">
                  <c:v>0.67</c:v>
                </c:pt>
                <c:pt idx="746">
                  <c:v>0.46</c:v>
                </c:pt>
                <c:pt idx="747">
                  <c:v>0.72666666666666702</c:v>
                </c:pt>
                <c:pt idx="748">
                  <c:v>1.01</c:v>
                </c:pt>
                <c:pt idx="749">
                  <c:v>0.97</c:v>
                </c:pt>
                <c:pt idx="750">
                  <c:v>0.72</c:v>
                </c:pt>
                <c:pt idx="751">
                  <c:v>0.86</c:v>
                </c:pt>
                <c:pt idx="752">
                  <c:v>0.51</c:v>
                </c:pt>
                <c:pt idx="753">
                  <c:v>1.06</c:v>
                </c:pt>
                <c:pt idx="754">
                  <c:v>0.53</c:v>
                </c:pt>
                <c:pt idx="755">
                  <c:v>1.0900000000000001</c:v>
                </c:pt>
                <c:pt idx="756">
                  <c:v>1.19</c:v>
                </c:pt>
                <c:pt idx="757">
                  <c:v>0.74</c:v>
                </c:pt>
                <c:pt idx="758">
                  <c:v>0.70499999999999996</c:v>
                </c:pt>
                <c:pt idx="759">
                  <c:v>0.63</c:v>
                </c:pt>
                <c:pt idx="760">
                  <c:v>0.76</c:v>
                </c:pt>
                <c:pt idx="761">
                  <c:v>0.82</c:v>
                </c:pt>
                <c:pt idx="762">
                  <c:v>0.60599999999999998</c:v>
                </c:pt>
                <c:pt idx="763">
                  <c:v>0.94</c:v>
                </c:pt>
                <c:pt idx="764">
                  <c:v>1.2333333333333301</c:v>
                </c:pt>
                <c:pt idx="765">
                  <c:v>1.01</c:v>
                </c:pt>
                <c:pt idx="766">
                  <c:v>0.56200000000000006</c:v>
                </c:pt>
                <c:pt idx="767">
                  <c:v>1.22</c:v>
                </c:pt>
                <c:pt idx="768">
                  <c:v>0.61</c:v>
                </c:pt>
                <c:pt idx="769">
                  <c:v>0.57499999999999996</c:v>
                </c:pt>
                <c:pt idx="770">
                  <c:v>0.78437500000000004</c:v>
                </c:pt>
                <c:pt idx="771">
                  <c:v>0.49</c:v>
                </c:pt>
                <c:pt idx="772">
                  <c:v>0.69</c:v>
                </c:pt>
                <c:pt idx="773">
                  <c:v>0.81</c:v>
                </c:pt>
                <c:pt idx="774">
                  <c:v>0.51</c:v>
                </c:pt>
                <c:pt idx="775">
                  <c:v>0.89</c:v>
                </c:pt>
                <c:pt idx="776">
                  <c:v>0.83</c:v>
                </c:pt>
                <c:pt idx="777">
                  <c:v>0.57499999999999996</c:v>
                </c:pt>
                <c:pt idx="778">
                  <c:v>0.59</c:v>
                </c:pt>
                <c:pt idx="779">
                  <c:v>0.89</c:v>
                </c:pt>
                <c:pt idx="780">
                  <c:v>0.68500000000000005</c:v>
                </c:pt>
                <c:pt idx="781">
                  <c:v>0.74</c:v>
                </c:pt>
                <c:pt idx="782">
                  <c:v>0.60333333333333306</c:v>
                </c:pt>
                <c:pt idx="783">
                  <c:v>0.69846153846153802</c:v>
                </c:pt>
                <c:pt idx="784">
                  <c:v>0.66</c:v>
                </c:pt>
                <c:pt idx="785">
                  <c:v>0.725833333333333</c:v>
                </c:pt>
                <c:pt idx="786">
                  <c:v>0.84</c:v>
                </c:pt>
                <c:pt idx="787">
                  <c:v>0.52500000000000002</c:v>
                </c:pt>
                <c:pt idx="788">
                  <c:v>0.63333333333333297</c:v>
                </c:pt>
                <c:pt idx="789">
                  <c:v>0.64600000000000002</c:v>
                </c:pt>
                <c:pt idx="790">
                  <c:v>0.65</c:v>
                </c:pt>
                <c:pt idx="791">
                  <c:v>0.84499999999999997</c:v>
                </c:pt>
                <c:pt idx="792">
                  <c:v>0.7</c:v>
                </c:pt>
                <c:pt idx="793">
                  <c:v>0.52</c:v>
                </c:pt>
                <c:pt idx="794">
                  <c:v>0.63749999999999996</c:v>
                </c:pt>
                <c:pt idx="795">
                  <c:v>0.77</c:v>
                </c:pt>
                <c:pt idx="796">
                  <c:v>0.65</c:v>
                </c:pt>
                <c:pt idx="797">
                  <c:v>0.79</c:v>
                </c:pt>
                <c:pt idx="798">
                  <c:v>0.72</c:v>
                </c:pt>
                <c:pt idx="799">
                  <c:v>0.66</c:v>
                </c:pt>
                <c:pt idx="800">
                  <c:v>0.81</c:v>
                </c:pt>
                <c:pt idx="801">
                  <c:v>0.63</c:v>
                </c:pt>
                <c:pt idx="802">
                  <c:v>0.97</c:v>
                </c:pt>
                <c:pt idx="803">
                  <c:v>0.63</c:v>
                </c:pt>
                <c:pt idx="804">
                  <c:v>0.57999999999999996</c:v>
                </c:pt>
                <c:pt idx="805">
                  <c:v>0.60250000000000004</c:v>
                </c:pt>
                <c:pt idx="806">
                  <c:v>0.51</c:v>
                </c:pt>
                <c:pt idx="807">
                  <c:v>0.72</c:v>
                </c:pt>
                <c:pt idx="808">
                  <c:v>1.06</c:v>
                </c:pt>
                <c:pt idx="809">
                  <c:v>0.42</c:v>
                </c:pt>
                <c:pt idx="810">
                  <c:v>0.71</c:v>
                </c:pt>
                <c:pt idx="811">
                  <c:v>0.97</c:v>
                </c:pt>
                <c:pt idx="812">
                  <c:v>1.01</c:v>
                </c:pt>
                <c:pt idx="813">
                  <c:v>0.49</c:v>
                </c:pt>
                <c:pt idx="814">
                  <c:v>0.95</c:v>
                </c:pt>
                <c:pt idx="815">
                  <c:v>0.73</c:v>
                </c:pt>
                <c:pt idx="816">
                  <c:v>0.7</c:v>
                </c:pt>
                <c:pt idx="817">
                  <c:v>0.76</c:v>
                </c:pt>
                <c:pt idx="818">
                  <c:v>0.75</c:v>
                </c:pt>
                <c:pt idx="819">
                  <c:v>0.53</c:v>
                </c:pt>
                <c:pt idx="820">
                  <c:v>0.94</c:v>
                </c:pt>
                <c:pt idx="821">
                  <c:v>0.505</c:v>
                </c:pt>
                <c:pt idx="822">
                  <c:v>0.69499999999999995</c:v>
                </c:pt>
                <c:pt idx="823">
                  <c:v>0.61</c:v>
                </c:pt>
                <c:pt idx="824">
                  <c:v>0.59</c:v>
                </c:pt>
                <c:pt idx="825">
                  <c:v>0.67</c:v>
                </c:pt>
                <c:pt idx="826">
                  <c:v>0.67666666666666697</c:v>
                </c:pt>
                <c:pt idx="827">
                  <c:v>0.39</c:v>
                </c:pt>
                <c:pt idx="828">
                  <c:v>0.56999999999999995</c:v>
                </c:pt>
                <c:pt idx="829">
                  <c:v>0.5</c:v>
                </c:pt>
                <c:pt idx="830">
                  <c:v>1.1399999999999999</c:v>
                </c:pt>
                <c:pt idx="831">
                  <c:v>0.83</c:v>
                </c:pt>
                <c:pt idx="832">
                  <c:v>0.63500000000000001</c:v>
                </c:pt>
                <c:pt idx="833">
                  <c:v>0.75</c:v>
                </c:pt>
                <c:pt idx="834">
                  <c:v>0.61499999999999999</c:v>
                </c:pt>
                <c:pt idx="835">
                  <c:v>0.45333333333333298</c:v>
                </c:pt>
                <c:pt idx="836">
                  <c:v>0.63249999999999995</c:v>
                </c:pt>
                <c:pt idx="837">
                  <c:v>0.61</c:v>
                </c:pt>
                <c:pt idx="838">
                  <c:v>0.65333333333333299</c:v>
                </c:pt>
                <c:pt idx="839">
                  <c:v>0.78666666666666696</c:v>
                </c:pt>
                <c:pt idx="840">
                  <c:v>0.79</c:v>
                </c:pt>
                <c:pt idx="841">
                  <c:v>0.49</c:v>
                </c:pt>
                <c:pt idx="842">
                  <c:v>0.5</c:v>
                </c:pt>
                <c:pt idx="843">
                  <c:v>0.64749999999999996</c:v>
                </c:pt>
                <c:pt idx="844">
                  <c:v>0.60333333333333306</c:v>
                </c:pt>
                <c:pt idx="845">
                  <c:v>0.45</c:v>
                </c:pt>
                <c:pt idx="846">
                  <c:v>0.75</c:v>
                </c:pt>
                <c:pt idx="847">
                  <c:v>0.45</c:v>
                </c:pt>
                <c:pt idx="848">
                  <c:v>0.44</c:v>
                </c:pt>
                <c:pt idx="849">
                  <c:v>0.57999999999999996</c:v>
                </c:pt>
                <c:pt idx="850">
                  <c:v>0.78</c:v>
                </c:pt>
                <c:pt idx="851">
                  <c:v>0.32</c:v>
                </c:pt>
                <c:pt idx="852">
                  <c:v>0.65</c:v>
                </c:pt>
                <c:pt idx="853">
                  <c:v>0.68</c:v>
                </c:pt>
                <c:pt idx="854">
                  <c:v>0.7</c:v>
                </c:pt>
                <c:pt idx="855">
                  <c:v>0.56000000000000005</c:v>
                </c:pt>
                <c:pt idx="856">
                  <c:v>0.56000000000000005</c:v>
                </c:pt>
                <c:pt idx="857">
                  <c:v>0.76</c:v>
                </c:pt>
                <c:pt idx="858">
                  <c:v>0.81</c:v>
                </c:pt>
                <c:pt idx="859">
                  <c:v>0.55666666666666698</c:v>
                </c:pt>
                <c:pt idx="860">
                  <c:v>0.57777777777777795</c:v>
                </c:pt>
                <c:pt idx="861">
                  <c:v>0.57999999999999996</c:v>
                </c:pt>
                <c:pt idx="862">
                  <c:v>0.73499999999999999</c:v>
                </c:pt>
                <c:pt idx="863">
                  <c:v>0.66</c:v>
                </c:pt>
                <c:pt idx="864">
                  <c:v>0.63</c:v>
                </c:pt>
                <c:pt idx="865">
                  <c:v>0.99666666666666703</c:v>
                </c:pt>
                <c:pt idx="866">
                  <c:v>0.77200000000000002</c:v>
                </c:pt>
                <c:pt idx="867">
                  <c:v>0.56000000000000005</c:v>
                </c:pt>
                <c:pt idx="868">
                  <c:v>0.42</c:v>
                </c:pt>
                <c:pt idx="869">
                  <c:v>0.82</c:v>
                </c:pt>
                <c:pt idx="870">
                  <c:v>0.47</c:v>
                </c:pt>
                <c:pt idx="871">
                  <c:v>0.61</c:v>
                </c:pt>
                <c:pt idx="872">
                  <c:v>0.86</c:v>
                </c:pt>
                <c:pt idx="873">
                  <c:v>0.71</c:v>
                </c:pt>
                <c:pt idx="874">
                  <c:v>0.64</c:v>
                </c:pt>
                <c:pt idx="875">
                  <c:v>0.58333333333333304</c:v>
                </c:pt>
                <c:pt idx="876">
                  <c:v>0.56399999999999995</c:v>
                </c:pt>
                <c:pt idx="877">
                  <c:v>0.86</c:v>
                </c:pt>
                <c:pt idx="878">
                  <c:v>0.84</c:v>
                </c:pt>
                <c:pt idx="879">
                  <c:v>0.66600000000000004</c:v>
                </c:pt>
                <c:pt idx="880">
                  <c:v>0.51</c:v>
                </c:pt>
                <c:pt idx="881">
                  <c:v>0.76615384615384596</c:v>
                </c:pt>
                <c:pt idx="882">
                  <c:v>0.75</c:v>
                </c:pt>
                <c:pt idx="883">
                  <c:v>0.6</c:v>
                </c:pt>
                <c:pt idx="884">
                  <c:v>0.69750000000000001</c:v>
                </c:pt>
                <c:pt idx="885">
                  <c:v>0.79500000000000004</c:v>
                </c:pt>
                <c:pt idx="886">
                  <c:v>0.88</c:v>
                </c:pt>
                <c:pt idx="887">
                  <c:v>0.56999999999999995</c:v>
                </c:pt>
                <c:pt idx="888">
                  <c:v>0.72333333333333305</c:v>
                </c:pt>
                <c:pt idx="889">
                  <c:v>0.66</c:v>
                </c:pt>
                <c:pt idx="890">
                  <c:v>0.76333333333333298</c:v>
                </c:pt>
                <c:pt idx="891">
                  <c:v>0.56000000000000005</c:v>
                </c:pt>
                <c:pt idx="892">
                  <c:v>0.63</c:v>
                </c:pt>
                <c:pt idx="893">
                  <c:v>0.50749999999999995</c:v>
                </c:pt>
                <c:pt idx="894">
                  <c:v>0.55249999999999999</c:v>
                </c:pt>
                <c:pt idx="895">
                  <c:v>0.48</c:v>
                </c:pt>
                <c:pt idx="896">
                  <c:v>0.77</c:v>
                </c:pt>
                <c:pt idx="897">
                  <c:v>0.51</c:v>
                </c:pt>
                <c:pt idx="898">
                  <c:v>0.61</c:v>
                </c:pt>
                <c:pt idx="899">
                  <c:v>0.67</c:v>
                </c:pt>
                <c:pt idx="900">
                  <c:v>0.75</c:v>
                </c:pt>
                <c:pt idx="901">
                  <c:v>0.52500000000000002</c:v>
                </c:pt>
                <c:pt idx="902">
                  <c:v>0.81</c:v>
                </c:pt>
                <c:pt idx="903">
                  <c:v>0.82499999999999996</c:v>
                </c:pt>
                <c:pt idx="904">
                  <c:v>0.59333333333333305</c:v>
                </c:pt>
                <c:pt idx="905">
                  <c:v>0.82</c:v>
                </c:pt>
                <c:pt idx="906">
                  <c:v>0.74</c:v>
                </c:pt>
                <c:pt idx="907">
                  <c:v>0.66</c:v>
                </c:pt>
                <c:pt idx="908">
                  <c:v>0.745</c:v>
                </c:pt>
                <c:pt idx="909">
                  <c:v>0.61666666666666703</c:v>
                </c:pt>
                <c:pt idx="910">
                  <c:v>0.63500000000000001</c:v>
                </c:pt>
                <c:pt idx="911">
                  <c:v>0.63</c:v>
                </c:pt>
                <c:pt idx="912">
                  <c:v>1.1399999999999999</c:v>
                </c:pt>
                <c:pt idx="913">
                  <c:v>0.53</c:v>
                </c:pt>
                <c:pt idx="914">
                  <c:v>0.72</c:v>
                </c:pt>
                <c:pt idx="915">
                  <c:v>0.49</c:v>
                </c:pt>
                <c:pt idx="916">
                  <c:v>0.7</c:v>
                </c:pt>
                <c:pt idx="917">
                  <c:v>0.49</c:v>
                </c:pt>
                <c:pt idx="918">
                  <c:v>0.78666666666666696</c:v>
                </c:pt>
                <c:pt idx="919">
                  <c:v>0.52</c:v>
                </c:pt>
                <c:pt idx="920">
                  <c:v>0.73</c:v>
                </c:pt>
                <c:pt idx="921">
                  <c:v>0.72</c:v>
                </c:pt>
                <c:pt idx="922">
                  <c:v>0.64</c:v>
                </c:pt>
                <c:pt idx="923">
                  <c:v>0.59</c:v>
                </c:pt>
                <c:pt idx="924">
                  <c:v>0.71</c:v>
                </c:pt>
                <c:pt idx="925">
                  <c:v>0.64</c:v>
                </c:pt>
                <c:pt idx="926">
                  <c:v>0.56000000000000005</c:v>
                </c:pt>
                <c:pt idx="927">
                  <c:v>0.67</c:v>
                </c:pt>
                <c:pt idx="928">
                  <c:v>0.54</c:v>
                </c:pt>
                <c:pt idx="929">
                  <c:v>0.52</c:v>
                </c:pt>
                <c:pt idx="930">
                  <c:v>0.66</c:v>
                </c:pt>
                <c:pt idx="931">
                  <c:v>0.73</c:v>
                </c:pt>
                <c:pt idx="932">
                  <c:v>0.59499999999999997</c:v>
                </c:pt>
                <c:pt idx="933">
                  <c:v>0.75</c:v>
                </c:pt>
                <c:pt idx="934">
                  <c:v>0.35</c:v>
                </c:pt>
                <c:pt idx="935">
                  <c:v>0.64</c:v>
                </c:pt>
                <c:pt idx="936">
                  <c:v>0.59</c:v>
                </c:pt>
                <c:pt idx="937">
                  <c:v>0.79</c:v>
                </c:pt>
                <c:pt idx="938">
                  <c:v>0.56000000000000005</c:v>
                </c:pt>
                <c:pt idx="939">
                  <c:v>0.48142857142857098</c:v>
                </c:pt>
                <c:pt idx="940">
                  <c:v>0.68</c:v>
                </c:pt>
                <c:pt idx="941">
                  <c:v>0.84</c:v>
                </c:pt>
                <c:pt idx="942">
                  <c:v>0.79</c:v>
                </c:pt>
                <c:pt idx="943">
                  <c:v>0.473333333333333</c:v>
                </c:pt>
                <c:pt idx="944">
                  <c:v>0.63</c:v>
                </c:pt>
                <c:pt idx="945">
                  <c:v>0.55000000000000004</c:v>
                </c:pt>
                <c:pt idx="946">
                  <c:v>0.61</c:v>
                </c:pt>
                <c:pt idx="947">
                  <c:v>0.5625</c:v>
                </c:pt>
                <c:pt idx="948">
                  <c:v>0.72</c:v>
                </c:pt>
                <c:pt idx="949">
                  <c:v>0.68</c:v>
                </c:pt>
                <c:pt idx="950">
                  <c:v>0.7</c:v>
                </c:pt>
                <c:pt idx="951">
                  <c:v>0.63636363636363602</c:v>
                </c:pt>
                <c:pt idx="952">
                  <c:v>1.1599999999999999</c:v>
                </c:pt>
                <c:pt idx="953">
                  <c:v>0.58499999999999996</c:v>
                </c:pt>
                <c:pt idx="954">
                  <c:v>0.67</c:v>
                </c:pt>
                <c:pt idx="955">
                  <c:v>0.57333333333333303</c:v>
                </c:pt>
                <c:pt idx="956">
                  <c:v>0.90500000000000003</c:v>
                </c:pt>
                <c:pt idx="957">
                  <c:v>0.57142857142857095</c:v>
                </c:pt>
                <c:pt idx="958">
                  <c:v>0.52</c:v>
                </c:pt>
                <c:pt idx="959">
                  <c:v>0.7</c:v>
                </c:pt>
                <c:pt idx="960">
                  <c:v>1.1000000000000001</c:v>
                </c:pt>
                <c:pt idx="961">
                  <c:v>0.73666666666666702</c:v>
                </c:pt>
                <c:pt idx="962">
                  <c:v>0.77</c:v>
                </c:pt>
                <c:pt idx="963">
                  <c:v>0.57999999999999996</c:v>
                </c:pt>
                <c:pt idx="964">
                  <c:v>0.37</c:v>
                </c:pt>
                <c:pt idx="965">
                  <c:v>0.59</c:v>
                </c:pt>
                <c:pt idx="966">
                  <c:v>0.52</c:v>
                </c:pt>
                <c:pt idx="967">
                  <c:v>0.98</c:v>
                </c:pt>
                <c:pt idx="968">
                  <c:v>0.77</c:v>
                </c:pt>
                <c:pt idx="969">
                  <c:v>0.39</c:v>
                </c:pt>
                <c:pt idx="970">
                  <c:v>0.62</c:v>
                </c:pt>
                <c:pt idx="971">
                  <c:v>0.625</c:v>
                </c:pt>
                <c:pt idx="972">
                  <c:v>0.52</c:v>
                </c:pt>
                <c:pt idx="973">
                  <c:v>0.63</c:v>
                </c:pt>
                <c:pt idx="974">
                  <c:v>0.68</c:v>
                </c:pt>
                <c:pt idx="975">
                  <c:v>0.69333333333333302</c:v>
                </c:pt>
                <c:pt idx="976">
                  <c:v>0.89</c:v>
                </c:pt>
                <c:pt idx="977">
                  <c:v>0.75</c:v>
                </c:pt>
                <c:pt idx="978">
                  <c:v>0.71</c:v>
                </c:pt>
                <c:pt idx="979">
                  <c:v>0.68</c:v>
                </c:pt>
                <c:pt idx="980">
                  <c:v>0.56999999999999995</c:v>
                </c:pt>
                <c:pt idx="981">
                  <c:v>0.77</c:v>
                </c:pt>
                <c:pt idx="982">
                  <c:v>0.60499999999999998</c:v>
                </c:pt>
                <c:pt idx="983">
                  <c:v>0.59499999999999997</c:v>
                </c:pt>
                <c:pt idx="984">
                  <c:v>0.53</c:v>
                </c:pt>
                <c:pt idx="985">
                  <c:v>0.58333333333333304</c:v>
                </c:pt>
                <c:pt idx="986">
                  <c:v>0.34</c:v>
                </c:pt>
                <c:pt idx="987">
                  <c:v>0.62</c:v>
                </c:pt>
                <c:pt idx="988">
                  <c:v>0.36</c:v>
                </c:pt>
                <c:pt idx="989">
                  <c:v>0.62</c:v>
                </c:pt>
                <c:pt idx="990">
                  <c:v>0.59</c:v>
                </c:pt>
                <c:pt idx="991">
                  <c:v>0.53500000000000003</c:v>
                </c:pt>
                <c:pt idx="992">
                  <c:v>0.63249999999999995</c:v>
                </c:pt>
                <c:pt idx="993">
                  <c:v>0.64</c:v>
                </c:pt>
                <c:pt idx="994">
                  <c:v>0.84</c:v>
                </c:pt>
                <c:pt idx="995">
                  <c:v>0.51500000000000001</c:v>
                </c:pt>
                <c:pt idx="996">
                  <c:v>0.38500000000000001</c:v>
                </c:pt>
                <c:pt idx="997">
                  <c:v>0.74</c:v>
                </c:pt>
                <c:pt idx="998">
                  <c:v>0.69</c:v>
                </c:pt>
                <c:pt idx="999">
                  <c:v>0.378</c:v>
                </c:pt>
                <c:pt idx="1000">
                  <c:v>0.68</c:v>
                </c:pt>
                <c:pt idx="1001">
                  <c:v>0.56333333333333302</c:v>
                </c:pt>
                <c:pt idx="1002">
                  <c:v>0.79500000000000004</c:v>
                </c:pt>
                <c:pt idx="1003">
                  <c:v>0.69</c:v>
                </c:pt>
                <c:pt idx="1004">
                  <c:v>0.46500000000000002</c:v>
                </c:pt>
                <c:pt idx="1005">
                  <c:v>0.51</c:v>
                </c:pt>
                <c:pt idx="1006">
                  <c:v>0.43</c:v>
                </c:pt>
                <c:pt idx="1007">
                  <c:v>0.38</c:v>
                </c:pt>
                <c:pt idx="1008">
                  <c:v>0.4</c:v>
                </c:pt>
                <c:pt idx="1009">
                  <c:v>0.42</c:v>
                </c:pt>
                <c:pt idx="1010">
                  <c:v>0.49</c:v>
                </c:pt>
                <c:pt idx="1011">
                  <c:v>0.88</c:v>
                </c:pt>
              </c:numCache>
            </c:numRef>
          </c:yVal>
          <c:smooth val="0"/>
          <c:extLst>
            <c:ext xmlns:c16="http://schemas.microsoft.com/office/drawing/2014/chart" uri="{C3380CC4-5D6E-409C-BE32-E72D297353CC}">
              <c16:uniqueId val="{00000005-8025-498A-86C8-63E53A605C9D}"/>
            </c:ext>
          </c:extLst>
        </c:ser>
        <c:dLbls>
          <c:showLegendKey val="0"/>
          <c:showVal val="0"/>
          <c:showCatName val="0"/>
          <c:showSerName val="0"/>
          <c:showPercent val="0"/>
          <c:showBubbleSize val="0"/>
        </c:dLbls>
        <c:axId val="302557263"/>
        <c:axId val="302558511"/>
        <c:extLst>
          <c:ext xmlns:c15="http://schemas.microsoft.com/office/drawing/2012/chart" uri="{02D57815-91ED-43cb-92C2-25804820EDAC}">
            <c15:filteredScatterSeries>
              <c15:ser>
                <c:idx val="2"/>
                <c:order val="2"/>
                <c:tx>
                  <c:strRef>
                    <c:extLst>
                      <c:ext uri="{02D57815-91ED-43cb-92C2-25804820EDAC}">
                        <c15:formulaRef>
                          <c15:sqref>[时刻价值.xlsx]座公里收入与距离!$G$3</c15:sqref>
                        </c15:formulaRef>
                      </c:ext>
                    </c:extLst>
                    <c:strCache>
                      <c:ptCount val="1"/>
                      <c:pt idx="0">
                        <c:v>2—2</c:v>
                      </c:pt>
                    </c:strCache>
                  </c:strRef>
                </c:tx>
                <c:spPr>
                  <a:ln w="25400" cap="rnd">
                    <a:noFill/>
                    <a:round/>
                  </a:ln>
                  <a:effectLst/>
                </c:spPr>
                <c:marker>
                  <c:symbol val="circle"/>
                  <c:size val="5"/>
                  <c:spPr>
                    <a:solidFill>
                      <a:schemeClr val="accent3"/>
                    </a:solidFill>
                    <a:ln w="9525">
                      <a:solidFill>
                        <a:schemeClr val="accent3"/>
                      </a:solidFill>
                    </a:ln>
                    <a:effectLst/>
                  </c:spPr>
                </c:marker>
                <c:xVal>
                  <c:numLit>
                    <c:formatCode>General</c:formatCode>
                    <c:ptCount val="193"/>
                    <c:pt idx="0">
                      <c:v>240</c:v>
                    </c:pt>
                    <c:pt idx="1">
                      <c:v>358</c:v>
                    </c:pt>
                    <c:pt idx="2">
                      <c:v>370</c:v>
                    </c:pt>
                    <c:pt idx="3">
                      <c:v>402</c:v>
                    </c:pt>
                    <c:pt idx="4">
                      <c:v>411</c:v>
                    </c:pt>
                    <c:pt idx="5">
                      <c:v>435</c:v>
                    </c:pt>
                    <c:pt idx="6">
                      <c:v>460</c:v>
                    </c:pt>
                    <c:pt idx="7">
                      <c:v>477</c:v>
                    </c:pt>
                    <c:pt idx="8">
                      <c:v>500</c:v>
                    </c:pt>
                    <c:pt idx="9">
                      <c:v>592</c:v>
                    </c:pt>
                    <c:pt idx="10">
                      <c:v>593</c:v>
                    </c:pt>
                    <c:pt idx="11">
                      <c:v>612</c:v>
                    </c:pt>
                    <c:pt idx="12">
                      <c:v>620</c:v>
                    </c:pt>
                    <c:pt idx="13">
                      <c:v>670</c:v>
                    </c:pt>
                    <c:pt idx="14">
                      <c:v>673</c:v>
                    </c:pt>
                    <c:pt idx="15">
                      <c:v>690</c:v>
                    </c:pt>
                    <c:pt idx="16">
                      <c:v>721</c:v>
                    </c:pt>
                    <c:pt idx="17">
                      <c:v>743</c:v>
                    </c:pt>
                    <c:pt idx="18">
                      <c:v>750</c:v>
                    </c:pt>
                    <c:pt idx="19">
                      <c:v>751</c:v>
                    </c:pt>
                    <c:pt idx="20">
                      <c:v>754</c:v>
                    </c:pt>
                    <c:pt idx="21">
                      <c:v>759</c:v>
                    </c:pt>
                    <c:pt idx="22">
                      <c:v>764</c:v>
                    </c:pt>
                    <c:pt idx="23">
                      <c:v>780</c:v>
                    </c:pt>
                    <c:pt idx="24">
                      <c:v>794</c:v>
                    </c:pt>
                    <c:pt idx="25">
                      <c:v>808</c:v>
                    </c:pt>
                    <c:pt idx="26">
                      <c:v>810</c:v>
                    </c:pt>
                    <c:pt idx="27">
                      <c:v>825</c:v>
                    </c:pt>
                    <c:pt idx="28">
                      <c:v>830</c:v>
                    </c:pt>
                    <c:pt idx="29">
                      <c:v>856</c:v>
                    </c:pt>
                    <c:pt idx="30">
                      <c:v>857</c:v>
                    </c:pt>
                    <c:pt idx="31">
                      <c:v>864</c:v>
                    </c:pt>
                    <c:pt idx="32">
                      <c:v>866</c:v>
                    </c:pt>
                    <c:pt idx="33">
                      <c:v>890</c:v>
                    </c:pt>
                    <c:pt idx="34">
                      <c:v>900</c:v>
                    </c:pt>
                    <c:pt idx="35">
                      <c:v>906</c:v>
                    </c:pt>
                    <c:pt idx="36">
                      <c:v>910</c:v>
                    </c:pt>
                    <c:pt idx="37">
                      <c:v>925</c:v>
                    </c:pt>
                    <c:pt idx="38">
                      <c:v>928</c:v>
                    </c:pt>
                    <c:pt idx="39">
                      <c:v>943</c:v>
                    </c:pt>
                    <c:pt idx="40">
                      <c:v>976</c:v>
                    </c:pt>
                    <c:pt idx="41">
                      <c:v>980</c:v>
                    </c:pt>
                    <c:pt idx="42">
                      <c:v>981</c:v>
                    </c:pt>
                    <c:pt idx="43">
                      <c:v>985</c:v>
                    </c:pt>
                    <c:pt idx="44">
                      <c:v>988</c:v>
                    </c:pt>
                    <c:pt idx="45">
                      <c:v>1003</c:v>
                    </c:pt>
                    <c:pt idx="46">
                      <c:v>1017</c:v>
                    </c:pt>
                    <c:pt idx="47">
                      <c:v>1018</c:v>
                    </c:pt>
                    <c:pt idx="48">
                      <c:v>1036</c:v>
                    </c:pt>
                    <c:pt idx="49">
                      <c:v>1045</c:v>
                    </c:pt>
                    <c:pt idx="50">
                      <c:v>1051</c:v>
                    </c:pt>
                    <c:pt idx="51">
                      <c:v>1082</c:v>
                    </c:pt>
                    <c:pt idx="52">
                      <c:v>1087</c:v>
                    </c:pt>
                    <c:pt idx="53">
                      <c:v>1090</c:v>
                    </c:pt>
                    <c:pt idx="54">
                      <c:v>1093</c:v>
                    </c:pt>
                    <c:pt idx="55">
                      <c:v>1099</c:v>
                    </c:pt>
                    <c:pt idx="56">
                      <c:v>1100</c:v>
                    </c:pt>
                    <c:pt idx="57">
                      <c:v>1102</c:v>
                    </c:pt>
                    <c:pt idx="58">
                      <c:v>1111</c:v>
                    </c:pt>
                    <c:pt idx="59">
                      <c:v>1128</c:v>
                    </c:pt>
                    <c:pt idx="60">
                      <c:v>1160</c:v>
                    </c:pt>
                    <c:pt idx="61">
                      <c:v>1170</c:v>
                    </c:pt>
                    <c:pt idx="62">
                      <c:v>1171</c:v>
                    </c:pt>
                    <c:pt idx="63">
                      <c:v>1174</c:v>
                    </c:pt>
                    <c:pt idx="64">
                      <c:v>1184</c:v>
                    </c:pt>
                    <c:pt idx="65">
                      <c:v>1190</c:v>
                    </c:pt>
                    <c:pt idx="66">
                      <c:v>1194</c:v>
                    </c:pt>
                    <c:pt idx="67">
                      <c:v>1204</c:v>
                    </c:pt>
                    <c:pt idx="68">
                      <c:v>1210</c:v>
                    </c:pt>
                    <c:pt idx="69">
                      <c:v>1228</c:v>
                    </c:pt>
                    <c:pt idx="70">
                      <c:v>1234</c:v>
                    </c:pt>
                    <c:pt idx="71">
                      <c:v>1242</c:v>
                    </c:pt>
                    <c:pt idx="72">
                      <c:v>1247</c:v>
                    </c:pt>
                    <c:pt idx="73">
                      <c:v>1254</c:v>
                    </c:pt>
                    <c:pt idx="74">
                      <c:v>1260</c:v>
                    </c:pt>
                    <c:pt idx="75">
                      <c:v>1275</c:v>
                    </c:pt>
                    <c:pt idx="76">
                      <c:v>1298</c:v>
                    </c:pt>
                    <c:pt idx="77">
                      <c:v>1300</c:v>
                    </c:pt>
                    <c:pt idx="78">
                      <c:v>1316</c:v>
                    </c:pt>
                    <c:pt idx="79">
                      <c:v>1319</c:v>
                    </c:pt>
                    <c:pt idx="80">
                      <c:v>1324</c:v>
                    </c:pt>
                    <c:pt idx="81">
                      <c:v>1327</c:v>
                    </c:pt>
                    <c:pt idx="82">
                      <c:v>1333</c:v>
                    </c:pt>
                    <c:pt idx="83">
                      <c:v>1350</c:v>
                    </c:pt>
                    <c:pt idx="84">
                      <c:v>1353</c:v>
                    </c:pt>
                    <c:pt idx="85">
                      <c:v>1370</c:v>
                    </c:pt>
                    <c:pt idx="86">
                      <c:v>1379</c:v>
                    </c:pt>
                    <c:pt idx="87">
                      <c:v>1398</c:v>
                    </c:pt>
                    <c:pt idx="88">
                      <c:v>1400</c:v>
                    </c:pt>
                    <c:pt idx="89">
                      <c:v>1404</c:v>
                    </c:pt>
                    <c:pt idx="90">
                      <c:v>1411</c:v>
                    </c:pt>
                    <c:pt idx="91">
                      <c:v>1420</c:v>
                    </c:pt>
                    <c:pt idx="92">
                      <c:v>1425</c:v>
                    </c:pt>
                    <c:pt idx="93">
                      <c:v>1430</c:v>
                    </c:pt>
                    <c:pt idx="94">
                      <c:v>1437</c:v>
                    </c:pt>
                    <c:pt idx="95">
                      <c:v>1440</c:v>
                    </c:pt>
                    <c:pt idx="96">
                      <c:v>1441</c:v>
                    </c:pt>
                    <c:pt idx="97">
                      <c:v>1450</c:v>
                    </c:pt>
                    <c:pt idx="98">
                      <c:v>1451</c:v>
                    </c:pt>
                    <c:pt idx="99">
                      <c:v>1455</c:v>
                    </c:pt>
                    <c:pt idx="100">
                      <c:v>1460</c:v>
                    </c:pt>
                    <c:pt idx="101">
                      <c:v>1468</c:v>
                    </c:pt>
                    <c:pt idx="102">
                      <c:v>1473</c:v>
                    </c:pt>
                    <c:pt idx="103">
                      <c:v>1480</c:v>
                    </c:pt>
                    <c:pt idx="104">
                      <c:v>1487</c:v>
                    </c:pt>
                    <c:pt idx="105">
                      <c:v>1505</c:v>
                    </c:pt>
                    <c:pt idx="106">
                      <c:v>1507</c:v>
                    </c:pt>
                    <c:pt idx="107">
                      <c:v>1526</c:v>
                    </c:pt>
                    <c:pt idx="108">
                      <c:v>1530</c:v>
                    </c:pt>
                    <c:pt idx="109">
                      <c:v>1545</c:v>
                    </c:pt>
                    <c:pt idx="110">
                      <c:v>1573</c:v>
                    </c:pt>
                    <c:pt idx="111">
                      <c:v>1593</c:v>
                    </c:pt>
                    <c:pt idx="112">
                      <c:v>1608</c:v>
                    </c:pt>
                    <c:pt idx="113">
                      <c:v>1620</c:v>
                    </c:pt>
                    <c:pt idx="114">
                      <c:v>1621</c:v>
                    </c:pt>
                    <c:pt idx="115">
                      <c:v>1622</c:v>
                    </c:pt>
                    <c:pt idx="116">
                      <c:v>1629</c:v>
                    </c:pt>
                    <c:pt idx="117">
                      <c:v>1656</c:v>
                    </c:pt>
                    <c:pt idx="118">
                      <c:v>1663</c:v>
                    </c:pt>
                    <c:pt idx="119">
                      <c:v>1667</c:v>
                    </c:pt>
                    <c:pt idx="120">
                      <c:v>1687</c:v>
                    </c:pt>
                    <c:pt idx="121">
                      <c:v>1700</c:v>
                    </c:pt>
                    <c:pt idx="122">
                      <c:v>1714</c:v>
                    </c:pt>
                    <c:pt idx="123">
                      <c:v>1721</c:v>
                    </c:pt>
                    <c:pt idx="124">
                      <c:v>1724</c:v>
                    </c:pt>
                    <c:pt idx="125">
                      <c:v>1753</c:v>
                    </c:pt>
                    <c:pt idx="126">
                      <c:v>1758</c:v>
                    </c:pt>
                    <c:pt idx="127">
                      <c:v>1765</c:v>
                    </c:pt>
                    <c:pt idx="128">
                      <c:v>1799</c:v>
                    </c:pt>
                    <c:pt idx="129">
                      <c:v>1801</c:v>
                    </c:pt>
                    <c:pt idx="130">
                      <c:v>1802</c:v>
                    </c:pt>
                    <c:pt idx="131">
                      <c:v>1815</c:v>
                    </c:pt>
                    <c:pt idx="132">
                      <c:v>1818</c:v>
                    </c:pt>
                    <c:pt idx="133">
                      <c:v>1819</c:v>
                    </c:pt>
                    <c:pt idx="134">
                      <c:v>1826</c:v>
                    </c:pt>
                    <c:pt idx="135">
                      <c:v>1840</c:v>
                    </c:pt>
                    <c:pt idx="136">
                      <c:v>1859</c:v>
                    </c:pt>
                    <c:pt idx="137">
                      <c:v>1880</c:v>
                    </c:pt>
                    <c:pt idx="138">
                      <c:v>1900</c:v>
                    </c:pt>
                    <c:pt idx="139">
                      <c:v>1909</c:v>
                    </c:pt>
                    <c:pt idx="140">
                      <c:v>1922</c:v>
                    </c:pt>
                    <c:pt idx="141">
                      <c:v>1943</c:v>
                    </c:pt>
                    <c:pt idx="142">
                      <c:v>1962</c:v>
                    </c:pt>
                    <c:pt idx="143">
                      <c:v>1981</c:v>
                    </c:pt>
                    <c:pt idx="144">
                      <c:v>1994</c:v>
                    </c:pt>
                    <c:pt idx="145">
                      <c:v>2000</c:v>
                    </c:pt>
                    <c:pt idx="146">
                      <c:v>2030</c:v>
                    </c:pt>
                    <c:pt idx="147">
                      <c:v>2035</c:v>
                    </c:pt>
                    <c:pt idx="148">
                      <c:v>2042</c:v>
                    </c:pt>
                    <c:pt idx="149">
                      <c:v>2058</c:v>
                    </c:pt>
                    <c:pt idx="150">
                      <c:v>2128</c:v>
                    </c:pt>
                    <c:pt idx="151">
                      <c:v>2133</c:v>
                    </c:pt>
                    <c:pt idx="152">
                      <c:v>2135</c:v>
                    </c:pt>
                    <c:pt idx="153">
                      <c:v>2138</c:v>
                    </c:pt>
                    <c:pt idx="154">
                      <c:v>2191</c:v>
                    </c:pt>
                    <c:pt idx="155">
                      <c:v>2193</c:v>
                    </c:pt>
                    <c:pt idx="156">
                      <c:v>2226</c:v>
                    </c:pt>
                    <c:pt idx="157">
                      <c:v>2230</c:v>
                    </c:pt>
                    <c:pt idx="158">
                      <c:v>2264</c:v>
                    </c:pt>
                    <c:pt idx="159">
                      <c:v>2270</c:v>
                    </c:pt>
                    <c:pt idx="160">
                      <c:v>2272</c:v>
                    </c:pt>
                    <c:pt idx="161">
                      <c:v>2285</c:v>
                    </c:pt>
                    <c:pt idx="162">
                      <c:v>2290</c:v>
                    </c:pt>
                    <c:pt idx="163">
                      <c:v>2313</c:v>
                    </c:pt>
                    <c:pt idx="164">
                      <c:v>2370</c:v>
                    </c:pt>
                    <c:pt idx="165">
                      <c:v>2378</c:v>
                    </c:pt>
                    <c:pt idx="166">
                      <c:v>2410</c:v>
                    </c:pt>
                    <c:pt idx="167">
                      <c:v>2470</c:v>
                    </c:pt>
                    <c:pt idx="168">
                      <c:v>2487</c:v>
                    </c:pt>
                    <c:pt idx="169">
                      <c:v>2497</c:v>
                    </c:pt>
                    <c:pt idx="170">
                      <c:v>2500</c:v>
                    </c:pt>
                    <c:pt idx="171">
                      <c:v>2514</c:v>
                    </c:pt>
                    <c:pt idx="172">
                      <c:v>2733</c:v>
                    </c:pt>
                    <c:pt idx="173">
                      <c:v>2780</c:v>
                    </c:pt>
                    <c:pt idx="174">
                      <c:v>2808</c:v>
                    </c:pt>
                    <c:pt idx="175">
                      <c:v>2966</c:v>
                    </c:pt>
                    <c:pt idx="176">
                      <c:v>3022</c:v>
                    </c:pt>
                    <c:pt idx="177">
                      <c:v>3061</c:v>
                    </c:pt>
                    <c:pt idx="178">
                      <c:v>3087</c:v>
                    </c:pt>
                    <c:pt idx="179">
                      <c:v>3142</c:v>
                    </c:pt>
                    <c:pt idx="180">
                      <c:v>3196</c:v>
                    </c:pt>
                    <c:pt idx="181">
                      <c:v>3206</c:v>
                    </c:pt>
                    <c:pt idx="182">
                      <c:v>3230</c:v>
                    </c:pt>
                    <c:pt idx="183">
                      <c:v>3244</c:v>
                    </c:pt>
                    <c:pt idx="184">
                      <c:v>3256</c:v>
                    </c:pt>
                    <c:pt idx="185">
                      <c:v>3261</c:v>
                    </c:pt>
                    <c:pt idx="186">
                      <c:v>3330</c:v>
                    </c:pt>
                    <c:pt idx="187">
                      <c:v>3420</c:v>
                    </c:pt>
                    <c:pt idx="188">
                      <c:v>3425</c:v>
                    </c:pt>
                    <c:pt idx="189">
                      <c:v>3459</c:v>
                    </c:pt>
                    <c:pt idx="190">
                      <c:v>3694</c:v>
                    </c:pt>
                    <c:pt idx="191">
                      <c:v>3720</c:v>
                    </c:pt>
                    <c:pt idx="192">
                      <c:v>3920</c:v>
                    </c:pt>
                  </c:numLit>
                </c:xVal>
                <c:yVal>
                  <c:numLit>
                    <c:formatCode>General</c:formatCode>
                    <c:ptCount val="193"/>
                    <c:pt idx="0">
                      <c:v>2.3883333333333301</c:v>
                    </c:pt>
                    <c:pt idx="1">
                      <c:v>1.54538461538462</c:v>
                    </c:pt>
                    <c:pt idx="2">
                      <c:v>1.17</c:v>
                    </c:pt>
                    <c:pt idx="3">
                      <c:v>2.0750000000000002</c:v>
                    </c:pt>
                    <c:pt idx="4">
                      <c:v>1.16846153846154</c:v>
                    </c:pt>
                    <c:pt idx="5">
                      <c:v>0.84</c:v>
                    </c:pt>
                    <c:pt idx="6">
                      <c:v>1.31125</c:v>
                    </c:pt>
                    <c:pt idx="7">
                      <c:v>1.2250000000000001</c:v>
                    </c:pt>
                    <c:pt idx="8">
                      <c:v>0.77</c:v>
                    </c:pt>
                    <c:pt idx="9">
                      <c:v>0.56000000000000005</c:v>
                    </c:pt>
                    <c:pt idx="10">
                      <c:v>1.03714285714286</c:v>
                    </c:pt>
                    <c:pt idx="11">
                      <c:v>1.444</c:v>
                    </c:pt>
                    <c:pt idx="12">
                      <c:v>1.1200000000000001</c:v>
                    </c:pt>
                    <c:pt idx="13">
                      <c:v>0.69818181818181801</c:v>
                    </c:pt>
                    <c:pt idx="14">
                      <c:v>1.23</c:v>
                    </c:pt>
                    <c:pt idx="15">
                      <c:v>1.1000000000000001</c:v>
                    </c:pt>
                    <c:pt idx="16">
                      <c:v>0.95272727272727298</c:v>
                    </c:pt>
                    <c:pt idx="17">
                      <c:v>0.70499999999999996</c:v>
                    </c:pt>
                    <c:pt idx="18">
                      <c:v>0.745</c:v>
                    </c:pt>
                    <c:pt idx="19">
                      <c:v>0.62749999999999995</c:v>
                    </c:pt>
                    <c:pt idx="20">
                      <c:v>0.72</c:v>
                    </c:pt>
                    <c:pt idx="21">
                      <c:v>0.76090909090909098</c:v>
                    </c:pt>
                    <c:pt idx="22">
                      <c:v>0.77909090909090895</c:v>
                    </c:pt>
                    <c:pt idx="23">
                      <c:v>0.56499999999999995</c:v>
                    </c:pt>
                    <c:pt idx="24">
                      <c:v>0.58750000000000002</c:v>
                    </c:pt>
                    <c:pt idx="25">
                      <c:v>0.92</c:v>
                    </c:pt>
                    <c:pt idx="26">
                      <c:v>0.63</c:v>
                    </c:pt>
                    <c:pt idx="27">
                      <c:v>0.71</c:v>
                    </c:pt>
                    <c:pt idx="28">
                      <c:v>0.755714285714286</c:v>
                    </c:pt>
                    <c:pt idx="29">
                      <c:v>0.71</c:v>
                    </c:pt>
                    <c:pt idx="30">
                      <c:v>0.6</c:v>
                    </c:pt>
                    <c:pt idx="31">
                      <c:v>0.79</c:v>
                    </c:pt>
                    <c:pt idx="32">
                      <c:v>0.71750000000000003</c:v>
                    </c:pt>
                    <c:pt idx="33">
                      <c:v>0.74199999999999999</c:v>
                    </c:pt>
                    <c:pt idx="34">
                      <c:v>0.73833333333333295</c:v>
                    </c:pt>
                    <c:pt idx="35">
                      <c:v>0.39</c:v>
                    </c:pt>
                    <c:pt idx="36">
                      <c:v>0.86571428571428599</c:v>
                    </c:pt>
                    <c:pt idx="37">
                      <c:v>0.64666666666666694</c:v>
                    </c:pt>
                    <c:pt idx="38">
                      <c:v>0.60499999999999998</c:v>
                    </c:pt>
                    <c:pt idx="39">
                      <c:v>0.68600000000000005</c:v>
                    </c:pt>
                    <c:pt idx="40">
                      <c:v>1.1499999999999999</c:v>
                    </c:pt>
                    <c:pt idx="41">
                      <c:v>0.90500000000000003</c:v>
                    </c:pt>
                    <c:pt idx="42">
                      <c:v>0.79666666666666697</c:v>
                    </c:pt>
                    <c:pt idx="43">
                      <c:v>0.74</c:v>
                    </c:pt>
                    <c:pt idx="44">
                      <c:v>0.53</c:v>
                    </c:pt>
                    <c:pt idx="45">
                      <c:v>0.67083333333333295</c:v>
                    </c:pt>
                    <c:pt idx="46">
                      <c:v>0.79071428571428604</c:v>
                    </c:pt>
                    <c:pt idx="47">
                      <c:v>0.85</c:v>
                    </c:pt>
                    <c:pt idx="48">
                      <c:v>0.97</c:v>
                    </c:pt>
                    <c:pt idx="49">
                      <c:v>0.85250000000000004</c:v>
                    </c:pt>
                    <c:pt idx="50">
                      <c:v>0.58857142857142897</c:v>
                    </c:pt>
                    <c:pt idx="51">
                      <c:v>0.59</c:v>
                    </c:pt>
                    <c:pt idx="52">
                      <c:v>0.64</c:v>
                    </c:pt>
                    <c:pt idx="53">
                      <c:v>0.54666666666666697</c:v>
                    </c:pt>
                    <c:pt idx="54">
                      <c:v>0.75857142857142901</c:v>
                    </c:pt>
                    <c:pt idx="55">
                      <c:v>0.54249999999999998</c:v>
                    </c:pt>
                    <c:pt idx="56">
                      <c:v>0.65375000000000005</c:v>
                    </c:pt>
                    <c:pt idx="57">
                      <c:v>0.86666666666666703</c:v>
                    </c:pt>
                    <c:pt idx="58">
                      <c:v>0.96</c:v>
                    </c:pt>
                    <c:pt idx="59">
                      <c:v>0.59166666666666701</c:v>
                    </c:pt>
                    <c:pt idx="60">
                      <c:v>0.84399999999999997</c:v>
                    </c:pt>
                    <c:pt idx="61">
                      <c:v>0.68374999999999997</c:v>
                    </c:pt>
                    <c:pt idx="62">
                      <c:v>0.62333333333333296</c:v>
                    </c:pt>
                    <c:pt idx="63">
                      <c:v>0.59</c:v>
                    </c:pt>
                    <c:pt idx="64">
                      <c:v>0.65749999999999997</c:v>
                    </c:pt>
                    <c:pt idx="65">
                      <c:v>0.61099999999999999</c:v>
                    </c:pt>
                    <c:pt idx="66">
                      <c:v>0.87666666666666704</c:v>
                    </c:pt>
                    <c:pt idx="67">
                      <c:v>0.57625000000000004</c:v>
                    </c:pt>
                    <c:pt idx="68">
                      <c:v>0.72666666666666702</c:v>
                    </c:pt>
                    <c:pt idx="69">
                      <c:v>0.60250000000000004</c:v>
                    </c:pt>
                    <c:pt idx="70">
                      <c:v>0.73333333333333295</c:v>
                    </c:pt>
                    <c:pt idx="71">
                      <c:v>0.8125</c:v>
                    </c:pt>
                    <c:pt idx="72">
                      <c:v>0.59</c:v>
                    </c:pt>
                    <c:pt idx="73">
                      <c:v>0.56571428571428595</c:v>
                    </c:pt>
                    <c:pt idx="74">
                      <c:v>0.57999999999999996</c:v>
                    </c:pt>
                    <c:pt idx="75">
                      <c:v>0.70799999999999996</c:v>
                    </c:pt>
                    <c:pt idx="76">
                      <c:v>0.45571428571428602</c:v>
                    </c:pt>
                    <c:pt idx="77">
                      <c:v>0.54500000000000004</c:v>
                    </c:pt>
                    <c:pt idx="78">
                      <c:v>0.54</c:v>
                    </c:pt>
                    <c:pt idx="79">
                      <c:v>0.53333333333333299</c:v>
                    </c:pt>
                    <c:pt idx="80">
                      <c:v>0.66500000000000004</c:v>
                    </c:pt>
                    <c:pt idx="81">
                      <c:v>0.59666666666666701</c:v>
                    </c:pt>
                    <c:pt idx="82">
                      <c:v>0.624</c:v>
                    </c:pt>
                    <c:pt idx="83">
                      <c:v>0.70750000000000002</c:v>
                    </c:pt>
                    <c:pt idx="84">
                      <c:v>0.68538461538461504</c:v>
                    </c:pt>
                    <c:pt idx="85">
                      <c:v>0.67249999999999999</c:v>
                    </c:pt>
                    <c:pt idx="86">
                      <c:v>0.58583333333333298</c:v>
                    </c:pt>
                    <c:pt idx="87">
                      <c:v>0.67571428571428604</c:v>
                    </c:pt>
                    <c:pt idx="88">
                      <c:v>0.54833333333333301</c:v>
                    </c:pt>
                    <c:pt idx="89">
                      <c:v>0.33250000000000002</c:v>
                    </c:pt>
                    <c:pt idx="90">
                      <c:v>0.59799999999999998</c:v>
                    </c:pt>
                    <c:pt idx="91">
                      <c:v>0.55333333333333301</c:v>
                    </c:pt>
                    <c:pt idx="92">
                      <c:v>0.51444444444444404</c:v>
                    </c:pt>
                    <c:pt idx="93">
                      <c:v>0.81</c:v>
                    </c:pt>
                    <c:pt idx="94">
                      <c:v>0.67400000000000004</c:v>
                    </c:pt>
                    <c:pt idx="95">
                      <c:v>0.68</c:v>
                    </c:pt>
                    <c:pt idx="96">
                      <c:v>0.55000000000000004</c:v>
                    </c:pt>
                    <c:pt idx="97">
                      <c:v>0.58230769230769197</c:v>
                    </c:pt>
                    <c:pt idx="98">
                      <c:v>0.78</c:v>
                    </c:pt>
                    <c:pt idx="99">
                      <c:v>0.60750000000000004</c:v>
                    </c:pt>
                    <c:pt idx="100">
                      <c:v>0.59799999999999998</c:v>
                    </c:pt>
                    <c:pt idx="101">
                      <c:v>0.57999999999999996</c:v>
                    </c:pt>
                    <c:pt idx="102">
                      <c:v>0.52333333333333298</c:v>
                    </c:pt>
                    <c:pt idx="103">
                      <c:v>0.68357142857142805</c:v>
                    </c:pt>
                    <c:pt idx="104">
                      <c:v>0.45714285714285702</c:v>
                    </c:pt>
                    <c:pt idx="105">
                      <c:v>0.64500000000000002</c:v>
                    </c:pt>
                    <c:pt idx="106">
                      <c:v>0.52900000000000003</c:v>
                    </c:pt>
                    <c:pt idx="107">
                      <c:v>0.473333333333333</c:v>
                    </c:pt>
                    <c:pt idx="108">
                      <c:v>0.8</c:v>
                    </c:pt>
                    <c:pt idx="109">
                      <c:v>0.59499999999999997</c:v>
                    </c:pt>
                    <c:pt idx="110">
                      <c:v>0.54500000000000004</c:v>
                    </c:pt>
                    <c:pt idx="111">
                      <c:v>0.4</c:v>
                    </c:pt>
                    <c:pt idx="112">
                      <c:v>0.39400000000000002</c:v>
                    </c:pt>
                    <c:pt idx="113">
                      <c:v>0.56000000000000005</c:v>
                    </c:pt>
                    <c:pt idx="114">
                      <c:v>0.63285714285714301</c:v>
                    </c:pt>
                    <c:pt idx="115">
                      <c:v>0.42199999999999999</c:v>
                    </c:pt>
                    <c:pt idx="116">
                      <c:v>0.55500000000000005</c:v>
                    </c:pt>
                    <c:pt idx="117">
                      <c:v>0.65500000000000003</c:v>
                    </c:pt>
                    <c:pt idx="118">
                      <c:v>0.74666666666666703</c:v>
                    </c:pt>
                    <c:pt idx="119">
                      <c:v>0.52500000000000002</c:v>
                    </c:pt>
                    <c:pt idx="120">
                      <c:v>0.32666666666666699</c:v>
                    </c:pt>
                    <c:pt idx="121">
                      <c:v>0.63571428571428601</c:v>
                    </c:pt>
                    <c:pt idx="122">
                      <c:v>0.51666666666666705</c:v>
                    </c:pt>
                    <c:pt idx="123">
                      <c:v>0.48166666666666702</c:v>
                    </c:pt>
                    <c:pt idx="124">
                      <c:v>0.59250000000000003</c:v>
                    </c:pt>
                    <c:pt idx="125">
                      <c:v>0.57333333333333303</c:v>
                    </c:pt>
                    <c:pt idx="126">
                      <c:v>0.44800000000000001</c:v>
                    </c:pt>
                    <c:pt idx="127">
                      <c:v>0.59199999999999997</c:v>
                    </c:pt>
                    <c:pt idx="128">
                      <c:v>0.67500000000000004</c:v>
                    </c:pt>
                    <c:pt idx="129">
                      <c:v>0.67500000000000004</c:v>
                    </c:pt>
                    <c:pt idx="130">
                      <c:v>0.54</c:v>
                    </c:pt>
                    <c:pt idx="131">
                      <c:v>0.57428571428571396</c:v>
                    </c:pt>
                    <c:pt idx="132">
                      <c:v>0.45333333333333298</c:v>
                    </c:pt>
                    <c:pt idx="133">
                      <c:v>0.46</c:v>
                    </c:pt>
                    <c:pt idx="134">
                      <c:v>0.57750000000000001</c:v>
                    </c:pt>
                    <c:pt idx="135">
                      <c:v>0.49249999999999999</c:v>
                    </c:pt>
                    <c:pt idx="136">
                      <c:v>0.62444444444444502</c:v>
                    </c:pt>
                    <c:pt idx="137">
                      <c:v>0.40500000000000003</c:v>
                    </c:pt>
                    <c:pt idx="138">
                      <c:v>0.53</c:v>
                    </c:pt>
                    <c:pt idx="139">
                      <c:v>0.58750000000000002</c:v>
                    </c:pt>
                    <c:pt idx="140">
                      <c:v>0.43</c:v>
                    </c:pt>
                    <c:pt idx="141">
                      <c:v>0.57333333333333303</c:v>
                    </c:pt>
                    <c:pt idx="142">
                      <c:v>0.5675</c:v>
                    </c:pt>
                    <c:pt idx="143">
                      <c:v>0.42</c:v>
                    </c:pt>
                    <c:pt idx="144">
                      <c:v>0.39</c:v>
                    </c:pt>
                    <c:pt idx="145">
                      <c:v>0.56399999999999995</c:v>
                    </c:pt>
                    <c:pt idx="146">
                      <c:v>0.627142857142857</c:v>
                    </c:pt>
                    <c:pt idx="147">
                      <c:v>0.55000000000000004</c:v>
                    </c:pt>
                    <c:pt idx="148">
                      <c:v>0.36499999999999999</c:v>
                    </c:pt>
                    <c:pt idx="149">
                      <c:v>0.53</c:v>
                    </c:pt>
                    <c:pt idx="150">
                      <c:v>0.49</c:v>
                    </c:pt>
                    <c:pt idx="151">
                      <c:v>0.56000000000000005</c:v>
                    </c:pt>
                    <c:pt idx="152">
                      <c:v>0.44600000000000001</c:v>
                    </c:pt>
                    <c:pt idx="153">
                      <c:v>0.67500000000000004</c:v>
                    </c:pt>
                    <c:pt idx="154">
                      <c:v>0.52875000000000005</c:v>
                    </c:pt>
                    <c:pt idx="155">
                      <c:v>0.45500000000000002</c:v>
                    </c:pt>
                    <c:pt idx="156">
                      <c:v>0.84</c:v>
                    </c:pt>
                    <c:pt idx="157">
                      <c:v>0.35249999999999998</c:v>
                    </c:pt>
                    <c:pt idx="158">
                      <c:v>0.40250000000000002</c:v>
                    </c:pt>
                    <c:pt idx="159">
                      <c:v>0.46666666666666701</c:v>
                    </c:pt>
                    <c:pt idx="160">
                      <c:v>0.59</c:v>
                    </c:pt>
                    <c:pt idx="161">
                      <c:v>0.63</c:v>
                    </c:pt>
                    <c:pt idx="162">
                      <c:v>0.31</c:v>
                    </c:pt>
                    <c:pt idx="163">
                      <c:v>0.53666666666666696</c:v>
                    </c:pt>
                    <c:pt idx="164">
                      <c:v>0.51249999999999996</c:v>
                    </c:pt>
                    <c:pt idx="165">
                      <c:v>0.68</c:v>
                    </c:pt>
                    <c:pt idx="166">
                      <c:v>0.49</c:v>
                    </c:pt>
                    <c:pt idx="167">
                      <c:v>0.64</c:v>
                    </c:pt>
                    <c:pt idx="168">
                      <c:v>0.31</c:v>
                    </c:pt>
                    <c:pt idx="169">
                      <c:v>0.43</c:v>
                    </c:pt>
                    <c:pt idx="170">
                      <c:v>0.5575</c:v>
                    </c:pt>
                    <c:pt idx="171">
                      <c:v>0.47749999999999998</c:v>
                    </c:pt>
                    <c:pt idx="172">
                      <c:v>0.41499999999999998</c:v>
                    </c:pt>
                    <c:pt idx="173">
                      <c:v>0.41</c:v>
                    </c:pt>
                    <c:pt idx="174">
                      <c:v>0.36399999999999999</c:v>
                    </c:pt>
                    <c:pt idx="175">
                      <c:v>0.27</c:v>
                    </c:pt>
                    <c:pt idx="176">
                      <c:v>0.61499999999999999</c:v>
                    </c:pt>
                    <c:pt idx="177">
                      <c:v>0.52076923076923098</c:v>
                    </c:pt>
                    <c:pt idx="178">
                      <c:v>0.62</c:v>
                    </c:pt>
                    <c:pt idx="179">
                      <c:v>0.27</c:v>
                    </c:pt>
                    <c:pt idx="180">
                      <c:v>0.34499999999999997</c:v>
                    </c:pt>
                    <c:pt idx="181">
                      <c:v>0.61750000000000005</c:v>
                    </c:pt>
                    <c:pt idx="182">
                      <c:v>0.90500000000000003</c:v>
                    </c:pt>
                    <c:pt idx="183">
                      <c:v>0.35</c:v>
                    </c:pt>
                    <c:pt idx="184">
                      <c:v>0.63</c:v>
                    </c:pt>
                    <c:pt idx="185">
                      <c:v>0.62</c:v>
                    </c:pt>
                    <c:pt idx="186">
                      <c:v>0.36</c:v>
                    </c:pt>
                    <c:pt idx="187">
                      <c:v>0.456666666666667</c:v>
                    </c:pt>
                    <c:pt idx="188">
                      <c:v>0.56999999999999995</c:v>
                    </c:pt>
                    <c:pt idx="189">
                      <c:v>0.375</c:v>
                    </c:pt>
                    <c:pt idx="190">
                      <c:v>0.55000000000000004</c:v>
                    </c:pt>
                    <c:pt idx="191">
                      <c:v>0.28999999999999998</c:v>
                    </c:pt>
                    <c:pt idx="192">
                      <c:v>0.41</c:v>
                    </c:pt>
                  </c:numLit>
                </c:yVal>
                <c:smooth val="0"/>
                <c:extLst>
                  <c:ext xmlns:c16="http://schemas.microsoft.com/office/drawing/2014/chart" uri="{C3380CC4-5D6E-409C-BE32-E72D297353CC}">
                    <c16:uniqueId val="{00000006-8025-498A-86C8-63E53A605C9D}"/>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[时刻价值.xlsx]座公里收入与距离!$G$5</c15:sqref>
                        </c15:formulaRef>
                      </c:ext>
                    </c:extLst>
                    <c:strCache>
                      <c:ptCount val="1"/>
                      <c:pt idx="0">
                        <c:v>1—2</c:v>
                      </c:pt>
                    </c:strCache>
                  </c:strRef>
                </c:tx>
                <c:spPr>
                  <a:ln w="25400" cap="rnd">
                    <a:noFill/>
                    <a:round/>
                  </a:ln>
                  <a:effectLst/>
                </c:spPr>
                <c:marker>
                  <c:symbol val="circle"/>
                  <c:size val="5"/>
                  <c:spPr>
                    <a:solidFill>
                      <a:schemeClr val="accent5"/>
                    </a:solidFill>
                    <a:ln w="9525">
                      <a:solidFill>
                        <a:schemeClr val="accent5"/>
                      </a:solidFill>
                    </a:ln>
                    <a:effectLst/>
                  </c:spPr>
                </c:marker>
                <c:xVal>
                  <c:numLit>
                    <c:formatCode>General</c:formatCode>
                    <c:ptCount val="452"/>
                    <c:pt idx="0">
                      <c:v>219</c:v>
                    </c:pt>
                    <c:pt idx="1">
                      <c:v>418</c:v>
                    </c:pt>
                    <c:pt idx="2">
                      <c:v>444</c:v>
                    </c:pt>
                    <c:pt idx="3">
                      <c:v>465</c:v>
                    </c:pt>
                    <c:pt idx="4">
                      <c:v>522</c:v>
                    </c:pt>
                    <c:pt idx="5">
                      <c:v>531</c:v>
                    </c:pt>
                    <c:pt idx="6">
                      <c:v>542</c:v>
                    </c:pt>
                    <c:pt idx="7">
                      <c:v>548</c:v>
                    </c:pt>
                    <c:pt idx="8">
                      <c:v>552</c:v>
                    </c:pt>
                    <c:pt idx="9">
                      <c:v>575</c:v>
                    </c:pt>
                    <c:pt idx="10">
                      <c:v>579</c:v>
                    </c:pt>
                    <c:pt idx="11">
                      <c:v>603</c:v>
                    </c:pt>
                    <c:pt idx="12">
                      <c:v>620</c:v>
                    </c:pt>
                    <c:pt idx="13">
                      <c:v>629</c:v>
                    </c:pt>
                    <c:pt idx="14">
                      <c:v>644</c:v>
                    </c:pt>
                    <c:pt idx="15">
                      <c:v>646</c:v>
                    </c:pt>
                    <c:pt idx="16">
                      <c:v>649</c:v>
                    </c:pt>
                    <c:pt idx="17">
                      <c:v>651</c:v>
                    </c:pt>
                    <c:pt idx="18">
                      <c:v>656</c:v>
                    </c:pt>
                    <c:pt idx="19">
                      <c:v>665</c:v>
                    </c:pt>
                    <c:pt idx="20">
                      <c:v>668</c:v>
                    </c:pt>
                    <c:pt idx="21">
                      <c:v>678</c:v>
                    </c:pt>
                    <c:pt idx="22">
                      <c:v>693</c:v>
                    </c:pt>
                    <c:pt idx="23">
                      <c:v>695</c:v>
                    </c:pt>
                    <c:pt idx="24">
                      <c:v>728</c:v>
                    </c:pt>
                    <c:pt idx="25">
                      <c:v>735</c:v>
                    </c:pt>
                    <c:pt idx="26">
                      <c:v>741</c:v>
                    </c:pt>
                    <c:pt idx="27">
                      <c:v>747</c:v>
                    </c:pt>
                    <c:pt idx="28">
                      <c:v>750</c:v>
                    </c:pt>
                    <c:pt idx="29">
                      <c:v>752</c:v>
                    </c:pt>
                    <c:pt idx="30">
                      <c:v>753</c:v>
                    </c:pt>
                    <c:pt idx="31">
                      <c:v>761</c:v>
                    </c:pt>
                    <c:pt idx="32">
                      <c:v>763</c:v>
                    </c:pt>
                    <c:pt idx="33">
                      <c:v>792</c:v>
                    </c:pt>
                    <c:pt idx="34">
                      <c:v>799</c:v>
                    </c:pt>
                    <c:pt idx="35">
                      <c:v>801</c:v>
                    </c:pt>
                    <c:pt idx="36">
                      <c:v>822</c:v>
                    </c:pt>
                    <c:pt idx="37">
                      <c:v>837</c:v>
                    </c:pt>
                    <c:pt idx="38">
                      <c:v>846</c:v>
                    </c:pt>
                    <c:pt idx="39">
                      <c:v>852</c:v>
                    </c:pt>
                    <c:pt idx="40">
                      <c:v>858</c:v>
                    </c:pt>
                    <c:pt idx="41">
                      <c:v>860</c:v>
                    </c:pt>
                    <c:pt idx="42">
                      <c:v>872</c:v>
                    </c:pt>
                    <c:pt idx="43">
                      <c:v>873</c:v>
                    </c:pt>
                    <c:pt idx="44">
                      <c:v>894</c:v>
                    </c:pt>
                    <c:pt idx="45">
                      <c:v>896</c:v>
                    </c:pt>
                    <c:pt idx="46">
                      <c:v>900</c:v>
                    </c:pt>
                    <c:pt idx="47">
                      <c:v>910</c:v>
                    </c:pt>
                    <c:pt idx="48">
                      <c:v>926</c:v>
                    </c:pt>
                    <c:pt idx="49">
                      <c:v>933</c:v>
                    </c:pt>
                    <c:pt idx="50">
                      <c:v>938</c:v>
                    </c:pt>
                    <c:pt idx="51">
                      <c:v>940</c:v>
                    </c:pt>
                    <c:pt idx="52">
                      <c:v>955</c:v>
                    </c:pt>
                    <c:pt idx="53">
                      <c:v>959</c:v>
                    </c:pt>
                    <c:pt idx="54">
                      <c:v>960</c:v>
                    </c:pt>
                    <c:pt idx="55">
                      <c:v>964</c:v>
                    </c:pt>
                    <c:pt idx="56">
                      <c:v>970</c:v>
                    </c:pt>
                    <c:pt idx="57">
                      <c:v>974</c:v>
                    </c:pt>
                    <c:pt idx="58">
                      <c:v>988</c:v>
                    </c:pt>
                    <c:pt idx="59">
                      <c:v>993</c:v>
                    </c:pt>
                    <c:pt idx="60">
                      <c:v>995</c:v>
                    </c:pt>
                    <c:pt idx="61">
                      <c:v>1009</c:v>
                    </c:pt>
                    <c:pt idx="62">
                      <c:v>1014</c:v>
                    </c:pt>
                    <c:pt idx="63">
                      <c:v>1015</c:v>
                    </c:pt>
                    <c:pt idx="64">
                      <c:v>1024</c:v>
                    </c:pt>
                    <c:pt idx="65">
                      <c:v>1046</c:v>
                    </c:pt>
                    <c:pt idx="66">
                      <c:v>1047</c:v>
                    </c:pt>
                    <c:pt idx="67">
                      <c:v>1051</c:v>
                    </c:pt>
                    <c:pt idx="68">
                      <c:v>1060</c:v>
                    </c:pt>
                    <c:pt idx="69">
                      <c:v>1078</c:v>
                    </c:pt>
                    <c:pt idx="70">
                      <c:v>1095</c:v>
                    </c:pt>
                    <c:pt idx="71">
                      <c:v>1100</c:v>
                    </c:pt>
                    <c:pt idx="72">
                      <c:v>1105</c:v>
                    </c:pt>
                    <c:pt idx="73">
                      <c:v>1116</c:v>
                    </c:pt>
                    <c:pt idx="74">
                      <c:v>1117</c:v>
                    </c:pt>
                    <c:pt idx="75">
                      <c:v>1129</c:v>
                    </c:pt>
                    <c:pt idx="76">
                      <c:v>1133</c:v>
                    </c:pt>
                    <c:pt idx="77">
                      <c:v>1146</c:v>
                    </c:pt>
                    <c:pt idx="78">
                      <c:v>1171</c:v>
                    </c:pt>
                    <c:pt idx="79">
                      <c:v>1173</c:v>
                    </c:pt>
                    <c:pt idx="80">
                      <c:v>1180</c:v>
                    </c:pt>
                    <c:pt idx="81">
                      <c:v>1189</c:v>
                    </c:pt>
                    <c:pt idx="82">
                      <c:v>1191</c:v>
                    </c:pt>
                    <c:pt idx="83">
                      <c:v>1192</c:v>
                    </c:pt>
                    <c:pt idx="84">
                      <c:v>1213</c:v>
                    </c:pt>
                    <c:pt idx="85">
                      <c:v>1215</c:v>
                    </c:pt>
                    <c:pt idx="86">
                      <c:v>1220</c:v>
                    </c:pt>
                    <c:pt idx="87">
                      <c:v>1235</c:v>
                    </c:pt>
                    <c:pt idx="88">
                      <c:v>1237</c:v>
                    </c:pt>
                    <c:pt idx="89">
                      <c:v>1238</c:v>
                    </c:pt>
                    <c:pt idx="90">
                      <c:v>1240</c:v>
                    </c:pt>
                    <c:pt idx="91">
                      <c:v>1245</c:v>
                    </c:pt>
                    <c:pt idx="92">
                      <c:v>1253</c:v>
                    </c:pt>
                    <c:pt idx="93">
                      <c:v>1261</c:v>
                    </c:pt>
                    <c:pt idx="94">
                      <c:v>1268</c:v>
                    </c:pt>
                    <c:pt idx="95">
                      <c:v>1285</c:v>
                    </c:pt>
                    <c:pt idx="96">
                      <c:v>1300</c:v>
                    </c:pt>
                    <c:pt idx="97">
                      <c:v>1302</c:v>
                    </c:pt>
                    <c:pt idx="98">
                      <c:v>1317</c:v>
                    </c:pt>
                    <c:pt idx="99">
                      <c:v>1338</c:v>
                    </c:pt>
                    <c:pt idx="100">
                      <c:v>1339</c:v>
                    </c:pt>
                    <c:pt idx="101">
                      <c:v>1356</c:v>
                    </c:pt>
                    <c:pt idx="102">
                      <c:v>1364</c:v>
                    </c:pt>
                    <c:pt idx="103">
                      <c:v>1385</c:v>
                    </c:pt>
                    <c:pt idx="104">
                      <c:v>1392</c:v>
                    </c:pt>
                    <c:pt idx="105">
                      <c:v>1398</c:v>
                    </c:pt>
                    <c:pt idx="106">
                      <c:v>1400</c:v>
                    </c:pt>
                    <c:pt idx="107">
                      <c:v>1419</c:v>
                    </c:pt>
                    <c:pt idx="108">
                      <c:v>1446</c:v>
                    </c:pt>
                    <c:pt idx="109">
                      <c:v>1450</c:v>
                    </c:pt>
                    <c:pt idx="110">
                      <c:v>1457</c:v>
                    </c:pt>
                    <c:pt idx="111">
                      <c:v>1497</c:v>
                    </c:pt>
                    <c:pt idx="112">
                      <c:v>1505</c:v>
                    </c:pt>
                    <c:pt idx="113">
                      <c:v>1515</c:v>
                    </c:pt>
                    <c:pt idx="114">
                      <c:v>1517</c:v>
                    </c:pt>
                    <c:pt idx="115">
                      <c:v>1520</c:v>
                    </c:pt>
                    <c:pt idx="116">
                      <c:v>1530</c:v>
                    </c:pt>
                    <c:pt idx="117">
                      <c:v>1536</c:v>
                    </c:pt>
                    <c:pt idx="118">
                      <c:v>1538</c:v>
                    </c:pt>
                    <c:pt idx="119">
                      <c:v>1544</c:v>
                    </c:pt>
                    <c:pt idx="120">
                      <c:v>1550</c:v>
                    </c:pt>
                    <c:pt idx="121">
                      <c:v>1556</c:v>
                    </c:pt>
                    <c:pt idx="122">
                      <c:v>1557</c:v>
                    </c:pt>
                    <c:pt idx="123">
                      <c:v>1565</c:v>
                    </c:pt>
                    <c:pt idx="124">
                      <c:v>1571</c:v>
                    </c:pt>
                    <c:pt idx="125">
                      <c:v>1574</c:v>
                    </c:pt>
                    <c:pt idx="126">
                      <c:v>1576</c:v>
                    </c:pt>
                    <c:pt idx="127">
                      <c:v>1577</c:v>
                    </c:pt>
                    <c:pt idx="128">
                      <c:v>1587</c:v>
                    </c:pt>
                    <c:pt idx="129">
                      <c:v>1596</c:v>
                    </c:pt>
                    <c:pt idx="130">
                      <c:v>1598</c:v>
                    </c:pt>
                    <c:pt idx="131">
                      <c:v>1601</c:v>
                    </c:pt>
                    <c:pt idx="132">
                      <c:v>1606</c:v>
                    </c:pt>
                    <c:pt idx="133">
                      <c:v>1630</c:v>
                    </c:pt>
                    <c:pt idx="134">
                      <c:v>1640</c:v>
                    </c:pt>
                    <c:pt idx="135">
                      <c:v>1654</c:v>
                    </c:pt>
                    <c:pt idx="136">
                      <c:v>1661</c:v>
                    </c:pt>
                    <c:pt idx="137">
                      <c:v>1662</c:v>
                    </c:pt>
                    <c:pt idx="138">
                      <c:v>1664</c:v>
                    </c:pt>
                    <c:pt idx="139">
                      <c:v>1677</c:v>
                    </c:pt>
                    <c:pt idx="140">
                      <c:v>1681</c:v>
                    </c:pt>
                    <c:pt idx="141">
                      <c:v>1683</c:v>
                    </c:pt>
                    <c:pt idx="142">
                      <c:v>1702</c:v>
                    </c:pt>
                    <c:pt idx="143">
                      <c:v>1705</c:v>
                    </c:pt>
                    <c:pt idx="144">
                      <c:v>1722</c:v>
                    </c:pt>
                    <c:pt idx="145">
                      <c:v>1729</c:v>
                    </c:pt>
                    <c:pt idx="146">
                      <c:v>1749</c:v>
                    </c:pt>
                    <c:pt idx="147">
                      <c:v>1750</c:v>
                    </c:pt>
                    <c:pt idx="148">
                      <c:v>1751</c:v>
                    </c:pt>
                    <c:pt idx="149">
                      <c:v>1756</c:v>
                    </c:pt>
                    <c:pt idx="150">
                      <c:v>1757</c:v>
                    </c:pt>
                    <c:pt idx="151">
                      <c:v>1762</c:v>
                    </c:pt>
                    <c:pt idx="152">
                      <c:v>1771</c:v>
                    </c:pt>
                    <c:pt idx="153">
                      <c:v>1775</c:v>
                    </c:pt>
                    <c:pt idx="154">
                      <c:v>1777</c:v>
                    </c:pt>
                    <c:pt idx="155">
                      <c:v>1795</c:v>
                    </c:pt>
                    <c:pt idx="156">
                      <c:v>1796</c:v>
                    </c:pt>
                    <c:pt idx="157">
                      <c:v>1797</c:v>
                    </c:pt>
                    <c:pt idx="158">
                      <c:v>1803</c:v>
                    </c:pt>
                    <c:pt idx="159">
                      <c:v>1828</c:v>
                    </c:pt>
                    <c:pt idx="160">
                      <c:v>1832</c:v>
                    </c:pt>
                    <c:pt idx="161">
                      <c:v>1849</c:v>
                    </c:pt>
                    <c:pt idx="162">
                      <c:v>1854</c:v>
                    </c:pt>
                    <c:pt idx="163">
                      <c:v>1860</c:v>
                    </c:pt>
                    <c:pt idx="164">
                      <c:v>1867</c:v>
                    </c:pt>
                    <c:pt idx="165">
                      <c:v>1873</c:v>
                    </c:pt>
                    <c:pt idx="166">
                      <c:v>1882</c:v>
                    </c:pt>
                    <c:pt idx="167">
                      <c:v>1890</c:v>
                    </c:pt>
                    <c:pt idx="168">
                      <c:v>1900</c:v>
                    </c:pt>
                    <c:pt idx="169">
                      <c:v>1910</c:v>
                    </c:pt>
                    <c:pt idx="170">
                      <c:v>1926</c:v>
                    </c:pt>
                    <c:pt idx="171">
                      <c:v>1948</c:v>
                    </c:pt>
                    <c:pt idx="172">
                      <c:v>1950</c:v>
                    </c:pt>
                    <c:pt idx="173">
                      <c:v>1959</c:v>
                    </c:pt>
                    <c:pt idx="174">
                      <c:v>1989</c:v>
                    </c:pt>
                    <c:pt idx="175">
                      <c:v>1990</c:v>
                    </c:pt>
                    <c:pt idx="176">
                      <c:v>2008</c:v>
                    </c:pt>
                    <c:pt idx="177">
                      <c:v>2021</c:v>
                    </c:pt>
                    <c:pt idx="178">
                      <c:v>2030</c:v>
                    </c:pt>
                    <c:pt idx="179">
                      <c:v>2039</c:v>
                    </c:pt>
                    <c:pt idx="180">
                      <c:v>2044</c:v>
                    </c:pt>
                    <c:pt idx="181">
                      <c:v>2049</c:v>
                    </c:pt>
                    <c:pt idx="182">
                      <c:v>2050</c:v>
                    </c:pt>
                    <c:pt idx="183">
                      <c:v>2067</c:v>
                    </c:pt>
                    <c:pt idx="184">
                      <c:v>2078</c:v>
                    </c:pt>
                    <c:pt idx="185">
                      <c:v>2080</c:v>
                    </c:pt>
                    <c:pt idx="186">
                      <c:v>2091</c:v>
                    </c:pt>
                    <c:pt idx="187">
                      <c:v>2098</c:v>
                    </c:pt>
                    <c:pt idx="188">
                      <c:v>2106</c:v>
                    </c:pt>
                    <c:pt idx="189">
                      <c:v>2120</c:v>
                    </c:pt>
                    <c:pt idx="190">
                      <c:v>2129</c:v>
                    </c:pt>
                    <c:pt idx="191">
                      <c:v>2132</c:v>
                    </c:pt>
                    <c:pt idx="192">
                      <c:v>2185</c:v>
                    </c:pt>
                    <c:pt idx="193">
                      <c:v>2191</c:v>
                    </c:pt>
                    <c:pt idx="194">
                      <c:v>2206</c:v>
                    </c:pt>
                    <c:pt idx="195">
                      <c:v>2210</c:v>
                    </c:pt>
                    <c:pt idx="196">
                      <c:v>2242</c:v>
                    </c:pt>
                    <c:pt idx="197">
                      <c:v>2244</c:v>
                    </c:pt>
                    <c:pt idx="198">
                      <c:v>2250</c:v>
                    </c:pt>
                    <c:pt idx="199">
                      <c:v>2258</c:v>
                    </c:pt>
                    <c:pt idx="200">
                      <c:v>2285</c:v>
                    </c:pt>
                    <c:pt idx="201">
                      <c:v>2306</c:v>
                    </c:pt>
                    <c:pt idx="202">
                      <c:v>2346</c:v>
                    </c:pt>
                    <c:pt idx="203">
                      <c:v>2368</c:v>
                    </c:pt>
                    <c:pt idx="204">
                      <c:v>2373</c:v>
                    </c:pt>
                    <c:pt idx="205">
                      <c:v>2550</c:v>
                    </c:pt>
                    <c:pt idx="206">
                      <c:v>2597</c:v>
                    </c:pt>
                    <c:pt idx="207">
                      <c:v>2650</c:v>
                    </c:pt>
                    <c:pt idx="208">
                      <c:v>2671</c:v>
                    </c:pt>
                    <c:pt idx="209">
                      <c:v>2672</c:v>
                    </c:pt>
                    <c:pt idx="210">
                      <c:v>2679</c:v>
                    </c:pt>
                    <c:pt idx="211">
                      <c:v>2710</c:v>
                    </c:pt>
                    <c:pt idx="212">
                      <c:v>2732</c:v>
                    </c:pt>
                    <c:pt idx="213">
                      <c:v>2747</c:v>
                    </c:pt>
                    <c:pt idx="214">
                      <c:v>2842</c:v>
                    </c:pt>
                    <c:pt idx="215">
                      <c:v>2935</c:v>
                    </c:pt>
                    <c:pt idx="216">
                      <c:v>3034</c:v>
                    </c:pt>
                    <c:pt idx="217">
                      <c:v>3119</c:v>
                    </c:pt>
                    <c:pt idx="218">
                      <c:v>3412</c:v>
                    </c:pt>
                    <c:pt idx="219">
                      <c:v>3494</c:v>
                    </c:pt>
                    <c:pt idx="220">
                      <c:v>3649</c:v>
                    </c:pt>
                    <c:pt idx="221">
                      <c:v>3653</c:v>
                    </c:pt>
                    <c:pt idx="222">
                      <c:v>3836</c:v>
                    </c:pt>
                    <c:pt idx="223">
                      <c:v>3900</c:v>
                    </c:pt>
                    <c:pt idx="224">
                      <c:v>219</c:v>
                    </c:pt>
                    <c:pt idx="225">
                      <c:v>418</c:v>
                    </c:pt>
                    <c:pt idx="226">
                      <c:v>444</c:v>
                    </c:pt>
                    <c:pt idx="227">
                      <c:v>465</c:v>
                    </c:pt>
                    <c:pt idx="228">
                      <c:v>522</c:v>
                    </c:pt>
                    <c:pt idx="229">
                      <c:v>531</c:v>
                    </c:pt>
                    <c:pt idx="230">
                      <c:v>542</c:v>
                    </c:pt>
                    <c:pt idx="231">
                      <c:v>548</c:v>
                    </c:pt>
                    <c:pt idx="232">
                      <c:v>552</c:v>
                    </c:pt>
                    <c:pt idx="233">
                      <c:v>575</c:v>
                    </c:pt>
                    <c:pt idx="234">
                      <c:v>579</c:v>
                    </c:pt>
                    <c:pt idx="235">
                      <c:v>603</c:v>
                    </c:pt>
                    <c:pt idx="236">
                      <c:v>620</c:v>
                    </c:pt>
                    <c:pt idx="237">
                      <c:v>629</c:v>
                    </c:pt>
                    <c:pt idx="238">
                      <c:v>644</c:v>
                    </c:pt>
                    <c:pt idx="239">
                      <c:v>646</c:v>
                    </c:pt>
                    <c:pt idx="240">
                      <c:v>649</c:v>
                    </c:pt>
                    <c:pt idx="241">
                      <c:v>651</c:v>
                    </c:pt>
                    <c:pt idx="242">
                      <c:v>656</c:v>
                    </c:pt>
                    <c:pt idx="243">
                      <c:v>665</c:v>
                    </c:pt>
                    <c:pt idx="244">
                      <c:v>668</c:v>
                    </c:pt>
                    <c:pt idx="245">
                      <c:v>678</c:v>
                    </c:pt>
                    <c:pt idx="246">
                      <c:v>693</c:v>
                    </c:pt>
                    <c:pt idx="247">
                      <c:v>695</c:v>
                    </c:pt>
                    <c:pt idx="248">
                      <c:v>728</c:v>
                    </c:pt>
                    <c:pt idx="249">
                      <c:v>735</c:v>
                    </c:pt>
                    <c:pt idx="250">
                      <c:v>741</c:v>
                    </c:pt>
                    <c:pt idx="251">
                      <c:v>747</c:v>
                    </c:pt>
                    <c:pt idx="252">
                      <c:v>750</c:v>
                    </c:pt>
                    <c:pt idx="253">
                      <c:v>752</c:v>
                    </c:pt>
                    <c:pt idx="254">
                      <c:v>753</c:v>
                    </c:pt>
                    <c:pt idx="255">
                      <c:v>761</c:v>
                    </c:pt>
                    <c:pt idx="256">
                      <c:v>763</c:v>
                    </c:pt>
                    <c:pt idx="257">
                      <c:v>792</c:v>
                    </c:pt>
                    <c:pt idx="258">
                      <c:v>799</c:v>
                    </c:pt>
                    <c:pt idx="259">
                      <c:v>801</c:v>
                    </c:pt>
                    <c:pt idx="260">
                      <c:v>805</c:v>
                    </c:pt>
                    <c:pt idx="261">
                      <c:v>837</c:v>
                    </c:pt>
                    <c:pt idx="262">
                      <c:v>846</c:v>
                    </c:pt>
                    <c:pt idx="263">
                      <c:v>852</c:v>
                    </c:pt>
                    <c:pt idx="264">
                      <c:v>858</c:v>
                    </c:pt>
                    <c:pt idx="265">
                      <c:v>860</c:v>
                    </c:pt>
                    <c:pt idx="266">
                      <c:v>872</c:v>
                    </c:pt>
                    <c:pt idx="267">
                      <c:v>873</c:v>
                    </c:pt>
                    <c:pt idx="268">
                      <c:v>894</c:v>
                    </c:pt>
                    <c:pt idx="269">
                      <c:v>896</c:v>
                    </c:pt>
                    <c:pt idx="270">
                      <c:v>900</c:v>
                    </c:pt>
                    <c:pt idx="271">
                      <c:v>910</c:v>
                    </c:pt>
                    <c:pt idx="272">
                      <c:v>926</c:v>
                    </c:pt>
                    <c:pt idx="273">
                      <c:v>933</c:v>
                    </c:pt>
                    <c:pt idx="274">
                      <c:v>938</c:v>
                    </c:pt>
                    <c:pt idx="275">
                      <c:v>940</c:v>
                    </c:pt>
                    <c:pt idx="276">
                      <c:v>955</c:v>
                    </c:pt>
                    <c:pt idx="277">
                      <c:v>959</c:v>
                    </c:pt>
                    <c:pt idx="278">
                      <c:v>960</c:v>
                    </c:pt>
                    <c:pt idx="279">
                      <c:v>964</c:v>
                    </c:pt>
                    <c:pt idx="280">
                      <c:v>970</c:v>
                    </c:pt>
                    <c:pt idx="281">
                      <c:v>974</c:v>
                    </c:pt>
                    <c:pt idx="282">
                      <c:v>988</c:v>
                    </c:pt>
                    <c:pt idx="283">
                      <c:v>993</c:v>
                    </c:pt>
                    <c:pt idx="284">
                      <c:v>995</c:v>
                    </c:pt>
                    <c:pt idx="285">
                      <c:v>1009</c:v>
                    </c:pt>
                    <c:pt idx="286">
                      <c:v>1014</c:v>
                    </c:pt>
                    <c:pt idx="287">
                      <c:v>1015</c:v>
                    </c:pt>
                    <c:pt idx="288">
                      <c:v>1024</c:v>
                    </c:pt>
                    <c:pt idx="289">
                      <c:v>1046</c:v>
                    </c:pt>
                    <c:pt idx="290">
                      <c:v>1047</c:v>
                    </c:pt>
                    <c:pt idx="291">
                      <c:v>1051</c:v>
                    </c:pt>
                    <c:pt idx="292">
                      <c:v>1060</c:v>
                    </c:pt>
                    <c:pt idx="293">
                      <c:v>1078</c:v>
                    </c:pt>
                    <c:pt idx="294">
                      <c:v>1095</c:v>
                    </c:pt>
                    <c:pt idx="295">
                      <c:v>1100</c:v>
                    </c:pt>
                    <c:pt idx="296">
                      <c:v>1105</c:v>
                    </c:pt>
                    <c:pt idx="297">
                      <c:v>1116</c:v>
                    </c:pt>
                    <c:pt idx="298">
                      <c:v>1117</c:v>
                    </c:pt>
                    <c:pt idx="299">
                      <c:v>1129</c:v>
                    </c:pt>
                    <c:pt idx="300">
                      <c:v>1133</c:v>
                    </c:pt>
                    <c:pt idx="301">
                      <c:v>1146</c:v>
                    </c:pt>
                    <c:pt idx="302">
                      <c:v>1171</c:v>
                    </c:pt>
                    <c:pt idx="303">
                      <c:v>1173</c:v>
                    </c:pt>
                    <c:pt idx="304">
                      <c:v>1180</c:v>
                    </c:pt>
                    <c:pt idx="305">
                      <c:v>1189</c:v>
                    </c:pt>
                    <c:pt idx="306">
                      <c:v>1191</c:v>
                    </c:pt>
                    <c:pt idx="307">
                      <c:v>1192</c:v>
                    </c:pt>
                    <c:pt idx="308">
                      <c:v>1213</c:v>
                    </c:pt>
                    <c:pt idx="309">
                      <c:v>1215</c:v>
                    </c:pt>
                    <c:pt idx="310">
                      <c:v>1220</c:v>
                    </c:pt>
                    <c:pt idx="311">
                      <c:v>1235</c:v>
                    </c:pt>
                    <c:pt idx="312">
                      <c:v>1237</c:v>
                    </c:pt>
                    <c:pt idx="313">
                      <c:v>1238</c:v>
                    </c:pt>
                    <c:pt idx="314">
                      <c:v>1240</c:v>
                    </c:pt>
                    <c:pt idx="315">
                      <c:v>1245</c:v>
                    </c:pt>
                    <c:pt idx="316">
                      <c:v>1253</c:v>
                    </c:pt>
                    <c:pt idx="317">
                      <c:v>1261</c:v>
                    </c:pt>
                    <c:pt idx="318">
                      <c:v>1268</c:v>
                    </c:pt>
                    <c:pt idx="319">
                      <c:v>1285</c:v>
                    </c:pt>
                    <c:pt idx="320">
                      <c:v>1300</c:v>
                    </c:pt>
                    <c:pt idx="321">
                      <c:v>1302</c:v>
                    </c:pt>
                    <c:pt idx="322">
                      <c:v>1317</c:v>
                    </c:pt>
                    <c:pt idx="323">
                      <c:v>1338</c:v>
                    </c:pt>
                    <c:pt idx="324">
                      <c:v>1339</c:v>
                    </c:pt>
                    <c:pt idx="325">
                      <c:v>1356</c:v>
                    </c:pt>
                    <c:pt idx="326">
                      <c:v>1364</c:v>
                    </c:pt>
                    <c:pt idx="327">
                      <c:v>1385</c:v>
                    </c:pt>
                    <c:pt idx="328">
                      <c:v>1392</c:v>
                    </c:pt>
                    <c:pt idx="329">
                      <c:v>1398</c:v>
                    </c:pt>
                    <c:pt idx="330">
                      <c:v>1400</c:v>
                    </c:pt>
                    <c:pt idx="331">
                      <c:v>1419</c:v>
                    </c:pt>
                    <c:pt idx="332">
                      <c:v>1446</c:v>
                    </c:pt>
                    <c:pt idx="333">
                      <c:v>1450</c:v>
                    </c:pt>
                    <c:pt idx="334">
                      <c:v>1457</c:v>
                    </c:pt>
                    <c:pt idx="335">
                      <c:v>1497</c:v>
                    </c:pt>
                    <c:pt idx="336">
                      <c:v>1505</c:v>
                    </c:pt>
                    <c:pt idx="337">
                      <c:v>1515</c:v>
                    </c:pt>
                    <c:pt idx="338">
                      <c:v>1517</c:v>
                    </c:pt>
                    <c:pt idx="339">
                      <c:v>1520</c:v>
                    </c:pt>
                    <c:pt idx="340">
                      <c:v>1530</c:v>
                    </c:pt>
                    <c:pt idx="341">
                      <c:v>1536</c:v>
                    </c:pt>
                    <c:pt idx="342">
                      <c:v>1538</c:v>
                    </c:pt>
                    <c:pt idx="343">
                      <c:v>1544</c:v>
                    </c:pt>
                    <c:pt idx="344">
                      <c:v>1550</c:v>
                    </c:pt>
                    <c:pt idx="345">
                      <c:v>1556</c:v>
                    </c:pt>
                    <c:pt idx="346">
                      <c:v>1557</c:v>
                    </c:pt>
                    <c:pt idx="347">
                      <c:v>1565</c:v>
                    </c:pt>
                    <c:pt idx="348">
                      <c:v>1571</c:v>
                    </c:pt>
                    <c:pt idx="349">
                      <c:v>1574</c:v>
                    </c:pt>
                    <c:pt idx="350">
                      <c:v>1576</c:v>
                    </c:pt>
                    <c:pt idx="351">
                      <c:v>1577</c:v>
                    </c:pt>
                    <c:pt idx="352">
                      <c:v>1587</c:v>
                    </c:pt>
                    <c:pt idx="353">
                      <c:v>1596</c:v>
                    </c:pt>
                    <c:pt idx="354">
                      <c:v>1598</c:v>
                    </c:pt>
                    <c:pt idx="355">
                      <c:v>1601</c:v>
                    </c:pt>
                    <c:pt idx="356">
                      <c:v>1606</c:v>
                    </c:pt>
                    <c:pt idx="357">
                      <c:v>1630</c:v>
                    </c:pt>
                    <c:pt idx="358">
                      <c:v>1640</c:v>
                    </c:pt>
                    <c:pt idx="359">
                      <c:v>1654</c:v>
                    </c:pt>
                    <c:pt idx="360">
                      <c:v>1661</c:v>
                    </c:pt>
                    <c:pt idx="361">
                      <c:v>1662</c:v>
                    </c:pt>
                    <c:pt idx="362">
                      <c:v>1664</c:v>
                    </c:pt>
                    <c:pt idx="363">
                      <c:v>1677</c:v>
                    </c:pt>
                    <c:pt idx="364">
                      <c:v>1681</c:v>
                    </c:pt>
                    <c:pt idx="365">
                      <c:v>1683</c:v>
                    </c:pt>
                    <c:pt idx="366">
                      <c:v>1702</c:v>
                    </c:pt>
                    <c:pt idx="367">
                      <c:v>1705</c:v>
                    </c:pt>
                    <c:pt idx="368">
                      <c:v>1722</c:v>
                    </c:pt>
                    <c:pt idx="369">
                      <c:v>1729</c:v>
                    </c:pt>
                    <c:pt idx="370">
                      <c:v>1749</c:v>
                    </c:pt>
                    <c:pt idx="371">
                      <c:v>1750</c:v>
                    </c:pt>
                    <c:pt idx="372">
                      <c:v>1751</c:v>
                    </c:pt>
                    <c:pt idx="373">
                      <c:v>1756</c:v>
                    </c:pt>
                    <c:pt idx="374">
                      <c:v>1757</c:v>
                    </c:pt>
                    <c:pt idx="375">
                      <c:v>1760</c:v>
                    </c:pt>
                    <c:pt idx="376">
                      <c:v>1762</c:v>
                    </c:pt>
                    <c:pt idx="377">
                      <c:v>1771</c:v>
                    </c:pt>
                    <c:pt idx="378">
                      <c:v>1775</c:v>
                    </c:pt>
                    <c:pt idx="379">
                      <c:v>1777</c:v>
                    </c:pt>
                    <c:pt idx="380">
                      <c:v>1795</c:v>
                    </c:pt>
                    <c:pt idx="381">
                      <c:v>1796</c:v>
                    </c:pt>
                    <c:pt idx="382">
                      <c:v>1797</c:v>
                    </c:pt>
                    <c:pt idx="383">
                      <c:v>1803</c:v>
                    </c:pt>
                    <c:pt idx="384">
                      <c:v>1828</c:v>
                    </c:pt>
                    <c:pt idx="385">
                      <c:v>1832</c:v>
                    </c:pt>
                    <c:pt idx="386">
                      <c:v>1849</c:v>
                    </c:pt>
                    <c:pt idx="387">
                      <c:v>1854</c:v>
                    </c:pt>
                    <c:pt idx="388">
                      <c:v>1860</c:v>
                    </c:pt>
                    <c:pt idx="389">
                      <c:v>1867</c:v>
                    </c:pt>
                    <c:pt idx="390">
                      <c:v>1873</c:v>
                    </c:pt>
                    <c:pt idx="391">
                      <c:v>1882</c:v>
                    </c:pt>
                    <c:pt idx="392">
                      <c:v>1890</c:v>
                    </c:pt>
                    <c:pt idx="393">
                      <c:v>1900</c:v>
                    </c:pt>
                    <c:pt idx="394">
                      <c:v>1910</c:v>
                    </c:pt>
                    <c:pt idx="395">
                      <c:v>1926</c:v>
                    </c:pt>
                    <c:pt idx="396">
                      <c:v>1929</c:v>
                    </c:pt>
                    <c:pt idx="397">
                      <c:v>1948</c:v>
                    </c:pt>
                    <c:pt idx="398">
                      <c:v>1950</c:v>
                    </c:pt>
                    <c:pt idx="399">
                      <c:v>1959</c:v>
                    </c:pt>
                    <c:pt idx="400">
                      <c:v>1989</c:v>
                    </c:pt>
                    <c:pt idx="401">
                      <c:v>1990</c:v>
                    </c:pt>
                    <c:pt idx="402">
                      <c:v>2008</c:v>
                    </c:pt>
                    <c:pt idx="403">
                      <c:v>2021</c:v>
                    </c:pt>
                    <c:pt idx="404">
                      <c:v>2030</c:v>
                    </c:pt>
                    <c:pt idx="405">
                      <c:v>2039</c:v>
                    </c:pt>
                    <c:pt idx="406">
                      <c:v>2044</c:v>
                    </c:pt>
                    <c:pt idx="407">
                      <c:v>2049</c:v>
                    </c:pt>
                    <c:pt idx="408">
                      <c:v>2050</c:v>
                    </c:pt>
                    <c:pt idx="409">
                      <c:v>2067</c:v>
                    </c:pt>
                    <c:pt idx="410">
                      <c:v>2078</c:v>
                    </c:pt>
                    <c:pt idx="411">
                      <c:v>2080</c:v>
                    </c:pt>
                    <c:pt idx="412">
                      <c:v>2091</c:v>
                    </c:pt>
                    <c:pt idx="413">
                      <c:v>2098</c:v>
                    </c:pt>
                    <c:pt idx="414">
                      <c:v>2106</c:v>
                    </c:pt>
                    <c:pt idx="415">
                      <c:v>2120</c:v>
                    </c:pt>
                    <c:pt idx="416">
                      <c:v>2129</c:v>
                    </c:pt>
                    <c:pt idx="417">
                      <c:v>2132</c:v>
                    </c:pt>
                    <c:pt idx="418">
                      <c:v>2185</c:v>
                    </c:pt>
                    <c:pt idx="419">
                      <c:v>2191</c:v>
                    </c:pt>
                    <c:pt idx="420">
                      <c:v>2206</c:v>
                    </c:pt>
                    <c:pt idx="421">
                      <c:v>2210</c:v>
                    </c:pt>
                    <c:pt idx="422">
                      <c:v>2242</c:v>
                    </c:pt>
                    <c:pt idx="423">
                      <c:v>2244</c:v>
                    </c:pt>
                    <c:pt idx="424">
                      <c:v>2250</c:v>
                    </c:pt>
                    <c:pt idx="425">
                      <c:v>2258</c:v>
                    </c:pt>
                    <c:pt idx="426">
                      <c:v>2285</c:v>
                    </c:pt>
                    <c:pt idx="427">
                      <c:v>2306</c:v>
                    </c:pt>
                    <c:pt idx="428">
                      <c:v>2346</c:v>
                    </c:pt>
                    <c:pt idx="429">
                      <c:v>2368</c:v>
                    </c:pt>
                    <c:pt idx="430">
                      <c:v>2373</c:v>
                    </c:pt>
                    <c:pt idx="431">
                      <c:v>2550</c:v>
                    </c:pt>
                    <c:pt idx="432">
                      <c:v>2597</c:v>
                    </c:pt>
                    <c:pt idx="433">
                      <c:v>2650</c:v>
                    </c:pt>
                    <c:pt idx="434">
                      <c:v>2671</c:v>
                    </c:pt>
                    <c:pt idx="435">
                      <c:v>2672</c:v>
                    </c:pt>
                    <c:pt idx="436">
                      <c:v>2679</c:v>
                    </c:pt>
                    <c:pt idx="437">
                      <c:v>2710</c:v>
                    </c:pt>
                    <c:pt idx="438">
                      <c:v>2732</c:v>
                    </c:pt>
                    <c:pt idx="439">
                      <c:v>2747</c:v>
                    </c:pt>
                    <c:pt idx="440">
                      <c:v>2842</c:v>
                    </c:pt>
                    <c:pt idx="441">
                      <c:v>2935</c:v>
                    </c:pt>
                    <c:pt idx="442">
                      <c:v>3034</c:v>
                    </c:pt>
                    <c:pt idx="443">
                      <c:v>3119</c:v>
                    </c:pt>
                    <c:pt idx="444">
                      <c:v>3143</c:v>
                    </c:pt>
                    <c:pt idx="445">
                      <c:v>3412</c:v>
                    </c:pt>
                    <c:pt idx="446">
                      <c:v>3494</c:v>
                    </c:pt>
                    <c:pt idx="447">
                      <c:v>3649</c:v>
                    </c:pt>
                    <c:pt idx="448">
                      <c:v>3653</c:v>
                    </c:pt>
                    <c:pt idx="449">
                      <c:v>3836</c:v>
                    </c:pt>
                    <c:pt idx="450">
                      <c:v>3900</c:v>
                    </c:pt>
                    <c:pt idx="451">
                      <c:v>4238</c:v>
                    </c:pt>
                  </c:numLit>
                </c:xVal>
                <c:yVal>
                  <c:numLit>
                    <c:formatCode>General</c:formatCode>
                    <c:ptCount val="452"/>
                    <c:pt idx="0">
                      <c:v>0.45</c:v>
                    </c:pt>
                    <c:pt idx="1">
                      <c:v>3.8650000000000002</c:v>
                    </c:pt>
                    <c:pt idx="2">
                      <c:v>2.2171428571428602</c:v>
                    </c:pt>
                    <c:pt idx="3">
                      <c:v>0.75</c:v>
                    </c:pt>
                    <c:pt idx="4">
                      <c:v>1.71333333333333</c:v>
                    </c:pt>
                    <c:pt idx="5">
                      <c:v>0.89249999999999996</c:v>
                    </c:pt>
                    <c:pt idx="6">
                      <c:v>1.1200000000000001</c:v>
                    </c:pt>
                    <c:pt idx="7">
                      <c:v>1.3943749999999999</c:v>
                    </c:pt>
                    <c:pt idx="8">
                      <c:v>1.23</c:v>
                    </c:pt>
                    <c:pt idx="9">
                      <c:v>1.44625</c:v>
                    </c:pt>
                    <c:pt idx="10">
                      <c:v>1.36052631578947</c:v>
                    </c:pt>
                    <c:pt idx="11">
                      <c:v>1.05</c:v>
                    </c:pt>
                    <c:pt idx="12">
                      <c:v>1.59</c:v>
                    </c:pt>
                    <c:pt idx="13">
                      <c:v>1.1033333333333299</c:v>
                    </c:pt>
                    <c:pt idx="14">
                      <c:v>0.9</c:v>
                    </c:pt>
                    <c:pt idx="15">
                      <c:v>1.5015384615384599</c:v>
                    </c:pt>
                    <c:pt idx="16">
                      <c:v>1.63333333333333</c:v>
                    </c:pt>
                    <c:pt idx="17">
                      <c:v>0.64500000000000002</c:v>
                    </c:pt>
                    <c:pt idx="18">
                      <c:v>0.80200000000000005</c:v>
                    </c:pt>
                    <c:pt idx="19">
                      <c:v>1.325</c:v>
                    </c:pt>
                    <c:pt idx="20">
                      <c:v>0.99</c:v>
                    </c:pt>
                    <c:pt idx="21">
                      <c:v>1.1737500000000001</c:v>
                    </c:pt>
                    <c:pt idx="22">
                      <c:v>1.3</c:v>
                    </c:pt>
                    <c:pt idx="23">
                      <c:v>1.0489999999999999</c:v>
                    </c:pt>
                    <c:pt idx="24">
                      <c:v>1.19</c:v>
                    </c:pt>
                    <c:pt idx="25">
                      <c:v>0.84</c:v>
                    </c:pt>
                    <c:pt idx="26">
                      <c:v>0.85799999999999998</c:v>
                    </c:pt>
                    <c:pt idx="27">
                      <c:v>0.91909090909090896</c:v>
                    </c:pt>
                    <c:pt idx="28">
                      <c:v>1.08</c:v>
                    </c:pt>
                    <c:pt idx="29">
                      <c:v>0.85333333333333306</c:v>
                    </c:pt>
                    <c:pt idx="30">
                      <c:v>0.93714285714285706</c:v>
                    </c:pt>
                    <c:pt idx="31">
                      <c:v>1.1882352941176499</c:v>
                    </c:pt>
                    <c:pt idx="32">
                      <c:v>1.55</c:v>
                    </c:pt>
                    <c:pt idx="33">
                      <c:v>1.1042857142857101</c:v>
                    </c:pt>
                    <c:pt idx="34">
                      <c:v>0.79249999999999998</c:v>
                    </c:pt>
                    <c:pt idx="35">
                      <c:v>0.82199999999999995</c:v>
                    </c:pt>
                    <c:pt idx="36">
                      <c:v>0.57999999999999996</c:v>
                    </c:pt>
                    <c:pt idx="37">
                      <c:v>0.84</c:v>
                    </c:pt>
                    <c:pt idx="38">
                      <c:v>1.29</c:v>
                    </c:pt>
                    <c:pt idx="39">
                      <c:v>1.2224999999999999</c:v>
                    </c:pt>
                    <c:pt idx="40">
                      <c:v>0.99</c:v>
                    </c:pt>
                    <c:pt idx="41">
                      <c:v>0.55000000000000004</c:v>
                    </c:pt>
                    <c:pt idx="42">
                      <c:v>1.1566666666666701</c:v>
                    </c:pt>
                    <c:pt idx="43">
                      <c:v>1.07083333333333</c:v>
                    </c:pt>
                    <c:pt idx="44">
                      <c:v>0.77400000000000002</c:v>
                    </c:pt>
                    <c:pt idx="45">
                      <c:v>0.62333333333333296</c:v>
                    </c:pt>
                    <c:pt idx="46">
                      <c:v>0.68666666666666698</c:v>
                    </c:pt>
                    <c:pt idx="47">
                      <c:v>0.78333333333333299</c:v>
                    </c:pt>
                    <c:pt idx="48">
                      <c:v>0.75166666666666704</c:v>
                    </c:pt>
                    <c:pt idx="49">
                      <c:v>0.71599999999999997</c:v>
                    </c:pt>
                    <c:pt idx="50">
                      <c:v>0.875714285714286</c:v>
                    </c:pt>
                    <c:pt idx="51">
                      <c:v>1.01461538461538</c:v>
                    </c:pt>
                    <c:pt idx="52">
                      <c:v>0.91714285714285704</c:v>
                    </c:pt>
                    <c:pt idx="53">
                      <c:v>1.125</c:v>
                    </c:pt>
                    <c:pt idx="54">
                      <c:v>0.49</c:v>
                    </c:pt>
                    <c:pt idx="55">
                      <c:v>0.833125</c:v>
                    </c:pt>
                    <c:pt idx="56">
                      <c:v>0.86499999999999999</c:v>
                    </c:pt>
                    <c:pt idx="57">
                      <c:v>0.74199999999999999</c:v>
                    </c:pt>
                    <c:pt idx="58">
                      <c:v>0.68500000000000005</c:v>
                    </c:pt>
                    <c:pt idx="59">
                      <c:v>0.79222222222222205</c:v>
                    </c:pt>
                    <c:pt idx="60">
                      <c:v>0.90333333333333299</c:v>
                    </c:pt>
                    <c:pt idx="61">
                      <c:v>0.92333333333333301</c:v>
                    </c:pt>
                    <c:pt idx="62">
                      <c:v>1.0840000000000001</c:v>
                    </c:pt>
                    <c:pt idx="63">
                      <c:v>1.17090909090909</c:v>
                    </c:pt>
                    <c:pt idx="64">
                      <c:v>0.55500000000000005</c:v>
                    </c:pt>
                    <c:pt idx="65">
                      <c:v>0.95399999999999996</c:v>
                    </c:pt>
                    <c:pt idx="66">
                      <c:v>0.98285714285714298</c:v>
                    </c:pt>
                    <c:pt idx="67">
                      <c:v>0.948125</c:v>
                    </c:pt>
                    <c:pt idx="68">
                      <c:v>1</c:v>
                    </c:pt>
                    <c:pt idx="69">
                      <c:v>0.71</c:v>
                    </c:pt>
                    <c:pt idx="70">
                      <c:v>1.1686666666666701</c:v>
                    </c:pt>
                    <c:pt idx="71">
                      <c:v>0.66249999999999998</c:v>
                    </c:pt>
                    <c:pt idx="72">
                      <c:v>0.75454545454545396</c:v>
                    </c:pt>
                    <c:pt idx="73">
                      <c:v>0.68142857142857105</c:v>
                    </c:pt>
                    <c:pt idx="74">
                      <c:v>0.72</c:v>
                    </c:pt>
                    <c:pt idx="75">
                      <c:v>0.76749999999999996</c:v>
                    </c:pt>
                    <c:pt idx="76">
                      <c:v>0.88200000000000001</c:v>
                    </c:pt>
                    <c:pt idx="77">
                      <c:v>0.68799999999999994</c:v>
                    </c:pt>
                    <c:pt idx="78">
                      <c:v>0.82750000000000001</c:v>
                    </c:pt>
                    <c:pt idx="79">
                      <c:v>0.80200000000000005</c:v>
                    </c:pt>
                    <c:pt idx="80">
                      <c:v>0.78800000000000003</c:v>
                    </c:pt>
                    <c:pt idx="81">
                      <c:v>0.81499999999999995</c:v>
                    </c:pt>
                    <c:pt idx="82">
                      <c:v>0.70777777777777795</c:v>
                    </c:pt>
                    <c:pt idx="83">
                      <c:v>0.48199999999999998</c:v>
                    </c:pt>
                    <c:pt idx="84">
                      <c:v>0.99666666666666703</c:v>
                    </c:pt>
                    <c:pt idx="85">
                      <c:v>0.79142857142857104</c:v>
                    </c:pt>
                    <c:pt idx="86">
                      <c:v>0.81</c:v>
                    </c:pt>
                    <c:pt idx="87">
                      <c:v>0.79200000000000004</c:v>
                    </c:pt>
                    <c:pt idx="88">
                      <c:v>0.90500000000000003</c:v>
                    </c:pt>
                    <c:pt idx="89">
                      <c:v>0.83750000000000002</c:v>
                    </c:pt>
                    <c:pt idx="90">
                      <c:v>0.86499999999999999</c:v>
                    </c:pt>
                    <c:pt idx="91">
                      <c:v>0.71499999999999997</c:v>
                    </c:pt>
                    <c:pt idx="92">
                      <c:v>0.88166666666666704</c:v>
                    </c:pt>
                    <c:pt idx="93">
                      <c:v>0.6925</c:v>
                    </c:pt>
                    <c:pt idx="94">
                      <c:v>0.57166666666666699</c:v>
                    </c:pt>
                    <c:pt idx="95">
                      <c:v>0.87</c:v>
                    </c:pt>
                    <c:pt idx="96">
                      <c:v>0.76714285714285702</c:v>
                    </c:pt>
                    <c:pt idx="97">
                      <c:v>0.59428571428571397</c:v>
                    </c:pt>
                    <c:pt idx="98">
                      <c:v>0.63500000000000001</c:v>
                    </c:pt>
                    <c:pt idx="99">
                      <c:v>0.96714285714285697</c:v>
                    </c:pt>
                    <c:pt idx="100">
                      <c:v>0.59199999999999997</c:v>
                    </c:pt>
                    <c:pt idx="101">
                      <c:v>1.10777777777778</c:v>
                    </c:pt>
                    <c:pt idx="102">
                      <c:v>0.76740740740740798</c:v>
                    </c:pt>
                    <c:pt idx="103">
                      <c:v>0.72555555555555595</c:v>
                    </c:pt>
                    <c:pt idx="104">
                      <c:v>0.831666666666667</c:v>
                    </c:pt>
                    <c:pt idx="105">
                      <c:v>0.80555555555555503</c:v>
                    </c:pt>
                    <c:pt idx="106">
                      <c:v>0.60899999999999999</c:v>
                    </c:pt>
                    <c:pt idx="107">
                      <c:v>0.87375000000000003</c:v>
                    </c:pt>
                    <c:pt idx="108">
                      <c:v>0.71875</c:v>
                    </c:pt>
                    <c:pt idx="109">
                      <c:v>0.47</c:v>
                    </c:pt>
                    <c:pt idx="110">
                      <c:v>0.61250000000000004</c:v>
                    </c:pt>
                    <c:pt idx="111">
                      <c:v>0.64222222222222203</c:v>
                    </c:pt>
                    <c:pt idx="112">
                      <c:v>0.78200000000000003</c:v>
                    </c:pt>
                    <c:pt idx="113">
                      <c:v>0.71</c:v>
                    </c:pt>
                    <c:pt idx="114">
                      <c:v>0.77</c:v>
                    </c:pt>
                    <c:pt idx="115">
                      <c:v>0.627</c:v>
                    </c:pt>
                    <c:pt idx="116">
                      <c:v>0.70374999999999999</c:v>
                    </c:pt>
                    <c:pt idx="117">
                      <c:v>0.78800000000000003</c:v>
                    </c:pt>
                    <c:pt idx="118">
                      <c:v>0.51545454545454505</c:v>
                    </c:pt>
                    <c:pt idx="119">
                      <c:v>0.65666666666666695</c:v>
                    </c:pt>
                    <c:pt idx="120">
                      <c:v>0.60750000000000004</c:v>
                    </c:pt>
                    <c:pt idx="121">
                      <c:v>0.83750000000000002</c:v>
                    </c:pt>
                    <c:pt idx="122">
                      <c:v>0.56200000000000006</c:v>
                    </c:pt>
                    <c:pt idx="123">
                      <c:v>0.88500000000000001</c:v>
                    </c:pt>
                    <c:pt idx="124">
                      <c:v>0.46800000000000003</c:v>
                    </c:pt>
                    <c:pt idx="125">
                      <c:v>0.50800000000000001</c:v>
                    </c:pt>
                    <c:pt idx="126">
                      <c:v>0.79400000000000004</c:v>
                    </c:pt>
                    <c:pt idx="127">
                      <c:v>0.82</c:v>
                    </c:pt>
                    <c:pt idx="128">
                      <c:v>0.75749999999999995</c:v>
                    </c:pt>
                    <c:pt idx="129">
                      <c:v>1.1012500000000001</c:v>
                    </c:pt>
                    <c:pt idx="130">
                      <c:v>0.64500000000000002</c:v>
                    </c:pt>
                    <c:pt idx="131">
                      <c:v>0.77249999999999996</c:v>
                    </c:pt>
                    <c:pt idx="132">
                      <c:v>0.69333333333333302</c:v>
                    </c:pt>
                    <c:pt idx="133">
                      <c:v>0.435</c:v>
                    </c:pt>
                    <c:pt idx="134">
                      <c:v>0.81142857142857105</c:v>
                    </c:pt>
                    <c:pt idx="135">
                      <c:v>0.68</c:v>
                    </c:pt>
                    <c:pt idx="136">
                      <c:v>0.55666666666666698</c:v>
                    </c:pt>
                    <c:pt idx="137">
                      <c:v>0.57625000000000004</c:v>
                    </c:pt>
                    <c:pt idx="138">
                      <c:v>0.87375000000000003</c:v>
                    </c:pt>
                    <c:pt idx="139">
                      <c:v>0.85833333333333295</c:v>
                    </c:pt>
                    <c:pt idx="140">
                      <c:v>0.98416666666666697</c:v>
                    </c:pt>
                    <c:pt idx="141">
                      <c:v>0.54</c:v>
                    </c:pt>
                    <c:pt idx="142">
                      <c:v>0.68384615384615399</c:v>
                    </c:pt>
                    <c:pt idx="143">
                      <c:v>0.90625</c:v>
                    </c:pt>
                    <c:pt idx="144">
                      <c:v>0.73124999999999996</c:v>
                    </c:pt>
                    <c:pt idx="145">
                      <c:v>0.51500000000000001</c:v>
                    </c:pt>
                    <c:pt idx="146">
                      <c:v>0.75</c:v>
                    </c:pt>
                    <c:pt idx="147">
                      <c:v>0.59899999999999998</c:v>
                    </c:pt>
                    <c:pt idx="148">
                      <c:v>0.54500000000000004</c:v>
                    </c:pt>
                    <c:pt idx="149">
                      <c:v>0.53200000000000003</c:v>
                    </c:pt>
                    <c:pt idx="150">
                      <c:v>0.89</c:v>
                    </c:pt>
                    <c:pt idx="151">
                      <c:v>0.76692307692307704</c:v>
                    </c:pt>
                    <c:pt idx="152">
                      <c:v>0.81</c:v>
                    </c:pt>
                    <c:pt idx="153">
                      <c:v>0.745</c:v>
                    </c:pt>
                    <c:pt idx="154">
                      <c:v>0.53400000000000003</c:v>
                    </c:pt>
                    <c:pt idx="155">
                      <c:v>0.65333333333333299</c:v>
                    </c:pt>
                    <c:pt idx="156">
                      <c:v>0.79749999999999999</c:v>
                    </c:pt>
                    <c:pt idx="157">
                      <c:v>0.80333333333333301</c:v>
                    </c:pt>
                    <c:pt idx="158">
                      <c:v>0.81</c:v>
                    </c:pt>
                    <c:pt idx="159">
                      <c:v>0.75</c:v>
                    </c:pt>
                    <c:pt idx="160">
                      <c:v>0.61399999999999999</c:v>
                    </c:pt>
                    <c:pt idx="161">
                      <c:v>0.59666666666666701</c:v>
                    </c:pt>
                    <c:pt idx="162">
                      <c:v>0.76272727272727303</c:v>
                    </c:pt>
                    <c:pt idx="163">
                      <c:v>0.57750000000000001</c:v>
                    </c:pt>
                    <c:pt idx="164">
                      <c:v>0.79666666666666697</c:v>
                    </c:pt>
                    <c:pt idx="165">
                      <c:v>0.60799999999999998</c:v>
                    </c:pt>
                    <c:pt idx="166">
                      <c:v>0.66</c:v>
                    </c:pt>
                    <c:pt idx="167">
                      <c:v>0.71285714285714297</c:v>
                    </c:pt>
                    <c:pt idx="168">
                      <c:v>0.69</c:v>
                    </c:pt>
                    <c:pt idx="169">
                      <c:v>0.77800000000000002</c:v>
                    </c:pt>
                    <c:pt idx="170">
                      <c:v>0.79400000000000004</c:v>
                    </c:pt>
                    <c:pt idx="171">
                      <c:v>0.82333333333333303</c:v>
                    </c:pt>
                    <c:pt idx="172">
                      <c:v>0.56599999999999995</c:v>
                    </c:pt>
                    <c:pt idx="173">
                      <c:v>0.78249999999999997</c:v>
                    </c:pt>
                    <c:pt idx="174">
                      <c:v>0.68666666666666698</c:v>
                    </c:pt>
                    <c:pt idx="175">
                      <c:v>0.53</c:v>
                    </c:pt>
                    <c:pt idx="176">
                      <c:v>0.62333333333333296</c:v>
                    </c:pt>
                    <c:pt idx="177">
                      <c:v>0.58499999999999996</c:v>
                    </c:pt>
                    <c:pt idx="178">
                      <c:v>0.64</c:v>
                    </c:pt>
                    <c:pt idx="179">
                      <c:v>0.78333333333333299</c:v>
                    </c:pt>
                    <c:pt idx="180">
                      <c:v>0.74199999999999999</c:v>
                    </c:pt>
                    <c:pt idx="181">
                      <c:v>0.82428571428571396</c:v>
                    </c:pt>
                    <c:pt idx="182">
                      <c:v>0.65272727272727304</c:v>
                    </c:pt>
                    <c:pt idx="183">
                      <c:v>0.57199999999999995</c:v>
                    </c:pt>
                    <c:pt idx="184">
                      <c:v>0.71750000000000003</c:v>
                    </c:pt>
                    <c:pt idx="185">
                      <c:v>0.65166666666666695</c:v>
                    </c:pt>
                    <c:pt idx="186">
                      <c:v>0.64</c:v>
                    </c:pt>
                    <c:pt idx="187">
                      <c:v>0.64</c:v>
                    </c:pt>
                    <c:pt idx="188">
                      <c:v>0.61</c:v>
                    </c:pt>
                    <c:pt idx="189">
                      <c:v>0.53666666666666696</c:v>
                    </c:pt>
                    <c:pt idx="190">
                      <c:v>0.65666666666666695</c:v>
                    </c:pt>
                    <c:pt idx="191">
                      <c:v>0.52</c:v>
                    </c:pt>
                    <c:pt idx="192">
                      <c:v>0.61499999999999999</c:v>
                    </c:pt>
                    <c:pt idx="193">
                      <c:v>0.51</c:v>
                    </c:pt>
                    <c:pt idx="194">
                      <c:v>0.67500000000000004</c:v>
                    </c:pt>
                    <c:pt idx="195">
                      <c:v>0.57499999999999996</c:v>
                    </c:pt>
                    <c:pt idx="196">
                      <c:v>0.56000000000000005</c:v>
                    </c:pt>
                    <c:pt idx="197">
                      <c:v>0.53</c:v>
                    </c:pt>
                    <c:pt idx="198">
                      <c:v>0.61333333333333295</c:v>
                    </c:pt>
                    <c:pt idx="199">
                      <c:v>0.80125000000000002</c:v>
                    </c:pt>
                    <c:pt idx="200">
                      <c:v>0.60666666666666702</c:v>
                    </c:pt>
                    <c:pt idx="201">
                      <c:v>0.61</c:v>
                    </c:pt>
                    <c:pt idx="202">
                      <c:v>0.58374999999999999</c:v>
                    </c:pt>
                    <c:pt idx="203">
                      <c:v>0.66</c:v>
                    </c:pt>
                    <c:pt idx="204">
                      <c:v>0.52285714285714302</c:v>
                    </c:pt>
                    <c:pt idx="205">
                      <c:v>0.57999999999999996</c:v>
                    </c:pt>
                    <c:pt idx="206">
                      <c:v>0.41</c:v>
                    </c:pt>
                    <c:pt idx="207">
                      <c:v>0.79500000000000004</c:v>
                    </c:pt>
                    <c:pt idx="208">
                      <c:v>0.51571428571428601</c:v>
                    </c:pt>
                    <c:pt idx="209">
                      <c:v>0.7</c:v>
                    </c:pt>
                    <c:pt idx="210">
                      <c:v>0.52666666666666695</c:v>
                    </c:pt>
                    <c:pt idx="211">
                      <c:v>0.58499999999999996</c:v>
                    </c:pt>
                    <c:pt idx="212">
                      <c:v>0.38333333333333303</c:v>
                    </c:pt>
                    <c:pt idx="213">
                      <c:v>0.58099999999999996</c:v>
                    </c:pt>
                    <c:pt idx="214">
                      <c:v>0.624</c:v>
                    </c:pt>
                    <c:pt idx="215">
                      <c:v>0.71</c:v>
                    </c:pt>
                    <c:pt idx="216">
                      <c:v>0.52285714285714302</c:v>
                    </c:pt>
                    <c:pt idx="217">
                      <c:v>0.73199999999999998</c:v>
                    </c:pt>
                    <c:pt idx="218">
                      <c:v>0.55666666666666698</c:v>
                    </c:pt>
                    <c:pt idx="219">
                      <c:v>0.43333333333333302</c:v>
                    </c:pt>
                    <c:pt idx="220">
                      <c:v>0.58833333333333304</c:v>
                    </c:pt>
                    <c:pt idx="221">
                      <c:v>0.52666666666666695</c:v>
                    </c:pt>
                    <c:pt idx="222">
                      <c:v>0.56571428571428595</c:v>
                    </c:pt>
                    <c:pt idx="223">
                      <c:v>0.55000000000000004</c:v>
                    </c:pt>
                    <c:pt idx="224">
                      <c:v>1.94</c:v>
                    </c:pt>
                    <c:pt idx="225">
                      <c:v>1.52</c:v>
                    </c:pt>
                    <c:pt idx="226">
                      <c:v>2.5499999999999998</c:v>
                    </c:pt>
                    <c:pt idx="227">
                      <c:v>0.7</c:v>
                    </c:pt>
                    <c:pt idx="228">
                      <c:v>0.745</c:v>
                    </c:pt>
                    <c:pt idx="229">
                      <c:v>0.956666666666667</c:v>
                    </c:pt>
                    <c:pt idx="230">
                      <c:v>0.95</c:v>
                    </c:pt>
                    <c:pt idx="231">
                      <c:v>1.56375</c:v>
                    </c:pt>
                    <c:pt idx="232">
                      <c:v>1.405</c:v>
                    </c:pt>
                    <c:pt idx="233">
                      <c:v>1.2749999999999999</c:v>
                    </c:pt>
                    <c:pt idx="234">
                      <c:v>1.4111111111111101</c:v>
                    </c:pt>
                    <c:pt idx="235">
                      <c:v>1.23714285714286</c:v>
                    </c:pt>
                    <c:pt idx="236">
                      <c:v>0.8</c:v>
                    </c:pt>
                    <c:pt idx="237">
                      <c:v>0.84</c:v>
                    </c:pt>
                    <c:pt idx="238">
                      <c:v>1.58</c:v>
                    </c:pt>
                    <c:pt idx="239">
                      <c:v>1.2946153846153801</c:v>
                    </c:pt>
                    <c:pt idx="240">
                      <c:v>1.2989999999999999</c:v>
                    </c:pt>
                    <c:pt idx="241">
                      <c:v>0.82499999999999996</c:v>
                    </c:pt>
                    <c:pt idx="242">
                      <c:v>0.93</c:v>
                    </c:pt>
                    <c:pt idx="243">
                      <c:v>1.175</c:v>
                    </c:pt>
                    <c:pt idx="244">
                      <c:v>0.61666666666666703</c:v>
                    </c:pt>
                    <c:pt idx="245">
                      <c:v>1.107</c:v>
                    </c:pt>
                    <c:pt idx="246">
                      <c:v>1.21272727272727</c:v>
                    </c:pt>
                    <c:pt idx="247">
                      <c:v>0.91500000000000004</c:v>
                    </c:pt>
                    <c:pt idx="248">
                      <c:v>0.92500000000000004</c:v>
                    </c:pt>
                    <c:pt idx="249">
                      <c:v>0.93333333333333302</c:v>
                    </c:pt>
                    <c:pt idx="250">
                      <c:v>0.74750000000000005</c:v>
                    </c:pt>
                    <c:pt idx="251">
                      <c:v>0.99916666666666698</c:v>
                    </c:pt>
                    <c:pt idx="252">
                      <c:v>1.53</c:v>
                    </c:pt>
                    <c:pt idx="253">
                      <c:v>0.81</c:v>
                    </c:pt>
                    <c:pt idx="254">
                      <c:v>1.0066666666666699</c:v>
                    </c:pt>
                    <c:pt idx="255">
                      <c:v>1.1325000000000001</c:v>
                    </c:pt>
                    <c:pt idx="256">
                      <c:v>1.23</c:v>
                    </c:pt>
                    <c:pt idx="257">
                      <c:v>1.15333333333333</c:v>
                    </c:pt>
                    <c:pt idx="258">
                      <c:v>0.6925</c:v>
                    </c:pt>
                    <c:pt idx="259">
                      <c:v>0.77300000000000002</c:v>
                    </c:pt>
                    <c:pt idx="260">
                      <c:v>0.67500000000000004</c:v>
                    </c:pt>
                    <c:pt idx="261">
                      <c:v>0.84833333333333305</c:v>
                    </c:pt>
                    <c:pt idx="262">
                      <c:v>1.08777777777778</c:v>
                    </c:pt>
                    <c:pt idx="263">
                      <c:v>0.70750000000000002</c:v>
                    </c:pt>
                    <c:pt idx="264">
                      <c:v>0.8</c:v>
                    </c:pt>
                    <c:pt idx="265">
                      <c:v>0.68</c:v>
                    </c:pt>
                    <c:pt idx="266">
                      <c:v>1.0640000000000001</c:v>
                    </c:pt>
                    <c:pt idx="267">
                      <c:v>0.87666666666666704</c:v>
                    </c:pt>
                    <c:pt idx="268">
                      <c:v>0.63749999999999996</c:v>
                    </c:pt>
                    <c:pt idx="269">
                      <c:v>0.52</c:v>
                    </c:pt>
                    <c:pt idx="270">
                      <c:v>0.7</c:v>
                    </c:pt>
                    <c:pt idx="271">
                      <c:v>0.75933333333333297</c:v>
                    </c:pt>
                    <c:pt idx="272">
                      <c:v>0.99333333333333296</c:v>
                    </c:pt>
                    <c:pt idx="273">
                      <c:v>0.75875000000000004</c:v>
                    </c:pt>
                    <c:pt idx="274">
                      <c:v>0.99333333333333396</c:v>
                    </c:pt>
                    <c:pt idx="275">
                      <c:v>0.91153846153846196</c:v>
                    </c:pt>
                    <c:pt idx="276">
                      <c:v>0.81</c:v>
                    </c:pt>
                    <c:pt idx="277">
                      <c:v>0.98</c:v>
                    </c:pt>
                    <c:pt idx="278">
                      <c:v>0.505</c:v>
                    </c:pt>
                    <c:pt idx="279">
                      <c:v>0.81733333333333302</c:v>
                    </c:pt>
                    <c:pt idx="280">
                      <c:v>0.82</c:v>
                    </c:pt>
                    <c:pt idx="281">
                      <c:v>0.83</c:v>
                    </c:pt>
                    <c:pt idx="282">
                      <c:v>0.71</c:v>
                    </c:pt>
                    <c:pt idx="283">
                      <c:v>0.81142857142857105</c:v>
                    </c:pt>
                    <c:pt idx="284">
                      <c:v>0.77</c:v>
                    </c:pt>
                    <c:pt idx="285">
                      <c:v>0.82250000000000001</c:v>
                    </c:pt>
                    <c:pt idx="286">
                      <c:v>0.93600000000000005</c:v>
                    </c:pt>
                    <c:pt idx="287">
                      <c:v>0.84090909090909105</c:v>
                    </c:pt>
                    <c:pt idx="288">
                      <c:v>0.53</c:v>
                    </c:pt>
                    <c:pt idx="289">
                      <c:v>0.98599999999999999</c:v>
                    </c:pt>
                    <c:pt idx="290">
                      <c:v>0.97499999999999998</c:v>
                    </c:pt>
                    <c:pt idx="291">
                      <c:v>0.86850000000000005</c:v>
                    </c:pt>
                    <c:pt idx="292">
                      <c:v>0.83</c:v>
                    </c:pt>
                    <c:pt idx="293">
                      <c:v>0.6825</c:v>
                    </c:pt>
                    <c:pt idx="294">
                      <c:v>0.95374999999999999</c:v>
                    </c:pt>
                    <c:pt idx="295">
                      <c:v>0.69499999999999995</c:v>
                    </c:pt>
                    <c:pt idx="296">
                      <c:v>0.77636363636363603</c:v>
                    </c:pt>
                    <c:pt idx="297">
                      <c:v>0.84624999999999995</c:v>
                    </c:pt>
                    <c:pt idx="298">
                      <c:v>0.48666666666666702</c:v>
                    </c:pt>
                    <c:pt idx="299">
                      <c:v>0.62749999999999995</c:v>
                    </c:pt>
                    <c:pt idx="300">
                      <c:v>0.89944444444444405</c:v>
                    </c:pt>
                    <c:pt idx="301">
                      <c:v>0.55800000000000005</c:v>
                    </c:pt>
                    <c:pt idx="302">
                      <c:v>0.88375000000000004</c:v>
                    </c:pt>
                    <c:pt idx="303">
                      <c:v>0.73799999999999999</c:v>
                    </c:pt>
                    <c:pt idx="304">
                      <c:v>0.97</c:v>
                    </c:pt>
                    <c:pt idx="305">
                      <c:v>0.75800000000000001</c:v>
                    </c:pt>
                    <c:pt idx="306">
                      <c:v>0.79555555555555602</c:v>
                    </c:pt>
                    <c:pt idx="307">
                      <c:v>0.64666666666666694</c:v>
                    </c:pt>
                    <c:pt idx="308">
                      <c:v>0.88666666666666705</c:v>
                    </c:pt>
                    <c:pt idx="309">
                      <c:v>0.71714285714285697</c:v>
                    </c:pt>
                    <c:pt idx="310">
                      <c:v>0.8</c:v>
                    </c:pt>
                    <c:pt idx="311">
                      <c:v>0.52800000000000002</c:v>
                    </c:pt>
                    <c:pt idx="312">
                      <c:v>1.1100000000000001</c:v>
                    </c:pt>
                    <c:pt idx="313">
                      <c:v>0.86399999999999999</c:v>
                    </c:pt>
                    <c:pt idx="314">
                      <c:v>0.874</c:v>
                    </c:pt>
                    <c:pt idx="315">
                      <c:v>0.745</c:v>
                    </c:pt>
                    <c:pt idx="316">
                      <c:v>0.47857142857142898</c:v>
                    </c:pt>
                    <c:pt idx="317">
                      <c:v>0.71399999999999997</c:v>
                    </c:pt>
                    <c:pt idx="318">
                      <c:v>0.71499999999999997</c:v>
                    </c:pt>
                    <c:pt idx="319">
                      <c:v>0.82499999999999996</c:v>
                    </c:pt>
                    <c:pt idx="320">
                      <c:v>0.68500000000000005</c:v>
                    </c:pt>
                    <c:pt idx="321">
                      <c:v>0.67400000000000004</c:v>
                    </c:pt>
                    <c:pt idx="322">
                      <c:v>0.67166666666666697</c:v>
                    </c:pt>
                    <c:pt idx="323">
                      <c:v>0.84</c:v>
                    </c:pt>
                    <c:pt idx="324">
                      <c:v>0.57199999999999995</c:v>
                    </c:pt>
                    <c:pt idx="325">
                      <c:v>0.83444444444444399</c:v>
                    </c:pt>
                    <c:pt idx="326">
                      <c:v>0.818888888888889</c:v>
                    </c:pt>
                    <c:pt idx="327">
                      <c:v>0.65222222222222204</c:v>
                    </c:pt>
                    <c:pt idx="328">
                      <c:v>0.68666666666666698</c:v>
                    </c:pt>
                    <c:pt idx="329">
                      <c:v>0.88500000000000001</c:v>
                    </c:pt>
                    <c:pt idx="330">
                      <c:v>0.58250000000000002</c:v>
                    </c:pt>
                    <c:pt idx="331">
                      <c:v>0.73</c:v>
                    </c:pt>
                    <c:pt idx="332">
                      <c:v>0.73333333333333295</c:v>
                    </c:pt>
                    <c:pt idx="333">
                      <c:v>0.625</c:v>
                    </c:pt>
                    <c:pt idx="334">
                      <c:v>0.71142857142857097</c:v>
                    </c:pt>
                    <c:pt idx="335">
                      <c:v>0.72111111111111104</c:v>
                    </c:pt>
                    <c:pt idx="336">
                      <c:v>0.59499999999999997</c:v>
                    </c:pt>
                    <c:pt idx="337">
                      <c:v>0.64166666666666705</c:v>
                    </c:pt>
                    <c:pt idx="338">
                      <c:v>0.73</c:v>
                    </c:pt>
                    <c:pt idx="339">
                      <c:v>0.55545454545454598</c:v>
                    </c:pt>
                    <c:pt idx="340">
                      <c:v>0.61</c:v>
                    </c:pt>
                    <c:pt idx="341">
                      <c:v>0.65400000000000003</c:v>
                    </c:pt>
                    <c:pt idx="342">
                      <c:v>0.716923076923077</c:v>
                    </c:pt>
                    <c:pt idx="343">
                      <c:v>0.61750000000000005</c:v>
                    </c:pt>
                    <c:pt idx="344">
                      <c:v>0.55400000000000005</c:v>
                    </c:pt>
                    <c:pt idx="345">
                      <c:v>0.64749999999999996</c:v>
                    </c:pt>
                    <c:pt idx="346">
                      <c:v>0.57399999999999995</c:v>
                    </c:pt>
                    <c:pt idx="347">
                      <c:v>1</c:v>
                    </c:pt>
                    <c:pt idx="348">
                      <c:v>0.58250000000000002</c:v>
                    </c:pt>
                    <c:pt idx="349">
                      <c:v>0.51666666666666705</c:v>
                    </c:pt>
                    <c:pt idx="350">
                      <c:v>0.81</c:v>
                    </c:pt>
                    <c:pt idx="351">
                      <c:v>0.69857142857142895</c:v>
                    </c:pt>
                    <c:pt idx="352">
                      <c:v>0.71</c:v>
                    </c:pt>
                    <c:pt idx="353">
                      <c:v>0.65333333333333299</c:v>
                    </c:pt>
                    <c:pt idx="354">
                      <c:v>0.61142857142857099</c:v>
                    </c:pt>
                    <c:pt idx="355">
                      <c:v>0.85</c:v>
                    </c:pt>
                    <c:pt idx="356">
                      <c:v>0.70833333333333304</c:v>
                    </c:pt>
                    <c:pt idx="357">
                      <c:v>0.52875000000000005</c:v>
                    </c:pt>
                    <c:pt idx="358">
                      <c:v>0.874285714285714</c:v>
                    </c:pt>
                    <c:pt idx="359">
                      <c:v>0.56000000000000005</c:v>
                    </c:pt>
                    <c:pt idx="360">
                      <c:v>0.53666666666666696</c:v>
                    </c:pt>
                    <c:pt idx="361">
                      <c:v>0.57999999999999996</c:v>
                    </c:pt>
                    <c:pt idx="362">
                      <c:v>0.74250000000000005</c:v>
                    </c:pt>
                    <c:pt idx="363">
                      <c:v>0.84</c:v>
                    </c:pt>
                    <c:pt idx="364">
                      <c:v>0.96545454545454601</c:v>
                    </c:pt>
                    <c:pt idx="365">
                      <c:v>0.65285714285714302</c:v>
                    </c:pt>
                    <c:pt idx="366">
                      <c:v>0.74461538461538501</c:v>
                    </c:pt>
                    <c:pt idx="367">
                      <c:v>0.83714285714285697</c:v>
                    </c:pt>
                    <c:pt idx="368">
                      <c:v>0.71750000000000003</c:v>
                    </c:pt>
                    <c:pt idx="369">
                      <c:v>0.56166666666666698</c:v>
                    </c:pt>
                    <c:pt idx="370">
                      <c:v>0.63400000000000001</c:v>
                    </c:pt>
                    <c:pt idx="371">
                      <c:v>0.58599999999999997</c:v>
                    </c:pt>
                    <c:pt idx="372">
                      <c:v>0.58499999999999996</c:v>
                    </c:pt>
                    <c:pt idx="373">
                      <c:v>0.59250000000000003</c:v>
                    </c:pt>
                    <c:pt idx="374">
                      <c:v>0.70333333333333303</c:v>
                    </c:pt>
                    <c:pt idx="375">
                      <c:v>0.33</c:v>
                    </c:pt>
                    <c:pt idx="376">
                      <c:v>0.70214285714285696</c:v>
                    </c:pt>
                    <c:pt idx="377">
                      <c:v>0.74</c:v>
                    </c:pt>
                    <c:pt idx="378">
                      <c:v>0.74199999999999999</c:v>
                    </c:pt>
                    <c:pt idx="379">
                      <c:v>0.47399999999999998</c:v>
                    </c:pt>
                    <c:pt idx="380">
                      <c:v>0.62833333333333297</c:v>
                    </c:pt>
                    <c:pt idx="381">
                      <c:v>0.76800000000000002</c:v>
                    </c:pt>
                    <c:pt idx="382">
                      <c:v>0.66800000000000004</c:v>
                    </c:pt>
                    <c:pt idx="383">
                      <c:v>0.82666666666666699</c:v>
                    </c:pt>
                    <c:pt idx="384">
                      <c:v>0.72750000000000004</c:v>
                    </c:pt>
                    <c:pt idx="385">
                      <c:v>0.56799999999999995</c:v>
                    </c:pt>
                    <c:pt idx="386">
                      <c:v>0.59166666666666701</c:v>
                    </c:pt>
                    <c:pt idx="387">
                      <c:v>0.74</c:v>
                    </c:pt>
                    <c:pt idx="388">
                      <c:v>0.55500000000000005</c:v>
                    </c:pt>
                    <c:pt idx="389">
                      <c:v>0.69874999999999998</c:v>
                    </c:pt>
                    <c:pt idx="390">
                      <c:v>0.48777777777777798</c:v>
                    </c:pt>
                    <c:pt idx="391">
                      <c:v>0.65</c:v>
                    </c:pt>
                    <c:pt idx="392">
                      <c:v>0.63666666666666705</c:v>
                    </c:pt>
                    <c:pt idx="393">
                      <c:v>0.46</c:v>
                    </c:pt>
                    <c:pt idx="394">
                      <c:v>0.68899999999999995</c:v>
                    </c:pt>
                    <c:pt idx="395">
                      <c:v>0.628</c:v>
                    </c:pt>
                    <c:pt idx="396">
                      <c:v>0.28999999999999998</c:v>
                    </c:pt>
                    <c:pt idx="397">
                      <c:v>0.56999999999999995</c:v>
                    </c:pt>
                    <c:pt idx="398">
                      <c:v>0.59428571428571397</c:v>
                    </c:pt>
                    <c:pt idx="399">
                      <c:v>0.64600000000000002</c:v>
                    </c:pt>
                    <c:pt idx="400">
                      <c:v>0.72333333333333305</c:v>
                    </c:pt>
                    <c:pt idx="401">
                      <c:v>0.52333333333333298</c:v>
                    </c:pt>
                    <c:pt idx="402">
                      <c:v>0.51666666666666705</c:v>
                    </c:pt>
                    <c:pt idx="403">
                      <c:v>0.69499999999999995</c:v>
                    </c:pt>
                    <c:pt idx="404">
                      <c:v>0.59</c:v>
                    </c:pt>
                    <c:pt idx="405">
                      <c:v>0.76461538461538503</c:v>
                    </c:pt>
                    <c:pt idx="406">
                      <c:v>0.76500000000000001</c:v>
                    </c:pt>
                    <c:pt idx="407">
                      <c:v>0.83</c:v>
                    </c:pt>
                    <c:pt idx="408">
                      <c:v>0.71454545454545504</c:v>
                    </c:pt>
                    <c:pt idx="409">
                      <c:v>0.6</c:v>
                    </c:pt>
                    <c:pt idx="410">
                      <c:v>0.59250000000000003</c:v>
                    </c:pt>
                    <c:pt idx="411">
                      <c:v>0.622857142857143</c:v>
                    </c:pt>
                    <c:pt idx="412">
                      <c:v>0.60750000000000004</c:v>
                    </c:pt>
                    <c:pt idx="413">
                      <c:v>0.62777777777777799</c:v>
                    </c:pt>
                    <c:pt idx="414">
                      <c:v>0.89500000000000002</c:v>
                    </c:pt>
                    <c:pt idx="415">
                      <c:v>0.54</c:v>
                    </c:pt>
                    <c:pt idx="416">
                      <c:v>0.7</c:v>
                    </c:pt>
                    <c:pt idx="417">
                      <c:v>0.54</c:v>
                    </c:pt>
                    <c:pt idx="418">
                      <c:v>0.63666666666666705</c:v>
                    </c:pt>
                    <c:pt idx="419">
                      <c:v>0.51</c:v>
                    </c:pt>
                    <c:pt idx="420">
                      <c:v>0.69</c:v>
                    </c:pt>
                    <c:pt idx="421">
                      <c:v>0.65428571428571403</c:v>
                    </c:pt>
                    <c:pt idx="422">
                      <c:v>0.58333333333333304</c:v>
                    </c:pt>
                    <c:pt idx="423">
                      <c:v>0.42</c:v>
                    </c:pt>
                    <c:pt idx="424">
                      <c:v>0.56444444444444397</c:v>
                    </c:pt>
                    <c:pt idx="425">
                      <c:v>0.7</c:v>
                    </c:pt>
                    <c:pt idx="426">
                      <c:v>0.52400000000000002</c:v>
                    </c:pt>
                    <c:pt idx="427">
                      <c:v>0.61099999999999999</c:v>
                    </c:pt>
                    <c:pt idx="428">
                      <c:v>0.59875</c:v>
                    </c:pt>
                    <c:pt idx="429">
                      <c:v>0.57499999999999996</c:v>
                    </c:pt>
                    <c:pt idx="430">
                      <c:v>0.60666666666666702</c:v>
                    </c:pt>
                    <c:pt idx="431">
                      <c:v>0.51800000000000002</c:v>
                    </c:pt>
                    <c:pt idx="432">
                      <c:v>0.41</c:v>
                    </c:pt>
                    <c:pt idx="433">
                      <c:v>0.63</c:v>
                    </c:pt>
                    <c:pt idx="434">
                      <c:v>0.50875000000000004</c:v>
                    </c:pt>
                    <c:pt idx="435">
                      <c:v>0.42599999999999999</c:v>
                    </c:pt>
                    <c:pt idx="436">
                      <c:v>0.55285714285714305</c:v>
                    </c:pt>
                    <c:pt idx="437">
                      <c:v>0.52733333333333299</c:v>
                    </c:pt>
                    <c:pt idx="438">
                      <c:v>0.3175</c:v>
                    </c:pt>
                    <c:pt idx="439">
                      <c:v>0.56333333333333302</c:v>
                    </c:pt>
                    <c:pt idx="440">
                      <c:v>0.66941176470588204</c:v>
                    </c:pt>
                    <c:pt idx="441">
                      <c:v>0.69</c:v>
                    </c:pt>
                    <c:pt idx="442">
                      <c:v>0.53500000000000003</c:v>
                    </c:pt>
                    <c:pt idx="443">
                      <c:v>0.58199999999999996</c:v>
                    </c:pt>
                    <c:pt idx="444">
                      <c:v>0.82</c:v>
                    </c:pt>
                    <c:pt idx="445">
                      <c:v>0.51666666666666705</c:v>
                    </c:pt>
                    <c:pt idx="446">
                      <c:v>0.5</c:v>
                    </c:pt>
                    <c:pt idx="447">
                      <c:v>0.622857142857143</c:v>
                    </c:pt>
                    <c:pt idx="448">
                      <c:v>0.45</c:v>
                    </c:pt>
                    <c:pt idx="449">
                      <c:v>0.51</c:v>
                    </c:pt>
                    <c:pt idx="450">
                      <c:v>0.60333333333333306</c:v>
                    </c:pt>
                    <c:pt idx="451">
                      <c:v>0.37</c:v>
                    </c:pt>
                  </c:numLit>
                </c:yVal>
                <c:smooth val="0"/>
                <c:extLst>
                  <c:ext xmlns:c16="http://schemas.microsoft.com/office/drawing/2014/chart" uri="{C3380CC4-5D6E-409C-BE32-E72D297353CC}">
                    <c16:uniqueId val="{00000007-8025-498A-86C8-63E53A605C9D}"/>
                  </c:ext>
                </c:extLst>
              </c15:ser>
            </c15:filteredScatterSeries>
            <c15:filteredScatterSeries>
              <c15:ser>
                <c:idx val="5"/>
                <c:order val="5"/>
                <c:tx>
                  <c:strRef>
                    <c:extLst xmlns:c15="http://schemas.microsoft.com/office/drawing/2012/chart">
                      <c:ext xmlns:c15="http://schemas.microsoft.com/office/drawing/2012/chart" uri="{02D57815-91ED-43cb-92C2-25804820EDAC}">
                        <c15:formulaRef>
                          <c15:sqref>[时刻价值.xlsx]座公里收入与距离!$G$6</c15:sqref>
                        </c15:formulaRef>
                      </c:ext>
                    </c:extLst>
                    <c:strCache>
                      <c:ptCount val="1"/>
                      <c:pt idx="0">
                        <c:v>1—1</c:v>
                      </c:pt>
                    </c:strCache>
                  </c:strRef>
                </c:tx>
                <c:spPr>
                  <a:ln w="25400" cap="rnd">
                    <a:noFill/>
                    <a:round/>
                  </a:ln>
                  <a:effectLst/>
                </c:spPr>
                <c:marker>
                  <c:symbol val="circle"/>
                  <c:size val="5"/>
                  <c:spPr>
                    <a:solidFill>
                      <a:schemeClr val="accent6"/>
                    </a:solidFill>
                    <a:ln w="9525">
                      <a:solidFill>
                        <a:schemeClr val="accent6"/>
                      </a:solidFill>
                    </a:ln>
                    <a:effectLst/>
                  </c:spPr>
                </c:marker>
                <c:xVal>
                  <c:numLit>
                    <c:formatCode>General</c:formatCode>
                    <c:ptCount val="60"/>
                    <c:pt idx="0">
                      <c:v>277</c:v>
                    </c:pt>
                    <c:pt idx="1">
                      <c:v>567</c:v>
                    </c:pt>
                    <c:pt idx="2">
                      <c:v>603</c:v>
                    </c:pt>
                    <c:pt idx="3">
                      <c:v>630</c:v>
                    </c:pt>
                    <c:pt idx="4">
                      <c:v>647</c:v>
                    </c:pt>
                    <c:pt idx="5">
                      <c:v>649</c:v>
                    </c:pt>
                    <c:pt idx="6">
                      <c:v>690</c:v>
                    </c:pt>
                    <c:pt idx="7">
                      <c:v>717</c:v>
                    </c:pt>
                    <c:pt idx="8">
                      <c:v>744</c:v>
                    </c:pt>
                    <c:pt idx="9">
                      <c:v>841</c:v>
                    </c:pt>
                    <c:pt idx="10">
                      <c:v>878</c:v>
                    </c:pt>
                    <c:pt idx="11">
                      <c:v>887</c:v>
                    </c:pt>
                    <c:pt idx="12">
                      <c:v>929</c:v>
                    </c:pt>
                    <c:pt idx="13">
                      <c:v>980</c:v>
                    </c:pt>
                    <c:pt idx="14">
                      <c:v>981</c:v>
                    </c:pt>
                    <c:pt idx="15">
                      <c:v>1034</c:v>
                    </c:pt>
                    <c:pt idx="16">
                      <c:v>1039</c:v>
                    </c:pt>
                    <c:pt idx="17">
                      <c:v>1099</c:v>
                    </c:pt>
                    <c:pt idx="18">
                      <c:v>1104</c:v>
                    </c:pt>
                    <c:pt idx="19">
                      <c:v>1178</c:v>
                    </c:pt>
                    <c:pt idx="20">
                      <c:v>1179</c:v>
                    </c:pt>
                    <c:pt idx="21">
                      <c:v>1188</c:v>
                    </c:pt>
                    <c:pt idx="22">
                      <c:v>1200</c:v>
                    </c:pt>
                    <c:pt idx="23">
                      <c:v>1215</c:v>
                    </c:pt>
                    <c:pt idx="24">
                      <c:v>1245</c:v>
                    </c:pt>
                    <c:pt idx="25">
                      <c:v>1255</c:v>
                    </c:pt>
                    <c:pt idx="26">
                      <c:v>1268</c:v>
                    </c:pt>
                    <c:pt idx="27">
                      <c:v>1290</c:v>
                    </c:pt>
                    <c:pt idx="28">
                      <c:v>1305</c:v>
                    </c:pt>
                    <c:pt idx="29">
                      <c:v>1308</c:v>
                    </c:pt>
                    <c:pt idx="30">
                      <c:v>1312</c:v>
                    </c:pt>
                    <c:pt idx="31">
                      <c:v>1343</c:v>
                    </c:pt>
                    <c:pt idx="32">
                      <c:v>1351</c:v>
                    </c:pt>
                    <c:pt idx="33">
                      <c:v>1357</c:v>
                    </c:pt>
                    <c:pt idx="34">
                      <c:v>1389</c:v>
                    </c:pt>
                    <c:pt idx="35">
                      <c:v>1390</c:v>
                    </c:pt>
                    <c:pt idx="36">
                      <c:v>1446</c:v>
                    </c:pt>
                    <c:pt idx="37">
                      <c:v>1465</c:v>
                    </c:pt>
                    <c:pt idx="38">
                      <c:v>1500</c:v>
                    </c:pt>
                    <c:pt idx="39">
                      <c:v>1516</c:v>
                    </c:pt>
                    <c:pt idx="40">
                      <c:v>1526</c:v>
                    </c:pt>
                    <c:pt idx="41">
                      <c:v>1528</c:v>
                    </c:pt>
                    <c:pt idx="42">
                      <c:v>1537</c:v>
                    </c:pt>
                    <c:pt idx="43">
                      <c:v>1570</c:v>
                    </c:pt>
                    <c:pt idx="44">
                      <c:v>1618</c:v>
                    </c:pt>
                    <c:pt idx="45">
                      <c:v>1635</c:v>
                    </c:pt>
                    <c:pt idx="46">
                      <c:v>1640</c:v>
                    </c:pt>
                    <c:pt idx="47">
                      <c:v>1680</c:v>
                    </c:pt>
                    <c:pt idx="48">
                      <c:v>1697</c:v>
                    </c:pt>
                    <c:pt idx="49">
                      <c:v>1699</c:v>
                    </c:pt>
                    <c:pt idx="50">
                      <c:v>1774</c:v>
                    </c:pt>
                    <c:pt idx="51">
                      <c:v>1782</c:v>
                    </c:pt>
                    <c:pt idx="52">
                      <c:v>1870</c:v>
                    </c:pt>
                    <c:pt idx="53">
                      <c:v>1911</c:v>
                    </c:pt>
                    <c:pt idx="54">
                      <c:v>1932</c:v>
                    </c:pt>
                    <c:pt idx="55">
                      <c:v>1967</c:v>
                    </c:pt>
                    <c:pt idx="56">
                      <c:v>2042</c:v>
                    </c:pt>
                    <c:pt idx="57">
                      <c:v>2077</c:v>
                    </c:pt>
                    <c:pt idx="58">
                      <c:v>2089</c:v>
                    </c:pt>
                    <c:pt idx="59">
                      <c:v>2266</c:v>
                    </c:pt>
                  </c:numLit>
                </c:xVal>
                <c:yVal>
                  <c:numLit>
                    <c:formatCode>General</c:formatCode>
                    <c:ptCount val="60"/>
                    <c:pt idx="0">
                      <c:v>5.0599999999999996</c:v>
                    </c:pt>
                    <c:pt idx="1">
                      <c:v>1.78285714285714</c:v>
                    </c:pt>
                    <c:pt idx="2">
                      <c:v>1.1033333333333299</c:v>
                    </c:pt>
                    <c:pt idx="3">
                      <c:v>0.93</c:v>
                    </c:pt>
                    <c:pt idx="4">
                      <c:v>1.2124999999999999</c:v>
                    </c:pt>
                    <c:pt idx="5">
                      <c:v>1.2172727272727299</c:v>
                    </c:pt>
                    <c:pt idx="6">
                      <c:v>1.9375</c:v>
                    </c:pt>
                    <c:pt idx="7">
                      <c:v>0.93454545454545401</c:v>
                    </c:pt>
                    <c:pt idx="8">
                      <c:v>1.3487499999999999</c:v>
                    </c:pt>
                    <c:pt idx="9">
                      <c:v>0.91714285714285704</c:v>
                    </c:pt>
                    <c:pt idx="10">
                      <c:v>0.89076923076923098</c:v>
                    </c:pt>
                    <c:pt idx="11">
                      <c:v>0.9</c:v>
                    </c:pt>
                    <c:pt idx="12">
                      <c:v>0.77875000000000005</c:v>
                    </c:pt>
                    <c:pt idx="13">
                      <c:v>0.92588235294117605</c:v>
                    </c:pt>
                    <c:pt idx="14">
                      <c:v>1.2715000000000001</c:v>
                    </c:pt>
                    <c:pt idx="15">
                      <c:v>1.0860416666666699</c:v>
                    </c:pt>
                    <c:pt idx="16">
                      <c:v>0.86153846153846103</c:v>
                    </c:pt>
                    <c:pt idx="17">
                      <c:v>0.91307692307692301</c:v>
                    </c:pt>
                    <c:pt idx="18">
                      <c:v>0.68652173913043502</c:v>
                    </c:pt>
                    <c:pt idx="19">
                      <c:v>0.91859999999999997</c:v>
                    </c:pt>
                    <c:pt idx="20">
                      <c:v>0.89636363636363603</c:v>
                    </c:pt>
                    <c:pt idx="21">
                      <c:v>0.80555555555555602</c:v>
                    </c:pt>
                    <c:pt idx="22">
                      <c:v>1.0403703703703699</c:v>
                    </c:pt>
                    <c:pt idx="23">
                      <c:v>0.74399999999999999</c:v>
                    </c:pt>
                    <c:pt idx="24">
                      <c:v>0.84285714285714297</c:v>
                    </c:pt>
                    <c:pt idx="25">
                      <c:v>0.84842105263157896</c:v>
                    </c:pt>
                    <c:pt idx="26">
                      <c:v>0.89624999999999999</c:v>
                    </c:pt>
                    <c:pt idx="27">
                      <c:v>0.78195652173913099</c:v>
                    </c:pt>
                    <c:pt idx="28">
                      <c:v>0.67538461538461503</c:v>
                    </c:pt>
                    <c:pt idx="29">
                      <c:v>0.83696202531645603</c:v>
                    </c:pt>
                    <c:pt idx="30">
                      <c:v>0.573888888888889</c:v>
                    </c:pt>
                    <c:pt idx="31">
                      <c:v>0.90011235955056201</c:v>
                    </c:pt>
                    <c:pt idx="32">
                      <c:v>0.74692307692307702</c:v>
                    </c:pt>
                    <c:pt idx="33">
                      <c:v>0.69135135135135195</c:v>
                    </c:pt>
                    <c:pt idx="34">
                      <c:v>0.69217391304347797</c:v>
                    </c:pt>
                    <c:pt idx="35">
                      <c:v>0.78500000000000003</c:v>
                    </c:pt>
                    <c:pt idx="36">
                      <c:v>0.854615384615385</c:v>
                    </c:pt>
                    <c:pt idx="37">
                      <c:v>0.70799999999999996</c:v>
                    </c:pt>
                    <c:pt idx="38">
                      <c:v>0.64500000000000002</c:v>
                    </c:pt>
                    <c:pt idx="39">
                      <c:v>0.62388888888888905</c:v>
                    </c:pt>
                    <c:pt idx="40">
                      <c:v>0.64771428571428602</c:v>
                    </c:pt>
                    <c:pt idx="41">
                      <c:v>0.70033333333333303</c:v>
                    </c:pt>
                    <c:pt idx="42">
                      <c:v>0.74173076923076897</c:v>
                    </c:pt>
                    <c:pt idx="43">
                      <c:v>0.732222222222222</c:v>
                    </c:pt>
                    <c:pt idx="44">
                      <c:v>0.75518518518518496</c:v>
                    </c:pt>
                    <c:pt idx="45">
                      <c:v>0.78354838709677399</c:v>
                    </c:pt>
                    <c:pt idx="46">
                      <c:v>0.76204081632652998</c:v>
                    </c:pt>
                    <c:pt idx="47">
                      <c:v>0.72450000000000003</c:v>
                    </c:pt>
                    <c:pt idx="48">
                      <c:v>0.82061538461538397</c:v>
                    </c:pt>
                    <c:pt idx="49">
                      <c:v>0.8216</c:v>
                    </c:pt>
                    <c:pt idx="50">
                      <c:v>0.762424242424242</c:v>
                    </c:pt>
                    <c:pt idx="51">
                      <c:v>0.75696969696969696</c:v>
                    </c:pt>
                    <c:pt idx="52">
                      <c:v>0.69840000000000002</c:v>
                    </c:pt>
                    <c:pt idx="53">
                      <c:v>0.61294117647058799</c:v>
                    </c:pt>
                    <c:pt idx="54">
                      <c:v>0.53125</c:v>
                    </c:pt>
                    <c:pt idx="55">
                      <c:v>0.73274193548387101</c:v>
                    </c:pt>
                    <c:pt idx="56">
                      <c:v>0.65780487804877996</c:v>
                    </c:pt>
                    <c:pt idx="57">
                      <c:v>0.84112676056337998</c:v>
                    </c:pt>
                    <c:pt idx="58">
                      <c:v>0.65</c:v>
                    </c:pt>
                    <c:pt idx="59">
                      <c:v>0.77342105263157901</c:v>
                    </c:pt>
                  </c:numLit>
                </c:yVal>
                <c:smooth val="0"/>
                <c:extLst>
                  <c:ext xmlns:c16="http://schemas.microsoft.com/office/drawing/2014/chart" uri="{C3380CC4-5D6E-409C-BE32-E72D297353CC}">
                    <c16:uniqueId val="{00000008-8025-498A-86C8-63E53A605C9D}"/>
                  </c:ext>
                </c:extLst>
              </c15:ser>
            </c15:filteredScatterSeries>
          </c:ext>
        </c:extLst>
      </c:scatterChart>
      <c:valAx>
        <c:axId val="302557263"/>
        <c:scaling>
          <c:orientation val="minMax"/>
          <c:max val="4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r>
                  <a:rPr lang="zh-CN" altLang="en-US" dirty="0"/>
                  <a:t>航距（公里）</a:t>
                </a:r>
                <a:endParaRPr lang="en-US" dirty="0"/>
              </a:p>
            </c:rich>
          </c:tx>
          <c:overlay val="0"/>
          <c:spPr>
            <a:noFill/>
            <a:ln>
              <a:noFill/>
            </a:ln>
            <a:effectLst/>
          </c:spPr>
          <c:txPr>
            <a:bodyPr rot="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302558511"/>
        <c:crosses val="autoZero"/>
        <c:crossBetween val="midCat"/>
      </c:valAx>
      <c:valAx>
        <c:axId val="302558511"/>
        <c:scaling>
          <c:orientation val="minMax"/>
          <c:max val="1.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r>
                  <a:rPr lang="en-US" dirty="0"/>
                  <a:t>RASK</a:t>
                </a:r>
                <a:r>
                  <a:rPr lang="zh-CN" altLang="en-US" dirty="0"/>
                  <a:t>（元</a:t>
                </a:r>
                <a:r>
                  <a:rPr lang="en-US" altLang="zh-CN" dirty="0"/>
                  <a:t>/</a:t>
                </a:r>
                <a:r>
                  <a:rPr lang="zh-CN" altLang="en-US" dirty="0"/>
                  <a:t>公里</a:t>
                </a:r>
                <a:r>
                  <a:rPr lang="en-US" altLang="zh-CN" dirty="0"/>
                  <a:t>/</a:t>
                </a:r>
                <a:r>
                  <a:rPr lang="zh-CN" altLang="en-US" dirty="0"/>
                  <a:t>座）</a:t>
                </a:r>
                <a:endParaRPr lang="en-US" dirty="0"/>
              </a:p>
            </c:rich>
          </c:tx>
          <c:overlay val="0"/>
          <c:spPr>
            <a:noFill/>
            <a:ln>
              <a:noFill/>
            </a:ln>
            <a:effectLst/>
          </c:spPr>
          <c:txPr>
            <a:bodyPr rot="-540000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302557263"/>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lang="zh-CN"/>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2"/>
          <c:y val="5.0925925925925902E-2"/>
          <c:w val="0.39272727272727298"/>
          <c:h val="0.89814814814814803"/>
        </c:manualLayout>
      </c:layout>
      <c:barChart>
        <c:barDir val="col"/>
        <c:grouping val="stacked"/>
        <c:varyColors val="0"/>
        <c:ser>
          <c:idx val="0"/>
          <c:order val="0"/>
          <c:spPr>
            <a:solidFill>
              <a:schemeClr val="accent1"/>
            </a:solidFill>
            <a:ln>
              <a:noFill/>
            </a:ln>
            <a:effectLst/>
          </c:spPr>
          <c:invertIfNegative val="0"/>
          <c:dPt>
            <c:idx val="0"/>
            <c:invertIfNegative val="0"/>
            <c:bubble3D val="0"/>
            <c:spPr>
              <a:solidFill>
                <a:srgbClr val="9FA9B3"/>
              </a:solidFill>
              <a:ln>
                <a:noFill/>
              </a:ln>
              <a:effectLst/>
            </c:spPr>
            <c:extLst>
              <c:ext xmlns:c16="http://schemas.microsoft.com/office/drawing/2014/chart" uri="{C3380CC4-5D6E-409C-BE32-E72D297353CC}">
                <c16:uniqueId val="{00000001-D275-4094-8859-161A76913835}"/>
              </c:ext>
            </c:extLst>
          </c:dPt>
          <c:dPt>
            <c:idx val="1"/>
            <c:invertIfNegative val="0"/>
            <c:bubble3D val="0"/>
            <c:spPr>
              <a:noFill/>
              <a:ln>
                <a:noFill/>
              </a:ln>
              <a:effectLst/>
            </c:spPr>
            <c:extLst>
              <c:ext xmlns:c16="http://schemas.microsoft.com/office/drawing/2014/chart" uri="{C3380CC4-5D6E-409C-BE32-E72D297353CC}">
                <c16:uniqueId val="{00000003-D275-4094-8859-161A76913835}"/>
              </c:ext>
            </c:extLst>
          </c:dPt>
          <c:dLbls>
            <c:dLbl>
              <c:idx val="1"/>
              <c:delete val="1"/>
              <c:extLst>
                <c:ext xmlns:c15="http://schemas.microsoft.com/office/drawing/2012/chart" uri="{CE6537A1-D6FC-4f65-9D91-7224C49458BB}"/>
                <c:ext xmlns:c16="http://schemas.microsoft.com/office/drawing/2014/chart" uri="{C3380CC4-5D6E-409C-BE32-E72D297353CC}">
                  <c16:uniqueId val="{00000003-D275-4094-8859-161A76913835}"/>
                </c:ext>
              </c:extLst>
            </c:dLbl>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Sheet1!$D$3:$E$3</c:f>
              <c:strCache>
                <c:ptCount val="2"/>
                <c:pt idx="0">
                  <c:v>传统</c:v>
                </c:pt>
                <c:pt idx="1">
                  <c:v>新型</c:v>
                </c:pt>
              </c:strCache>
            </c:strRef>
          </c:cat>
          <c:val>
            <c:numRef>
              <c:f>Sheet1!$D$4:$E$4</c:f>
              <c:numCache>
                <c:formatCode>0%</c:formatCode>
                <c:ptCount val="2"/>
                <c:pt idx="0">
                  <c:v>0.72</c:v>
                </c:pt>
                <c:pt idx="1">
                  <c:v>0.61</c:v>
                </c:pt>
              </c:numCache>
            </c:numRef>
          </c:val>
          <c:extLst>
            <c:ext xmlns:c16="http://schemas.microsoft.com/office/drawing/2014/chart" uri="{C3380CC4-5D6E-409C-BE32-E72D297353CC}">
              <c16:uniqueId val="{00000004-D275-4094-8859-161A76913835}"/>
            </c:ext>
          </c:extLst>
        </c:ser>
        <c:ser>
          <c:idx val="1"/>
          <c:order val="1"/>
          <c:spPr>
            <a:solidFill>
              <a:schemeClr val="accent2"/>
            </a:solidFill>
            <a:ln>
              <a:noFill/>
            </a:ln>
            <a:effectLst/>
          </c:spPr>
          <c:invertIfNegative val="0"/>
          <c:dPt>
            <c:idx val="0"/>
            <c:invertIfNegative val="0"/>
            <c:bubble3D val="0"/>
            <c:spPr>
              <a:solidFill>
                <a:srgbClr val="667583"/>
              </a:solidFill>
              <a:ln>
                <a:noFill/>
              </a:ln>
              <a:effectLst/>
            </c:spPr>
            <c:extLst>
              <c:ext xmlns:c16="http://schemas.microsoft.com/office/drawing/2014/chart" uri="{C3380CC4-5D6E-409C-BE32-E72D297353CC}">
                <c16:uniqueId val="{00000006-D275-4094-8859-161A76913835}"/>
              </c:ext>
            </c:extLst>
          </c:dPt>
          <c:dPt>
            <c:idx val="1"/>
            <c:invertIfNegative val="0"/>
            <c:bubble3D val="0"/>
            <c:spPr>
              <a:noFill/>
              <a:ln>
                <a:noFill/>
              </a:ln>
              <a:effectLst/>
            </c:spPr>
            <c:extLst>
              <c:ext xmlns:c16="http://schemas.microsoft.com/office/drawing/2014/chart" uri="{C3380CC4-5D6E-409C-BE32-E72D297353CC}">
                <c16:uniqueId val="{00000008-D275-4094-8859-161A76913835}"/>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275-4094-8859-161A76913835}"/>
                </c:ext>
              </c:extLst>
            </c:dLbl>
            <c:dLbl>
              <c:idx val="1"/>
              <c:delete val="1"/>
              <c:extLst>
                <c:ext xmlns:c15="http://schemas.microsoft.com/office/drawing/2012/chart" uri="{CE6537A1-D6FC-4f65-9D91-7224C49458BB}"/>
                <c:ext xmlns:c16="http://schemas.microsoft.com/office/drawing/2014/chart" uri="{C3380CC4-5D6E-409C-BE32-E72D297353CC}">
                  <c16:uniqueId val="{00000008-D275-4094-8859-161A76913835}"/>
                </c:ext>
              </c:extLst>
            </c:dLbl>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Sheet1!$D$3:$E$3</c:f>
              <c:strCache>
                <c:ptCount val="2"/>
                <c:pt idx="0">
                  <c:v>传统</c:v>
                </c:pt>
                <c:pt idx="1">
                  <c:v>新型</c:v>
                </c:pt>
              </c:strCache>
            </c:strRef>
          </c:cat>
          <c:val>
            <c:numRef>
              <c:f>Sheet1!$D$5:$E$5</c:f>
              <c:numCache>
                <c:formatCode>0%</c:formatCode>
                <c:ptCount val="2"/>
                <c:pt idx="0">
                  <c:v>0.28000000000000003</c:v>
                </c:pt>
                <c:pt idx="1">
                  <c:v>0.39</c:v>
                </c:pt>
              </c:numCache>
            </c:numRef>
          </c:val>
          <c:extLst>
            <c:ext xmlns:c16="http://schemas.microsoft.com/office/drawing/2014/chart" uri="{C3380CC4-5D6E-409C-BE32-E72D297353CC}">
              <c16:uniqueId val="{00000009-D275-4094-8859-161A76913835}"/>
            </c:ext>
          </c:extLst>
        </c:ser>
        <c:dLbls>
          <c:showLegendKey val="0"/>
          <c:showVal val="0"/>
          <c:showCatName val="0"/>
          <c:showSerName val="0"/>
          <c:showPercent val="0"/>
          <c:showBubbleSize val="0"/>
        </c:dLbls>
        <c:gapWidth val="150"/>
        <c:overlap val="100"/>
        <c:axId val="759093200"/>
        <c:axId val="759098776"/>
      </c:barChart>
      <c:catAx>
        <c:axId val="759093200"/>
        <c:scaling>
          <c:orientation val="minMax"/>
        </c:scaling>
        <c:delete val="1"/>
        <c:axPos val="b"/>
        <c:numFmt formatCode="General" sourceLinked="1"/>
        <c:majorTickMark val="none"/>
        <c:minorTickMark val="none"/>
        <c:tickLblPos val="nextTo"/>
        <c:crossAx val="759098776"/>
        <c:crosses val="autoZero"/>
        <c:auto val="1"/>
        <c:lblAlgn val="ctr"/>
        <c:lblOffset val="100"/>
        <c:noMultiLvlLbl val="0"/>
      </c:catAx>
      <c:valAx>
        <c:axId val="759098776"/>
        <c:scaling>
          <c:orientation val="minMax"/>
        </c:scaling>
        <c:delete val="1"/>
        <c:axPos val="l"/>
        <c:numFmt formatCode="0%" sourceLinked="1"/>
        <c:majorTickMark val="none"/>
        <c:minorTickMark val="none"/>
        <c:tickLblPos val="nextTo"/>
        <c:crossAx val="759093200"/>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chemeClr val="bg1"/>
          </a:solidFill>
          <a:latin typeface="微软雅黑" panose="020B0503020204020204" pitchFamily="34" charset="-122"/>
          <a:ea typeface="微软雅黑" panose="020B0503020204020204" pitchFamily="34" charset="-122"/>
        </a:defRPr>
      </a:pPr>
      <a:endParaRPr lang="zh-CN"/>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1"/>
          <c:order val="1"/>
          <c:spPr>
            <a:solidFill>
              <a:schemeClr val="bg1">
                <a:lumMod val="85000"/>
              </a:schemeClr>
            </a:solidFill>
            <a:ln w="19050">
              <a:noFill/>
            </a:ln>
          </c:spPr>
          <c:dPt>
            <c:idx val="0"/>
            <c:bubble3D val="0"/>
            <c:spPr>
              <a:solidFill>
                <a:srgbClr val="667583"/>
              </a:solidFill>
              <a:ln w="19050">
                <a:noFill/>
              </a:ln>
              <a:effectLst/>
            </c:spPr>
            <c:extLst>
              <c:ext xmlns:c16="http://schemas.microsoft.com/office/drawing/2014/chart" uri="{C3380CC4-5D6E-409C-BE32-E72D297353CC}">
                <c16:uniqueId val="{00000001-4A5F-489A-9DDF-92F28CE4B9AC}"/>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4A5F-489A-9DDF-92F28CE4B9AC}"/>
              </c:ext>
            </c:extLst>
          </c:dPt>
          <c:cat>
            <c:strRef>
              <c:f>Sheet1!$B$1:$C$1</c:f>
              <c:strCache>
                <c:ptCount val="2"/>
                <c:pt idx="0">
                  <c:v>显示</c:v>
                </c:pt>
                <c:pt idx="1">
                  <c:v>辅助</c:v>
                </c:pt>
              </c:strCache>
            </c:strRef>
          </c:cat>
          <c:val>
            <c:numRef>
              <c:f>Sheet1!$B$3:$C$3</c:f>
              <c:numCache>
                <c:formatCode>0%</c:formatCode>
                <c:ptCount val="2"/>
                <c:pt idx="0">
                  <c:v>0.61111111111111105</c:v>
                </c:pt>
                <c:pt idx="1">
                  <c:v>0.38888888888888901</c:v>
                </c:pt>
              </c:numCache>
            </c:numRef>
          </c:val>
          <c:extLst>
            <c:ext xmlns:c16="http://schemas.microsoft.com/office/drawing/2014/chart" uri="{C3380CC4-5D6E-409C-BE32-E72D297353CC}">
              <c16:uniqueId val="{00000004-4A5F-489A-9DDF-92F28CE4B9AC}"/>
            </c:ext>
          </c:extLst>
        </c:ser>
        <c:dLbls>
          <c:showLegendKey val="0"/>
          <c:showVal val="0"/>
          <c:showCatName val="0"/>
          <c:showSerName val="0"/>
          <c:showPercent val="0"/>
          <c:showBubbleSize val="0"/>
          <c:showLeaderLines val="1"/>
        </c:dLbls>
        <c:firstSliceAng val="160"/>
        <c:holeSize val="50"/>
      </c:doughnutChart>
      <c:doughnutChart>
        <c:varyColors val="1"/>
        <c:ser>
          <c:idx val="0"/>
          <c:order val="0"/>
          <c:spPr>
            <a:solidFill>
              <a:schemeClr val="tx1"/>
            </a:solidFill>
            <a:ln w="19050">
              <a:noFill/>
            </a:ln>
          </c:spPr>
          <c:dPt>
            <c:idx val="0"/>
            <c:bubble3D val="0"/>
            <c:spPr>
              <a:solidFill>
                <a:srgbClr val="667583"/>
              </a:solidFill>
              <a:ln w="19050">
                <a:noFill/>
              </a:ln>
              <a:effectLst/>
            </c:spPr>
            <c:extLst>
              <c:ext xmlns:c16="http://schemas.microsoft.com/office/drawing/2014/chart" uri="{C3380CC4-5D6E-409C-BE32-E72D297353CC}">
                <c16:uniqueId val="{00000006-4A5F-489A-9DDF-92F28CE4B9AC}"/>
              </c:ext>
            </c:extLst>
          </c:dPt>
          <c:dPt>
            <c:idx val="1"/>
            <c:bubble3D val="0"/>
            <c:spPr>
              <a:solidFill>
                <a:sysClr val="window" lastClr="FFFFFF"/>
              </a:solidFill>
              <a:ln w="19050">
                <a:noFill/>
              </a:ln>
              <a:effectLst/>
            </c:spPr>
            <c:extLst>
              <c:ext xmlns:c16="http://schemas.microsoft.com/office/drawing/2014/chart" uri="{C3380CC4-5D6E-409C-BE32-E72D297353CC}">
                <c16:uniqueId val="{00000008-4A5F-489A-9DDF-92F28CE4B9AC}"/>
              </c:ext>
            </c:extLst>
          </c:dPt>
          <c:dLbls>
            <c:dLbl>
              <c:idx val="0"/>
              <c:layout>
                <c:manualLayout>
                  <c:x val="2.996906679899349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A5F-489A-9DDF-92F28CE4B9AC}"/>
                </c:ext>
              </c:extLst>
            </c:dLbl>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显示</c:v>
                </c:pt>
                <c:pt idx="1">
                  <c:v>辅助</c:v>
                </c:pt>
              </c:strCache>
            </c:strRef>
          </c:cat>
          <c:val>
            <c:numRef>
              <c:f>Sheet1!$B$2:$C$2</c:f>
              <c:numCache>
                <c:formatCode>0%</c:formatCode>
                <c:ptCount val="2"/>
                <c:pt idx="0">
                  <c:v>0.61111111111111105</c:v>
                </c:pt>
                <c:pt idx="1">
                  <c:v>0.38888888888888901</c:v>
                </c:pt>
              </c:numCache>
            </c:numRef>
          </c:val>
          <c:extLst>
            <c:ext xmlns:c16="http://schemas.microsoft.com/office/drawing/2014/chart" uri="{C3380CC4-5D6E-409C-BE32-E72D297353CC}">
              <c16:uniqueId val="{00000009-4A5F-489A-9DDF-92F28CE4B9AC}"/>
            </c:ext>
          </c:extLst>
        </c:ser>
        <c:dLbls>
          <c:showLegendKey val="0"/>
          <c:showVal val="0"/>
          <c:showCatName val="0"/>
          <c:showSerName val="0"/>
          <c:showPercent val="0"/>
          <c:showBubbleSize val="0"/>
          <c:showLeaderLines val="1"/>
        </c:dLbls>
        <c:firstSliceAng val="160"/>
        <c:holeSize val="65"/>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1"/>
          <c:order val="1"/>
          <c:spPr>
            <a:solidFill>
              <a:schemeClr val="bg1">
                <a:lumMod val="85000"/>
              </a:schemeClr>
            </a:solidFill>
            <a:ln w="19050">
              <a:noFill/>
            </a:ln>
          </c:spPr>
          <c:dPt>
            <c:idx val="0"/>
            <c:bubble3D val="0"/>
            <c:spPr>
              <a:solidFill>
                <a:srgbClr val="0048AA"/>
              </a:solidFill>
              <a:ln w="19050">
                <a:noFill/>
              </a:ln>
              <a:effectLst/>
            </c:spPr>
            <c:extLst>
              <c:ext xmlns:c16="http://schemas.microsoft.com/office/drawing/2014/chart" uri="{C3380CC4-5D6E-409C-BE32-E72D297353CC}">
                <c16:uniqueId val="{00000001-3FD4-4781-867A-4F5E182F882E}"/>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3FD4-4781-867A-4F5E182F882E}"/>
              </c:ext>
            </c:extLst>
          </c:dPt>
          <c:cat>
            <c:strRef>
              <c:f>Sheet1!$B$1:$C$1</c:f>
              <c:strCache>
                <c:ptCount val="2"/>
                <c:pt idx="0">
                  <c:v>显示</c:v>
                </c:pt>
                <c:pt idx="1">
                  <c:v>辅助</c:v>
                </c:pt>
              </c:strCache>
            </c:strRef>
          </c:cat>
          <c:val>
            <c:numRef>
              <c:f>Sheet1!$B$3:$C$3</c:f>
              <c:numCache>
                <c:formatCode>0%</c:formatCode>
                <c:ptCount val="2"/>
                <c:pt idx="0">
                  <c:v>0.37037037037037002</c:v>
                </c:pt>
                <c:pt idx="1">
                  <c:v>0.62962962962962998</c:v>
                </c:pt>
              </c:numCache>
            </c:numRef>
          </c:val>
          <c:extLst>
            <c:ext xmlns:c16="http://schemas.microsoft.com/office/drawing/2014/chart" uri="{C3380CC4-5D6E-409C-BE32-E72D297353CC}">
              <c16:uniqueId val="{00000004-3FD4-4781-867A-4F5E182F882E}"/>
            </c:ext>
          </c:extLst>
        </c:ser>
        <c:dLbls>
          <c:showLegendKey val="0"/>
          <c:showVal val="0"/>
          <c:showCatName val="0"/>
          <c:showSerName val="0"/>
          <c:showPercent val="0"/>
          <c:showBubbleSize val="0"/>
          <c:showLeaderLines val="1"/>
        </c:dLbls>
        <c:firstSliceAng val="200"/>
        <c:holeSize val="50"/>
      </c:doughnutChart>
      <c:doughnutChart>
        <c:varyColors val="1"/>
        <c:ser>
          <c:idx val="0"/>
          <c:order val="0"/>
          <c:spPr>
            <a:solidFill>
              <a:schemeClr val="tx1"/>
            </a:solidFill>
            <a:ln w="19050">
              <a:noFill/>
            </a:ln>
          </c:spPr>
          <c:dPt>
            <c:idx val="0"/>
            <c:bubble3D val="0"/>
            <c:spPr>
              <a:solidFill>
                <a:srgbClr val="0048AA"/>
              </a:solidFill>
              <a:ln w="19050">
                <a:noFill/>
              </a:ln>
              <a:effectLst/>
            </c:spPr>
            <c:extLst>
              <c:ext xmlns:c16="http://schemas.microsoft.com/office/drawing/2014/chart" uri="{C3380CC4-5D6E-409C-BE32-E72D297353CC}">
                <c16:uniqueId val="{00000006-3FD4-4781-867A-4F5E182F882E}"/>
              </c:ext>
            </c:extLst>
          </c:dPt>
          <c:dPt>
            <c:idx val="1"/>
            <c:bubble3D val="0"/>
            <c:spPr>
              <a:solidFill>
                <a:sysClr val="window" lastClr="FFFFFF"/>
              </a:solidFill>
              <a:ln w="19050">
                <a:noFill/>
              </a:ln>
              <a:effectLst/>
            </c:spPr>
            <c:extLst>
              <c:ext xmlns:c16="http://schemas.microsoft.com/office/drawing/2014/chart" uri="{C3380CC4-5D6E-409C-BE32-E72D297353CC}">
                <c16:uniqueId val="{00000008-3FD4-4781-867A-4F5E182F882E}"/>
              </c:ext>
            </c:extLst>
          </c:dPt>
          <c:dLbls>
            <c:dLbl>
              <c:idx val="0"/>
              <c:layout>
                <c:manualLayout>
                  <c:x val="2.996906679899349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FD4-4781-867A-4F5E182F882E}"/>
                </c:ext>
              </c:extLst>
            </c:dLbl>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显示</c:v>
                </c:pt>
                <c:pt idx="1">
                  <c:v>辅助</c:v>
                </c:pt>
              </c:strCache>
            </c:strRef>
          </c:cat>
          <c:val>
            <c:numRef>
              <c:f>Sheet1!$B$2:$C$2</c:f>
              <c:numCache>
                <c:formatCode>0%</c:formatCode>
                <c:ptCount val="2"/>
                <c:pt idx="0">
                  <c:v>0.37037037037037002</c:v>
                </c:pt>
                <c:pt idx="1">
                  <c:v>0.62962962962962998</c:v>
                </c:pt>
              </c:numCache>
            </c:numRef>
          </c:val>
          <c:extLst>
            <c:ext xmlns:c16="http://schemas.microsoft.com/office/drawing/2014/chart" uri="{C3380CC4-5D6E-409C-BE32-E72D297353CC}">
              <c16:uniqueId val="{00000009-3FD4-4781-867A-4F5E182F882E}"/>
            </c:ext>
          </c:extLst>
        </c:ser>
        <c:dLbls>
          <c:showLegendKey val="0"/>
          <c:showVal val="0"/>
          <c:showCatName val="0"/>
          <c:showSerName val="0"/>
          <c:showPercent val="0"/>
          <c:showBubbleSize val="0"/>
          <c:showLeaderLines val="1"/>
        </c:dLbls>
        <c:firstSliceAng val="200"/>
        <c:holeSize val="65"/>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0.01679</cdr:y>
    </cdr:from>
    <cdr:to>
      <cdr:x>0.18518</cdr:x>
      <cdr:y>0.12042</cdr:y>
    </cdr:to>
    <cdr:sp macro="" textlink="">
      <cdr:nvSpPr>
        <cdr:cNvPr id="2" name="矩形 1"/>
        <cdr:cNvSpPr/>
      </cdr:nvSpPr>
      <cdr:spPr>
        <a:xfrm xmlns:a="http://schemas.openxmlformats.org/drawingml/2006/main">
          <a:off x="-1187355" y="45148"/>
          <a:ext cx="1015990" cy="278605"/>
        </a:xfrm>
        <a:prstGeom xmlns:a="http://schemas.openxmlformats.org/drawingml/2006/main" prst="rect">
          <a:avLst/>
        </a:prstGeom>
      </cdr:spPr>
      <cdr:txBody>
        <a:bodyPr xmlns:a="http://schemas.openxmlformats.org/drawingml/2006/main" vert="horz" wrap="none" lIns="45720" tIns="45720" rIns="45720" bIns="45720" rtlCol="0" anchor="t" anchorCtr="0">
          <a:norm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zh-CN" altLang="en-US" sz="900"/>
            <a:t>单位：万人次</a:t>
          </a:r>
        </a:p>
      </cdr:txBody>
    </cdr:sp>
  </cdr:relSizeAnchor>
</c:userShapes>
</file>

<file path=ppt/drawings/drawing2.xml><?xml version="1.0" encoding="utf-8"?>
<c:userShapes xmlns:c="http://schemas.openxmlformats.org/drawingml/2006/chart">
  <cdr:relSizeAnchor xmlns:cdr="http://schemas.openxmlformats.org/drawingml/2006/chartDrawing">
    <cdr:from>
      <cdr:x>0.1567</cdr:x>
      <cdr:y>0.13231</cdr:y>
    </cdr:from>
    <cdr:to>
      <cdr:x>0.22768</cdr:x>
      <cdr:y>0.16913</cdr:y>
    </cdr:to>
    <cdr:sp macro="" textlink="">
      <cdr:nvSpPr>
        <cdr:cNvPr id="2" name="上弧形箭头 1"/>
        <cdr:cNvSpPr/>
      </cdr:nvSpPr>
      <cdr:spPr>
        <a:xfrm xmlns:a="http://schemas.openxmlformats.org/drawingml/2006/main" rot="1983250">
          <a:off x="859725" y="341273"/>
          <a:ext cx="389443" cy="94986"/>
        </a:xfrm>
        <a:prstGeom xmlns:a="http://schemas.openxmlformats.org/drawingml/2006/main" prst="curvedDownArrow">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horz" wrap="none" lIns="45720" tIns="45720" rIns="45720" bIns="45720" anchor="t" anchorCtr="0">
          <a:norm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0.38183</cdr:x>
      <cdr:y>0.50533</cdr:y>
    </cdr:from>
    <cdr:to>
      <cdr:x>0.45281</cdr:x>
      <cdr:y>0.54216</cdr:y>
    </cdr:to>
    <cdr:sp macro="" textlink="">
      <cdr:nvSpPr>
        <cdr:cNvPr id="3" name="上弧形箭头 2"/>
        <cdr:cNvSpPr/>
      </cdr:nvSpPr>
      <cdr:spPr>
        <a:xfrm xmlns:a="http://schemas.openxmlformats.org/drawingml/2006/main" rot="1983250">
          <a:off x="2094849" y="1303439"/>
          <a:ext cx="389443" cy="94986"/>
        </a:xfrm>
        <a:prstGeom xmlns:a="http://schemas.openxmlformats.org/drawingml/2006/main" prst="curvedDownArrow">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horz" wrap="none" lIns="45720" tIns="45720" rIns="45720" bIns="45720" anchor="t" anchorCtr="0">
          <a:norm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0.61999</cdr:x>
      <cdr:y>0.58999</cdr:y>
    </cdr:from>
    <cdr:to>
      <cdr:x>0.69098</cdr:x>
      <cdr:y>0.62682</cdr:y>
    </cdr:to>
    <cdr:sp macro="" textlink="">
      <cdr:nvSpPr>
        <cdr:cNvPr id="4" name="上弧形箭头 3"/>
        <cdr:cNvSpPr/>
      </cdr:nvSpPr>
      <cdr:spPr>
        <a:xfrm xmlns:a="http://schemas.openxmlformats.org/drawingml/2006/main" rot="1983250">
          <a:off x="3401523" y="1521802"/>
          <a:ext cx="389443" cy="94986"/>
        </a:xfrm>
        <a:prstGeom xmlns:a="http://schemas.openxmlformats.org/drawingml/2006/main" prst="curvedDownArrow">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horz" wrap="none" lIns="45720" tIns="45720" rIns="45720" bIns="45720" anchor="t" anchorCtr="0">
          <a:norm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0.79815</cdr:x>
      <cdr:y>0.70188</cdr:y>
    </cdr:from>
    <cdr:to>
      <cdr:x>0.86914</cdr:x>
      <cdr:y>0.73872</cdr:y>
    </cdr:to>
    <cdr:sp macro="" textlink="">
      <cdr:nvSpPr>
        <cdr:cNvPr id="5" name="上弧形箭头 4"/>
        <cdr:cNvSpPr/>
      </cdr:nvSpPr>
      <cdr:spPr>
        <a:xfrm xmlns:a="http://schemas.openxmlformats.org/drawingml/2006/main" rot="20105030">
          <a:off x="4378979" y="1810407"/>
          <a:ext cx="389489" cy="95028"/>
        </a:xfrm>
        <a:prstGeom xmlns:a="http://schemas.openxmlformats.org/drawingml/2006/main" prst="curvedDownArrow">
          <a:avLst/>
        </a:prstGeom>
        <a:solidFill xmlns:a="http://schemas.openxmlformats.org/drawingml/2006/main">
          <a:srgbClr val="00B050"/>
        </a:solidFill>
        <a:ln xmlns:a="http://schemas.openxmlformats.org/drawingml/2006/main">
          <a:solidFill>
            <a:srgbClr val="00B05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horz" wrap="none" lIns="45720" tIns="45720" rIns="45720" bIns="45720" anchor="t" anchorCtr="0">
          <a:norm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userShapes>
</file>

<file path=ppt/drawings/drawing3.xml><?xml version="1.0" encoding="utf-8"?>
<c:userShapes xmlns:c="http://schemas.openxmlformats.org/drawingml/2006/chart">
  <cdr:relSizeAnchor xmlns:cdr="http://schemas.openxmlformats.org/drawingml/2006/chartDrawing">
    <cdr:from>
      <cdr:x>0.1567</cdr:x>
      <cdr:y>0.13231</cdr:y>
    </cdr:from>
    <cdr:to>
      <cdr:x>0.22768</cdr:x>
      <cdr:y>0.16913</cdr:y>
    </cdr:to>
    <cdr:sp macro="" textlink="">
      <cdr:nvSpPr>
        <cdr:cNvPr id="2" name="上弧形箭头 1"/>
        <cdr:cNvSpPr/>
      </cdr:nvSpPr>
      <cdr:spPr>
        <a:xfrm xmlns:a="http://schemas.openxmlformats.org/drawingml/2006/main" rot="1983250">
          <a:off x="859725" y="341273"/>
          <a:ext cx="389443" cy="94986"/>
        </a:xfrm>
        <a:prstGeom xmlns:a="http://schemas.openxmlformats.org/drawingml/2006/main" prst="curvedDownArrow">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horz" wrap="none" lIns="45720" tIns="45720" rIns="45720" bIns="45720" anchor="t" anchorCtr="0">
          <a:norm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0.39178</cdr:x>
      <cdr:y>0.14928</cdr:y>
    </cdr:from>
    <cdr:to>
      <cdr:x>0.46276</cdr:x>
      <cdr:y>0.18611</cdr:y>
    </cdr:to>
    <cdr:sp macro="" textlink="">
      <cdr:nvSpPr>
        <cdr:cNvPr id="3" name="上弧形箭头 2"/>
        <cdr:cNvSpPr/>
      </cdr:nvSpPr>
      <cdr:spPr>
        <a:xfrm xmlns:a="http://schemas.openxmlformats.org/drawingml/2006/main" rot="1983250">
          <a:off x="2149463" y="314711"/>
          <a:ext cx="389425" cy="77645"/>
        </a:xfrm>
        <a:prstGeom xmlns:a="http://schemas.openxmlformats.org/drawingml/2006/main" prst="curvedDownArrow">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horz" wrap="none" lIns="45720" tIns="45720" rIns="45720" bIns="45720" anchor="t" anchorCtr="0">
          <a:norm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0.79939</cdr:x>
      <cdr:y>0.32317</cdr:y>
    </cdr:from>
    <cdr:to>
      <cdr:x>0.87038</cdr:x>
      <cdr:y>0.36001</cdr:y>
    </cdr:to>
    <cdr:sp macro="" textlink="">
      <cdr:nvSpPr>
        <cdr:cNvPr id="4" name="上弧形箭头 3"/>
        <cdr:cNvSpPr/>
      </cdr:nvSpPr>
      <cdr:spPr>
        <a:xfrm xmlns:a="http://schemas.openxmlformats.org/drawingml/2006/main" rot="20105030">
          <a:off x="4385794" y="681309"/>
          <a:ext cx="389480" cy="77667"/>
        </a:xfrm>
        <a:prstGeom xmlns:a="http://schemas.openxmlformats.org/drawingml/2006/main" prst="curvedDownArrow">
          <a:avLst/>
        </a:prstGeom>
        <a:solidFill xmlns:a="http://schemas.openxmlformats.org/drawingml/2006/main">
          <a:srgbClr val="00B050"/>
        </a:solidFill>
        <a:ln xmlns:a="http://schemas.openxmlformats.org/drawingml/2006/main">
          <a:solidFill>
            <a:srgbClr val="00B05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horz" wrap="none" lIns="45720" tIns="45720" rIns="45720" bIns="45720" anchor="t" anchorCtr="0">
          <a:norm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dr:relSizeAnchor xmlns:cdr="http://schemas.openxmlformats.org/drawingml/2006/chartDrawing">
    <cdr:from>
      <cdr:x>0.57924</cdr:x>
      <cdr:y>0.16457</cdr:y>
    </cdr:from>
    <cdr:to>
      <cdr:x>0.65023</cdr:x>
      <cdr:y>0.20141</cdr:y>
    </cdr:to>
    <cdr:sp macro="" textlink="">
      <cdr:nvSpPr>
        <cdr:cNvPr id="5" name="上弧形箭头 4"/>
        <cdr:cNvSpPr/>
      </cdr:nvSpPr>
      <cdr:spPr>
        <a:xfrm xmlns:a="http://schemas.openxmlformats.org/drawingml/2006/main" rot="20105030">
          <a:off x="3177967" y="346938"/>
          <a:ext cx="389480" cy="77667"/>
        </a:xfrm>
        <a:prstGeom xmlns:a="http://schemas.openxmlformats.org/drawingml/2006/main" prst="curvedDownArrow">
          <a:avLst/>
        </a:prstGeom>
        <a:solidFill xmlns:a="http://schemas.openxmlformats.org/drawingml/2006/main">
          <a:srgbClr val="00B050"/>
        </a:solidFill>
        <a:ln xmlns:a="http://schemas.openxmlformats.org/drawingml/2006/main">
          <a:solidFill>
            <a:srgbClr val="00B05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horz" wrap="none" lIns="45720" tIns="45720" rIns="45720" bIns="45720" anchor="t" anchorCtr="0">
          <a:norm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005"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panose="020B0604020202020204" pitchFamily="34" charset="0"/>
              </a:defRPr>
            </a:lvl1pPr>
          </a:lstStyle>
          <a:p>
            <a:endParaRPr lang="zh-CN" altLang="en-US"/>
          </a:p>
        </p:txBody>
      </p:sp>
      <p:sp>
        <p:nvSpPr>
          <p:cNvPr id="1049006"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Arial" panose="020B0604020202020204" pitchFamily="34" charset="0"/>
              </a:defRPr>
            </a:lvl1pPr>
          </a:lstStyle>
          <a:p>
            <a:fld id="{BCBDFCFE-100E-4B8A-A7D0-AD6EBAFE8943}" type="datetimeFigureOut">
              <a:rPr lang="zh-CN" altLang="en-US"/>
              <a:t>2023/4/10</a:t>
            </a:fld>
            <a:endParaRPr lang="zh-CN" altLang="en-US"/>
          </a:p>
        </p:txBody>
      </p:sp>
      <p:sp>
        <p:nvSpPr>
          <p:cNvPr id="1049007"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panose="020B0604020202020204" pitchFamily="34" charset="0"/>
              </a:defRPr>
            </a:lvl1pPr>
          </a:lstStyle>
          <a:p>
            <a:endParaRPr lang="zh-CN" altLang="en-US"/>
          </a:p>
        </p:txBody>
      </p:sp>
      <p:sp>
        <p:nvSpPr>
          <p:cNvPr id="1049008" name="灯片编号占位符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lstStyle>
            <a:lvl1pPr algn="r" eaLnBrk="1" hangingPunct="1">
              <a:defRPr sz="1200"/>
            </a:lvl1pPr>
          </a:lstStyle>
          <a:p>
            <a:fld id="{3FBAA439-CA0B-4F1C-B7D4-3158E19F2817}" type="slidenum">
              <a:rPr lang="zh-CN" altLang="en-US"/>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999"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panose="020B0604020202020204" pitchFamily="34" charset="0"/>
              </a:defRPr>
            </a:lvl1pPr>
          </a:lstStyle>
          <a:p>
            <a:endParaRPr lang="zh-CN" altLang="en-US"/>
          </a:p>
        </p:txBody>
      </p:sp>
      <p:sp>
        <p:nvSpPr>
          <p:cNvPr id="1049000"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atin typeface="Arial" panose="020B0604020202020204" pitchFamily="34" charset="0"/>
              </a:defRPr>
            </a:lvl1pPr>
          </a:lstStyle>
          <a:p>
            <a:fld id="{CB2F0F7F-57EC-4C79-B276-03885F36445B}" type="datetimeFigureOut">
              <a:rPr lang="zh-CN" altLang="en-US"/>
              <a:t>2023/4/10</a:t>
            </a:fld>
            <a:endParaRPr lang="zh-CN" altLang="en-US"/>
          </a:p>
        </p:txBody>
      </p:sp>
      <p:sp>
        <p:nvSpPr>
          <p:cNvPr id="1049001"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1049002" name="备注占位符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03"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panose="020B0604020202020204" pitchFamily="34" charset="0"/>
              </a:defRPr>
            </a:lvl1pPr>
          </a:lstStyle>
          <a:p>
            <a:endParaRPr lang="zh-CN" altLang="en-US"/>
          </a:p>
        </p:txBody>
      </p:sp>
      <p:sp>
        <p:nvSpPr>
          <p:cNvPr id="1049004"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lstStyle>
            <a:lvl1pPr algn="r" eaLnBrk="1" hangingPunct="1">
              <a:defRPr sz="1200"/>
            </a:lvl1pPr>
          </a:lstStyle>
          <a:p>
            <a:fld id="{BF5DFCF3-8235-4698-AE0B-FE1FA9C41C1B}"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5DFCF3-8235-4698-AE0B-FE1FA9C41C1B}" type="slidenum">
              <a:rPr lang="zh-CN" altLang="en-US" smtClean="0"/>
              <a:t>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21212"/>
                </a:solidFill>
                <a:effectLst/>
                <a:latin typeface="-apple-system"/>
              </a:rPr>
              <a:t>（revenue per ASK）</a:t>
            </a:r>
            <a:r>
              <a:rPr lang="zh-CN" altLang="en-US" b="0" i="0" dirty="0">
                <a:solidFill>
                  <a:srgbClr val="121212"/>
                </a:solidFill>
                <a:effectLst/>
                <a:latin typeface="-apple-system"/>
              </a:rPr>
              <a:t>单位可用座位公里收</a:t>
            </a:r>
            <a:endParaRPr lang="en-US" dirty="0"/>
          </a:p>
        </p:txBody>
      </p:sp>
      <p:sp>
        <p:nvSpPr>
          <p:cNvPr id="4" name="Slide Number Placeholder 3"/>
          <p:cNvSpPr>
            <a:spLocks noGrp="1"/>
          </p:cNvSpPr>
          <p:nvPr>
            <p:ph type="sldNum" sz="quarter" idx="5"/>
          </p:nvPr>
        </p:nvSpPr>
        <p:spPr/>
        <p:txBody>
          <a:bodyPr/>
          <a:lstStyle/>
          <a:p>
            <a:fld id="{BF5DFCF3-8235-4698-AE0B-FE1FA9C41C1B}" type="slidenum">
              <a:rPr lang="zh-CN" altLang="en-US" smtClean="0"/>
              <a:t>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5DFCF3-8235-4698-AE0B-FE1FA9C41C1B}" type="slidenum">
              <a:rPr lang="zh-CN" altLang="en-US" smtClean="0"/>
              <a:t>10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5DFCF3-8235-4698-AE0B-FE1FA9C41C1B}" type="slidenum">
              <a:rPr lang="zh-CN" altLang="en-US" smtClean="0"/>
              <a:t>20</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5DFCF3-8235-4698-AE0B-FE1FA9C41C1B}" type="slidenum">
              <a:rPr lang="zh-CN" altLang="en-US" smtClean="0"/>
              <a:t>21</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F5DFCF3-8235-4698-AE0B-FE1FA9C41C1B}" type="slidenum">
              <a:rPr lang="zh-CN" altLang="en-US" smtClean="0"/>
              <a:t>27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3FCFC2-CCD7-41BB-BE54-4729DA27F427}" type="slidenum">
              <a:rPr lang="zh-CN" altLang="en-US" smtClean="0"/>
              <a:t>29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lumMod val="95000"/>
          </a:schemeClr>
        </a:solidFill>
        <a:effectLst/>
      </p:bgPr>
    </p:bg>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144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 name="图片 9" descr="未标题-2.png"/>
          <p:cNvPicPr>
            <a:picLocks noChangeAspect="1"/>
          </p:cNvPicPr>
          <p:nvPr userDrawn="1"/>
        </p:nvPicPr>
        <p:blipFill>
          <a:blip r:embed="rId2" cstate="print">
            <a:duotone>
              <a:schemeClr val="bg2">
                <a:shade val="45000"/>
                <a:satMod val="135000"/>
              </a:schemeClr>
              <a:prstClr val="white"/>
            </a:duotone>
          </a:blip>
          <a:stretch>
            <a:fillRect/>
          </a:stretch>
        </p:blipFill>
        <p:spPr>
          <a:xfrm flipH="1">
            <a:off x="0" y="3518183"/>
            <a:ext cx="12192000" cy="3476531"/>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9925" y="593108"/>
            <a:ext cx="1681659" cy="404738"/>
          </a:xfrm>
          <a:prstGeom prst="rect">
            <a:avLst/>
          </a:prstGeom>
        </p:spPr>
      </p:pic>
      <p:sp>
        <p:nvSpPr>
          <p:cNvPr id="11" name="标题 10"/>
          <p:cNvSpPr>
            <a:spLocks noGrp="1"/>
          </p:cNvSpPr>
          <p:nvPr>
            <p:ph type="title"/>
          </p:nvPr>
        </p:nvSpPr>
        <p:spPr>
          <a:xfrm>
            <a:off x="669925" y="1922616"/>
            <a:ext cx="10515600" cy="1224135"/>
          </a:xfrm>
          <a:prstGeom prst="rect">
            <a:avLst/>
          </a:prstGeom>
        </p:spPr>
        <p:txBody>
          <a:bodyPr anchor="ctr"/>
          <a:lstStyle>
            <a:lvl1pPr algn="ctr">
              <a:lnSpc>
                <a:spcPct val="100000"/>
              </a:lnSpc>
              <a:defRPr sz="4400" b="1">
                <a:solidFill>
                  <a:schemeClr val="bg1"/>
                </a:solidFill>
                <a:latin typeface="+mj-ea"/>
                <a:ea typeface="+mj-ea"/>
              </a:defRPr>
            </a:lvl1pPr>
          </a:lstStyle>
          <a:p>
            <a:r>
              <a:rPr lang="zh-CN" altLang="en-US" dirty="0"/>
              <a:t>单击此处编辑母版标题样式</a:t>
            </a:r>
          </a:p>
        </p:txBody>
      </p:sp>
      <p:pic>
        <p:nvPicPr>
          <p:cNvPr id="19" name="图片 18"/>
          <p:cNvPicPr>
            <a:picLocks noChangeAspect="1"/>
          </p:cNvPicPr>
          <p:nvPr userDrawn="1"/>
        </p:nvPicPr>
        <p:blipFill>
          <a:blip r:embed="rId4"/>
          <a:stretch>
            <a:fillRect/>
          </a:stretch>
        </p:blipFill>
        <p:spPr>
          <a:xfrm>
            <a:off x="837745" y="4857657"/>
            <a:ext cx="10516511" cy="73158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1">
            <a:lumMod val="95000"/>
          </a:schemeClr>
        </a:solidFill>
        <a:effectLst/>
      </p:bgPr>
    </p:bg>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144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未标题-2.png"/>
          <p:cNvPicPr>
            <a:picLocks noChangeAspect="1"/>
          </p:cNvPicPr>
          <p:nvPr userDrawn="1"/>
        </p:nvPicPr>
        <p:blipFill>
          <a:blip r:embed="rId2" cstate="print">
            <a:duotone>
              <a:schemeClr val="bg2">
                <a:shade val="45000"/>
                <a:satMod val="135000"/>
              </a:schemeClr>
              <a:prstClr val="white"/>
            </a:duotone>
          </a:blip>
          <a:stretch>
            <a:fillRect/>
          </a:stretch>
        </p:blipFill>
        <p:spPr>
          <a:xfrm flipH="1">
            <a:off x="0" y="3518183"/>
            <a:ext cx="12192000" cy="3476531"/>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t="-36258" r="34802" b="-8777"/>
          <a:stretch>
            <a:fillRect/>
          </a:stretch>
        </p:blipFill>
        <p:spPr>
          <a:xfrm>
            <a:off x="669924" y="476673"/>
            <a:ext cx="1753668" cy="576064"/>
          </a:xfrm>
          <a:prstGeom prst="rect">
            <a:avLst/>
          </a:prstGeom>
        </p:spPr>
      </p:pic>
      <p:sp>
        <p:nvSpPr>
          <p:cNvPr id="11" name="标题 10"/>
          <p:cNvSpPr>
            <a:spLocks noGrp="1"/>
          </p:cNvSpPr>
          <p:nvPr>
            <p:ph type="title"/>
          </p:nvPr>
        </p:nvSpPr>
        <p:spPr>
          <a:xfrm>
            <a:off x="669925" y="1922616"/>
            <a:ext cx="10515600" cy="1224135"/>
          </a:xfrm>
          <a:prstGeom prst="rect">
            <a:avLst/>
          </a:prstGeom>
        </p:spPr>
        <p:txBody>
          <a:bodyPr anchor="ctr"/>
          <a:lstStyle>
            <a:lvl1pPr algn="ctr">
              <a:lnSpc>
                <a:spcPct val="100000"/>
              </a:lnSpc>
              <a:defRPr sz="4400" b="1">
                <a:solidFill>
                  <a:schemeClr val="bg1"/>
                </a:solidFill>
                <a:latin typeface="+mj-ea"/>
                <a:ea typeface="+mj-ea"/>
              </a:defRPr>
            </a:lvl1pPr>
          </a:lstStyle>
          <a:p>
            <a:r>
              <a:rPr lang="zh-CN" altLang="en-US" dirty="0"/>
              <a:t>单击此处编辑母版标题样式</a:t>
            </a:r>
          </a:p>
        </p:txBody>
      </p:sp>
      <p:pic>
        <p:nvPicPr>
          <p:cNvPr id="15" name="图片 14"/>
          <p:cNvPicPr>
            <a:picLocks noChangeAspect="1"/>
          </p:cNvPicPr>
          <p:nvPr userDrawn="1"/>
        </p:nvPicPr>
        <p:blipFill>
          <a:blip r:embed="rId4"/>
          <a:stretch>
            <a:fillRect/>
          </a:stretch>
        </p:blipFill>
        <p:spPr>
          <a:xfrm>
            <a:off x="837745" y="4857657"/>
            <a:ext cx="10516511" cy="73158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2" name="图片 1" descr="&amp;pky8892314081&amp;"/>
          <p:cNvPicPr>
            <a:picLocks noChangeAspect="1"/>
          </p:cNvPicPr>
          <p:nvPr userDrawn="1"/>
        </p:nvPicPr>
        <p:blipFill>
          <a:blip r:embed="rId2"/>
          <a:srcRect t="16298"/>
          <a:stretch>
            <a:fillRect/>
          </a:stretch>
        </p:blipFill>
        <p:spPr>
          <a:xfrm>
            <a:off x="-634" y="-2"/>
            <a:ext cx="12365989" cy="6858002"/>
          </a:xfrm>
          <a:prstGeom prst="rect">
            <a:avLst/>
          </a:prstGeom>
        </p:spPr>
      </p:pic>
      <p:sp>
        <p:nvSpPr>
          <p:cNvPr id="3" name="矩形 2"/>
          <p:cNvSpPr/>
          <p:nvPr userDrawn="1"/>
        </p:nvSpPr>
        <p:spPr>
          <a:xfrm>
            <a:off x="0" y="1"/>
            <a:ext cx="1236599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832485" y="2841625"/>
            <a:ext cx="603885" cy="1136015"/>
          </a:xfrm>
          <a:prstGeom prst="rect">
            <a:avLst/>
          </a:prstGeom>
          <a:solidFill>
            <a:srgbClr val="144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2175510" y="2841625"/>
            <a:ext cx="9178925" cy="1136015"/>
          </a:xfrm>
          <a:prstGeom prst="rect">
            <a:avLst/>
          </a:prstGeom>
          <a:gradFill flip="none" rotWithShape="1">
            <a:gsLst>
              <a:gs pos="0">
                <a:srgbClr val="1954EB"/>
              </a:gs>
              <a:gs pos="83000">
                <a:srgbClr val="14448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p>
        </p:txBody>
      </p:sp>
      <p:sp>
        <p:nvSpPr>
          <p:cNvPr id="9" name="标题 8"/>
          <p:cNvSpPr>
            <a:spLocks noGrp="1"/>
          </p:cNvSpPr>
          <p:nvPr userDrawn="1">
            <p:ph type="title" hasCustomPrompt="1"/>
          </p:nvPr>
        </p:nvSpPr>
        <p:spPr>
          <a:xfrm>
            <a:off x="2423592" y="3057571"/>
            <a:ext cx="8712968" cy="687611"/>
          </a:xfrm>
          <a:prstGeom prst="rect">
            <a:avLst/>
          </a:prstGeom>
        </p:spPr>
        <p:txBody>
          <a:bodyPr anchor="ctr"/>
          <a:lstStyle>
            <a:lvl1pPr>
              <a:lnSpc>
                <a:spcPct val="100000"/>
              </a:lnSpc>
              <a:defRPr sz="4000"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单击此处输入章节标题</a:t>
            </a:r>
          </a:p>
        </p:txBody>
      </p:sp>
      <p:sp>
        <p:nvSpPr>
          <p:cNvPr id="8" name="文本框 7"/>
          <p:cNvSpPr txBox="1"/>
          <p:nvPr userDrawn="1"/>
        </p:nvSpPr>
        <p:spPr>
          <a:xfrm>
            <a:off x="7032104" y="6453336"/>
            <a:ext cx="5001869" cy="276999"/>
          </a:xfrm>
          <a:prstGeom prst="rect">
            <a:avLst/>
          </a:prstGeom>
          <a:noFill/>
          <a:ln>
            <a:noFill/>
          </a:ln>
        </p:spPr>
        <p:txBody>
          <a:bodyPr wrap="square" rtlCol="0">
            <a:spAutoFit/>
          </a:bodyPr>
          <a:lstStyle/>
          <a:p>
            <a:pPr algn="r"/>
            <a:r>
              <a:rPr lang="en-US" altLang="zh-CN" sz="1200" b="0" dirty="0">
                <a:solidFill>
                  <a:schemeClr val="tx1">
                    <a:lumMod val="75000"/>
                    <a:lumOff val="25000"/>
                  </a:schemeClr>
                </a:solidFill>
                <a:latin typeface="+mn-ea"/>
                <a:ea typeface="+mn-ea"/>
                <a:cs typeface="Arial" panose="020B0604020202020204" pitchFamily="34" charset="0"/>
              </a:rPr>
              <a:t>Copyright©2023 </a:t>
            </a:r>
            <a:r>
              <a:rPr lang="zh-CN" altLang="en-US" sz="1200" b="0" dirty="0">
                <a:solidFill>
                  <a:schemeClr val="tx1">
                    <a:lumMod val="75000"/>
                    <a:lumOff val="25000"/>
                  </a:schemeClr>
                </a:solidFill>
                <a:latin typeface="+mn-ea"/>
                <a:ea typeface="+mn-ea"/>
                <a:cs typeface="思源宋体 CN Medium" panose="02020500000000000000" charset="-122"/>
              </a:rPr>
              <a:t>飞友科技 </a:t>
            </a:r>
            <a:r>
              <a:rPr lang="en-US" altLang="zh-CN" sz="1200" b="0" dirty="0">
                <a:solidFill>
                  <a:schemeClr val="tx1">
                    <a:lumMod val="75000"/>
                    <a:lumOff val="25000"/>
                  </a:schemeClr>
                </a:solidFill>
                <a:latin typeface="+mn-ea"/>
                <a:ea typeface="+mn-ea"/>
                <a:cs typeface="Arial" panose="020B0604020202020204" pitchFamily="34" charset="0"/>
              </a:rPr>
              <a:t>All rights reserved.</a:t>
            </a:r>
          </a:p>
        </p:txBody>
      </p:sp>
      <p:sp>
        <p:nvSpPr>
          <p:cNvPr id="10" name="文本占位符 4"/>
          <p:cNvSpPr>
            <a:spLocks noGrp="1"/>
          </p:cNvSpPr>
          <p:nvPr>
            <p:ph type="body" sz="quarter" idx="10" hasCustomPrompt="1"/>
          </p:nvPr>
        </p:nvSpPr>
        <p:spPr>
          <a:xfrm>
            <a:off x="1441634" y="2898034"/>
            <a:ext cx="749300" cy="1006683"/>
          </a:xfrm>
        </p:spPr>
        <p:txBody>
          <a:bodyPr anchor="ctr">
            <a:normAutofit/>
          </a:bodyPr>
          <a:lstStyle>
            <a:lvl1pPr marL="0" indent="0" algn="ctr">
              <a:lnSpc>
                <a:spcPct val="100000"/>
              </a:lnSpc>
              <a:buNone/>
              <a:defRPr sz="5400" b="1">
                <a:solidFill>
                  <a:srgbClr val="0048AA"/>
                </a:solidFill>
                <a:latin typeface="Arial" panose="020B0604020202020204" pitchFamily="34" charset="0"/>
                <a:cs typeface="Arial" panose="020B0604020202020204" pitchFamily="34" charset="0"/>
              </a:defRPr>
            </a:lvl1pPr>
          </a:lstStyle>
          <a:p>
            <a:pPr lvl="0"/>
            <a:r>
              <a:rPr lang="en-US" altLang="zh-CN" dirty="0"/>
              <a:t>1</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6" name="矩形 5"/>
          <p:cNvSpPr/>
          <p:nvPr userDrawn="1"/>
        </p:nvSpPr>
        <p:spPr>
          <a:xfrm>
            <a:off x="0" y="417833"/>
            <a:ext cx="349456" cy="4870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174783"/>
              </a:solidFill>
            </a:endParaRPr>
          </a:p>
        </p:txBody>
      </p:sp>
      <p:sp>
        <p:nvSpPr>
          <p:cNvPr id="9" name="文本占位符 8"/>
          <p:cNvSpPr>
            <a:spLocks noGrp="1"/>
          </p:cNvSpPr>
          <p:nvPr>
            <p:ph type="body" sz="quarter" idx="10"/>
          </p:nvPr>
        </p:nvSpPr>
        <p:spPr>
          <a:xfrm>
            <a:off x="457200" y="417513"/>
            <a:ext cx="11648780" cy="487362"/>
          </a:xfrm>
          <a:prstGeom prst="rect">
            <a:avLst/>
          </a:prstGeom>
        </p:spPr>
        <p:txBody>
          <a:bodyPr>
            <a:noAutofit/>
          </a:bodyPr>
          <a:lstStyle>
            <a:lvl1pPr marL="0" indent="0">
              <a:buNone/>
              <a:defRPr sz="3200" b="1">
                <a:solidFill>
                  <a:schemeClr val="accent1"/>
                </a:solidFill>
                <a:latin typeface="微软雅黑" panose="020B0503020204020204" pitchFamily="34" charset="-122"/>
                <a:ea typeface="微软雅黑"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单击此处编辑母版文本样式</a:t>
            </a:r>
          </a:p>
        </p:txBody>
      </p:sp>
      <p:sp>
        <p:nvSpPr>
          <p:cNvPr id="3" name="文本占位符 2"/>
          <p:cNvSpPr>
            <a:spLocks noGrp="1"/>
          </p:cNvSpPr>
          <p:nvPr>
            <p:ph type="body" sz="quarter" idx="11" hasCustomPrompt="1"/>
          </p:nvPr>
        </p:nvSpPr>
        <p:spPr>
          <a:xfrm>
            <a:off x="482600" y="1412776"/>
            <a:ext cx="11214100" cy="4895949"/>
          </a:xfrm>
          <a:prstGeom prst="rect">
            <a:avLst/>
          </a:prstGeom>
        </p:spPr>
        <p:txBody>
          <a:bodyPr/>
          <a:lstStyle>
            <a:lvl1pPr marL="0" indent="0">
              <a:lnSpc>
                <a:spcPct val="150000"/>
              </a:lnSpc>
              <a:spcBef>
                <a:spcPts val="0"/>
              </a:spcBef>
              <a:buNone/>
              <a:defRPr sz="2000">
                <a:solidFill>
                  <a:srgbClr val="0048AA"/>
                </a:solidFill>
              </a:defRPr>
            </a:lvl1pPr>
            <a:lvl2pPr marL="360045">
              <a:lnSpc>
                <a:spcPct val="150000"/>
              </a:lnSpc>
              <a:spcBef>
                <a:spcPts val="0"/>
              </a:spcBef>
              <a:defRPr sz="1800">
                <a:solidFill>
                  <a:srgbClr val="0048AA"/>
                </a:solidFill>
              </a:defRPr>
            </a:lvl2pPr>
            <a:lvl3pPr marL="720090">
              <a:lnSpc>
                <a:spcPct val="150000"/>
              </a:lnSpc>
              <a:spcBef>
                <a:spcPts val="0"/>
              </a:spcBef>
              <a:defRPr sz="1600">
                <a:solidFill>
                  <a:srgbClr val="0048AA"/>
                </a:solidFill>
              </a:defRPr>
            </a:lvl3pPr>
            <a:lvl4pPr marL="1080135">
              <a:lnSpc>
                <a:spcPct val="150000"/>
              </a:lnSpc>
              <a:spcBef>
                <a:spcPts val="0"/>
              </a:spcBef>
              <a:defRPr sz="1400">
                <a:solidFill>
                  <a:srgbClr val="0048AA"/>
                </a:solidFill>
              </a:defRPr>
            </a:lvl4pPr>
            <a:lvl5pPr marL="1440180">
              <a:lnSpc>
                <a:spcPct val="150000"/>
              </a:lnSpc>
              <a:spcBef>
                <a:spcPts val="0"/>
              </a:spcBef>
              <a:defRPr sz="1200">
                <a:solidFill>
                  <a:srgbClr val="0048AA"/>
                </a:solidFill>
              </a:defRPr>
            </a:lvl5pPr>
            <a:lvl6pPr marL="2286000" indent="0">
              <a:buNone/>
              <a:defRPr/>
            </a:lvl6pPr>
          </a:lstStyle>
          <a:p>
            <a:pPr lvl="0"/>
            <a:r>
              <a:rPr lang="zh-CN" altLang="en-US" dirty="0"/>
              <a:t>单击此处编辑文本</a:t>
            </a:r>
          </a:p>
          <a:p>
            <a:pPr lvl="1"/>
            <a:r>
              <a:rPr lang="zh-CN" altLang="en-US" dirty="0"/>
              <a:t>二级</a:t>
            </a:r>
          </a:p>
          <a:p>
            <a:pPr lvl="2"/>
            <a:r>
              <a:rPr lang="zh-CN" altLang="en-US" dirty="0"/>
              <a:t>三级</a:t>
            </a:r>
          </a:p>
          <a:p>
            <a:pPr lvl="3"/>
            <a:r>
              <a:rPr lang="zh-CN" altLang="en-US" dirty="0"/>
              <a:t>四级</a:t>
            </a:r>
          </a:p>
          <a:p>
            <a:pPr lvl="4"/>
            <a:r>
              <a:rPr lang="zh-CN" altLang="en-US" dirty="0"/>
              <a:t>五级</a:t>
            </a:r>
            <a:br>
              <a:rPr lang="zh-CN" altLang="en-US" dirty="0"/>
            </a:br>
            <a:br>
              <a:rPr lang="zh-CN" altLang="en-US" dirty="0"/>
            </a:br>
            <a:br>
              <a:rPr lang="zh-CN" altLang="en-US" dirty="0"/>
            </a:br>
            <a:endParaRPr lang="zh-CN" altLang="en-US" dirty="0"/>
          </a:p>
        </p:txBody>
      </p:sp>
      <p:pic>
        <p:nvPicPr>
          <p:cNvPr id="13" name="Picture 3" descr="pasted-image.pd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37380" y="1077611"/>
            <a:ext cx="6985609" cy="8769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文本框 6"/>
          <p:cNvSpPr txBox="1"/>
          <p:nvPr userDrawn="1"/>
        </p:nvSpPr>
        <p:spPr>
          <a:xfrm>
            <a:off x="7032104" y="6453336"/>
            <a:ext cx="5001869" cy="276999"/>
          </a:xfrm>
          <a:prstGeom prst="rect">
            <a:avLst/>
          </a:prstGeom>
          <a:noFill/>
          <a:ln>
            <a:noFill/>
          </a:ln>
        </p:spPr>
        <p:txBody>
          <a:bodyPr wrap="square" rtlCol="0">
            <a:spAutoFit/>
          </a:bodyPr>
          <a:lstStyle/>
          <a:p>
            <a:pPr algn="r"/>
            <a:r>
              <a:rPr lang="en-US" altLang="zh-CN" sz="1200" b="0" dirty="0">
                <a:solidFill>
                  <a:schemeClr val="tx1">
                    <a:lumMod val="75000"/>
                    <a:lumOff val="25000"/>
                  </a:schemeClr>
                </a:solidFill>
                <a:latin typeface="+mn-ea"/>
                <a:ea typeface="+mn-ea"/>
                <a:cs typeface="Arial" panose="020B0604020202020204" pitchFamily="34" charset="0"/>
              </a:rPr>
              <a:t>Copyright©2023 </a:t>
            </a:r>
            <a:r>
              <a:rPr lang="zh-CN" altLang="en-US" sz="1200" b="0" dirty="0">
                <a:solidFill>
                  <a:schemeClr val="tx1">
                    <a:lumMod val="75000"/>
                    <a:lumOff val="25000"/>
                  </a:schemeClr>
                </a:solidFill>
                <a:latin typeface="+mn-ea"/>
                <a:ea typeface="+mn-ea"/>
                <a:cs typeface="思源宋体 CN Medium" panose="02020500000000000000" charset="-122"/>
              </a:rPr>
              <a:t>飞友科技 </a:t>
            </a:r>
            <a:r>
              <a:rPr lang="en-US" altLang="zh-CN" sz="1200" b="0" dirty="0">
                <a:solidFill>
                  <a:schemeClr val="tx1">
                    <a:lumMod val="75000"/>
                    <a:lumOff val="25000"/>
                  </a:schemeClr>
                </a:solidFill>
                <a:latin typeface="+mn-ea"/>
                <a:ea typeface="+mn-ea"/>
                <a:cs typeface="Arial" panose="020B0604020202020204" pitchFamily="34" charset="0"/>
              </a:rPr>
              <a:t> All rights reserved.</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6" name="矩形 5"/>
          <p:cNvSpPr/>
          <p:nvPr userDrawn="1"/>
        </p:nvSpPr>
        <p:spPr>
          <a:xfrm>
            <a:off x="0" y="417833"/>
            <a:ext cx="349456" cy="487045"/>
          </a:xfrm>
          <a:prstGeom prst="rect">
            <a:avLst/>
          </a:prstGeom>
          <a:solidFill>
            <a:srgbClr val="004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174783"/>
              </a:solidFill>
            </a:endParaRPr>
          </a:p>
        </p:txBody>
      </p:sp>
      <p:sp>
        <p:nvSpPr>
          <p:cNvPr id="9" name="文本占位符 8"/>
          <p:cNvSpPr>
            <a:spLocks noGrp="1"/>
          </p:cNvSpPr>
          <p:nvPr>
            <p:ph type="body" sz="quarter" idx="10"/>
          </p:nvPr>
        </p:nvSpPr>
        <p:spPr>
          <a:xfrm>
            <a:off x="457200" y="417513"/>
            <a:ext cx="11648780" cy="487362"/>
          </a:xfrm>
          <a:prstGeom prst="rect">
            <a:avLst/>
          </a:prstGeom>
        </p:spPr>
        <p:txBody>
          <a:bodyPr>
            <a:noAutofit/>
          </a:bodyPr>
          <a:lstStyle>
            <a:lvl1pPr marL="0" indent="0">
              <a:buNone/>
              <a:defRPr sz="3200" b="1">
                <a:solidFill>
                  <a:schemeClr val="accent1"/>
                </a:solidFill>
                <a:latin typeface="微软雅黑" panose="020B0503020204020204" pitchFamily="34" charset="-122"/>
                <a:ea typeface="微软雅黑"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单击此处编辑母版文本样式</a:t>
            </a:r>
          </a:p>
        </p:txBody>
      </p:sp>
      <p:sp>
        <p:nvSpPr>
          <p:cNvPr id="8" name="文本框 7"/>
          <p:cNvSpPr txBox="1"/>
          <p:nvPr userDrawn="1"/>
        </p:nvSpPr>
        <p:spPr>
          <a:xfrm>
            <a:off x="7032104" y="6453336"/>
            <a:ext cx="5001869" cy="276999"/>
          </a:xfrm>
          <a:prstGeom prst="rect">
            <a:avLst/>
          </a:prstGeom>
          <a:noFill/>
          <a:ln>
            <a:noFill/>
          </a:ln>
        </p:spPr>
        <p:txBody>
          <a:bodyPr wrap="square" rtlCol="0">
            <a:spAutoFit/>
          </a:bodyPr>
          <a:lstStyle/>
          <a:p>
            <a:pPr algn="r"/>
            <a:r>
              <a:rPr lang="en-US" altLang="zh-CN" sz="1200" b="0" dirty="0">
                <a:solidFill>
                  <a:schemeClr val="tx1">
                    <a:lumMod val="75000"/>
                    <a:lumOff val="25000"/>
                  </a:schemeClr>
                </a:solidFill>
                <a:latin typeface="+mn-ea"/>
                <a:ea typeface="+mn-ea"/>
                <a:cs typeface="Arial" panose="020B0604020202020204" pitchFamily="34" charset="0"/>
              </a:rPr>
              <a:t>Copyright©2023 </a:t>
            </a:r>
            <a:r>
              <a:rPr lang="zh-CN" altLang="en-US" sz="1200" b="0" dirty="0">
                <a:solidFill>
                  <a:schemeClr val="tx1">
                    <a:lumMod val="75000"/>
                    <a:lumOff val="25000"/>
                  </a:schemeClr>
                </a:solidFill>
                <a:latin typeface="+mn-ea"/>
                <a:ea typeface="+mn-ea"/>
                <a:cs typeface="思源宋体 CN Medium" panose="02020500000000000000" charset="-122"/>
              </a:rPr>
              <a:t>飞友科技</a:t>
            </a:r>
            <a:r>
              <a:rPr lang="en-US" altLang="zh-CN" sz="1200" b="0" dirty="0">
                <a:solidFill>
                  <a:schemeClr val="tx1">
                    <a:lumMod val="75000"/>
                    <a:lumOff val="25000"/>
                  </a:schemeClr>
                </a:solidFill>
                <a:latin typeface="+mn-ea"/>
                <a:ea typeface="+mn-ea"/>
                <a:cs typeface="Arial" panose="020B0604020202020204" pitchFamily="34" charset="0"/>
              </a:rPr>
              <a:t> All rights reserved.</a:t>
            </a:r>
          </a:p>
        </p:txBody>
      </p:sp>
      <p:pic>
        <p:nvPicPr>
          <p:cNvPr id="7" name="Picture 3" descr="pasted-image.pd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37380" y="1077611"/>
            <a:ext cx="6985609" cy="8769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文本框 1"/>
          <p:cNvSpPr txBox="1"/>
          <p:nvPr userDrawn="1"/>
        </p:nvSpPr>
        <p:spPr>
          <a:xfrm>
            <a:off x="7032104" y="6453336"/>
            <a:ext cx="5001869" cy="276999"/>
          </a:xfrm>
          <a:prstGeom prst="rect">
            <a:avLst/>
          </a:prstGeom>
          <a:noFill/>
          <a:ln>
            <a:noFill/>
          </a:ln>
        </p:spPr>
        <p:txBody>
          <a:bodyPr wrap="square" rtlCol="0">
            <a:spAutoFit/>
          </a:bodyPr>
          <a:lstStyle/>
          <a:p>
            <a:pPr algn="r"/>
            <a:r>
              <a:rPr lang="en-US" altLang="zh-CN" sz="1200" b="0" dirty="0">
                <a:solidFill>
                  <a:schemeClr val="tx1">
                    <a:lumMod val="75000"/>
                    <a:lumOff val="25000"/>
                  </a:schemeClr>
                </a:solidFill>
                <a:latin typeface="+mn-ea"/>
                <a:ea typeface="+mn-ea"/>
                <a:cs typeface="Arial" panose="020B0604020202020204" pitchFamily="34" charset="0"/>
              </a:rPr>
              <a:t>Copyright©2023 </a:t>
            </a:r>
            <a:r>
              <a:rPr lang="zh-CN" altLang="en-US" sz="1200" b="0" dirty="0">
                <a:solidFill>
                  <a:schemeClr val="tx1">
                    <a:lumMod val="75000"/>
                    <a:lumOff val="25000"/>
                  </a:schemeClr>
                </a:solidFill>
                <a:latin typeface="+mn-ea"/>
                <a:ea typeface="+mn-ea"/>
                <a:cs typeface="思源宋体 CN Medium" panose="02020500000000000000" charset="-122"/>
              </a:rPr>
              <a:t>飞友科技</a:t>
            </a:r>
            <a:r>
              <a:rPr lang="en-US" altLang="zh-CN" sz="1200" b="0" dirty="0">
                <a:solidFill>
                  <a:schemeClr val="tx1">
                    <a:lumMod val="75000"/>
                    <a:lumOff val="25000"/>
                  </a:schemeClr>
                </a:solidFill>
                <a:latin typeface="+mn-ea"/>
                <a:ea typeface="+mn-ea"/>
                <a:cs typeface="Arial" panose="020B0604020202020204" pitchFamily="34" charset="0"/>
              </a:rPr>
              <a:t> All rights reserved.</a:t>
            </a:r>
          </a:p>
        </p:txBody>
      </p:sp>
      <p:pic>
        <p:nvPicPr>
          <p:cNvPr id="3" name="Picture 3" descr="pasted-image.pd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37380" y="1077611"/>
            <a:ext cx="6985609" cy="8769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6" name="矩形 5"/>
          <p:cNvSpPr/>
          <p:nvPr userDrawn="1"/>
        </p:nvSpPr>
        <p:spPr>
          <a:xfrm>
            <a:off x="0" y="417833"/>
            <a:ext cx="349456" cy="487045"/>
          </a:xfrm>
          <a:prstGeom prst="rect">
            <a:avLst/>
          </a:prstGeom>
          <a:solidFill>
            <a:srgbClr val="004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174783"/>
              </a:solidFill>
            </a:endParaRPr>
          </a:p>
        </p:txBody>
      </p:sp>
      <p:sp>
        <p:nvSpPr>
          <p:cNvPr id="9" name="文本占位符 8"/>
          <p:cNvSpPr>
            <a:spLocks noGrp="1"/>
          </p:cNvSpPr>
          <p:nvPr>
            <p:ph type="body" sz="quarter" idx="10"/>
          </p:nvPr>
        </p:nvSpPr>
        <p:spPr>
          <a:xfrm>
            <a:off x="349457" y="417513"/>
            <a:ext cx="11756524" cy="487362"/>
          </a:xfrm>
          <a:prstGeom prst="rect">
            <a:avLst/>
          </a:prstGeom>
        </p:spPr>
        <p:txBody>
          <a:bodyPr>
            <a:noAutofit/>
          </a:bodyPr>
          <a:lstStyle>
            <a:lvl1pPr marL="0" indent="0">
              <a:buNone/>
              <a:defRPr sz="3200" b="1">
                <a:solidFill>
                  <a:srgbClr val="0048AA"/>
                </a:solidFill>
                <a:latin typeface="微软雅黑" panose="020B0503020204020204" pitchFamily="34" charset="-122"/>
                <a:ea typeface="微软雅黑"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5.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4.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tags" Target="../tags/tag7.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31"/>
          <p:cNvGrpSpPr/>
          <p:nvPr userDrawn="1"/>
        </p:nvGrpSpPr>
        <p:grpSpPr>
          <a:xfrm>
            <a:off x="-1680864" y="0"/>
            <a:ext cx="1422400" cy="5949280"/>
            <a:chOff x="-1422400" y="0"/>
            <a:chExt cx="1219200" cy="4746171"/>
          </a:xfrm>
        </p:grpSpPr>
        <p:sp>
          <p:nvSpPr>
            <p:cNvPr id="3" name="Rectangle 39"/>
            <p:cNvSpPr/>
            <p:nvPr/>
          </p:nvSpPr>
          <p:spPr bwMode="auto">
            <a:xfrm>
              <a:off x="-1422400" y="0"/>
              <a:ext cx="1219200" cy="4746171"/>
            </a:xfrm>
            <a:prstGeom prst="rect">
              <a:avLst/>
            </a:prstGeom>
            <a:solidFill>
              <a:schemeClr val="bg1"/>
            </a:solidFill>
            <a:ln w="9525" cap="flat" cmpd="sng" algn="ctr">
              <a:noFill/>
              <a:prstDash val="solid"/>
              <a:round/>
              <a:headEnd type="none" w="med" len="med"/>
              <a:tailEnd type="none" w="med" len="med"/>
            </a:ln>
            <a:effectLst/>
          </p:spPr>
          <p:txBody>
            <a:bodyPr vert="horz" wrap="square" lIns="45720" tIns="45720" rIns="4572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en-US" sz="1100" b="1" i="0" strike="noStrike" cap="none" normalizeH="0" baseline="0" dirty="0">
                <a:ln>
                  <a:noFill/>
                </a:ln>
                <a:solidFill>
                  <a:schemeClr val="tx1"/>
                </a:solidFill>
                <a:effectLst/>
                <a:latin typeface="Calibri" panose="020F0502020204030204" pitchFamily="34" charset="0"/>
                <a:ea typeface="华文楷体" panose="02010600040101010101" pitchFamily="2" charset="-122"/>
                <a:cs typeface="Calibri" panose="020F0502020204030204" pitchFamily="34" charset="0"/>
              </a:endParaRPr>
            </a:p>
          </p:txBody>
        </p:sp>
        <p:sp>
          <p:nvSpPr>
            <p:cNvPr id="4" name="Rectangle 108 (L)"/>
            <p:cNvSpPr/>
            <p:nvPr>
              <p:custDataLst>
                <p:tags r:id="rId10"/>
              </p:custDataLst>
            </p:nvPr>
          </p:nvSpPr>
          <p:spPr bwMode="auto">
            <a:xfrm>
              <a:off x="-1243505" y="3902092"/>
              <a:ext cx="861410" cy="669907"/>
            </a:xfrm>
            <a:prstGeom prst="rect">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en-US" sz="1200" b="0" dirty="0">
                  <a:solidFill>
                    <a:schemeClr val="bg1"/>
                  </a:solidFill>
                  <a:latin typeface="+mn-lt"/>
                  <a:ea typeface="华文楷体" panose="02010600040101010101" pitchFamily="2" charset="-122"/>
                  <a:cs typeface="Calibri" panose="020F0502020204030204" pitchFamily="34" charset="0"/>
                </a:rPr>
                <a:t>159</a:t>
              </a:r>
            </a:p>
            <a:p>
              <a:pPr algn="ctr"/>
              <a:r>
                <a:rPr lang="en-US" sz="1200" b="0" dirty="0">
                  <a:solidFill>
                    <a:schemeClr val="bg1"/>
                  </a:solidFill>
                  <a:latin typeface="+mn-lt"/>
                  <a:ea typeface="华文楷体" panose="02010600040101010101" pitchFamily="2" charset="-122"/>
                  <a:cs typeface="Calibri" panose="020F0502020204030204" pitchFamily="34" charset="0"/>
                </a:rPr>
                <a:t>169</a:t>
              </a:r>
            </a:p>
            <a:p>
              <a:pPr algn="ctr"/>
              <a:r>
                <a:rPr lang="en-US" sz="1200" b="0" dirty="0">
                  <a:solidFill>
                    <a:schemeClr val="bg1"/>
                  </a:solidFill>
                  <a:latin typeface="+mn-lt"/>
                  <a:ea typeface="华文楷体" panose="02010600040101010101" pitchFamily="2" charset="-122"/>
                  <a:cs typeface="Calibri" panose="020F0502020204030204" pitchFamily="34" charset="0"/>
                </a:rPr>
                <a:t>179</a:t>
              </a:r>
            </a:p>
            <a:p>
              <a:pPr algn="ctr"/>
              <a:r>
                <a:rPr lang="en-US" sz="1200" b="0" dirty="0">
                  <a:solidFill>
                    <a:schemeClr val="bg1"/>
                  </a:solidFill>
                  <a:latin typeface="+mn-lt"/>
                  <a:ea typeface="华文楷体" panose="02010600040101010101" pitchFamily="2" charset="-122"/>
                  <a:cs typeface="Calibri" panose="020F0502020204030204" pitchFamily="34" charset="0"/>
                </a:rPr>
                <a:t>#9FA9B3</a:t>
              </a:r>
            </a:p>
          </p:txBody>
        </p:sp>
        <p:sp>
          <p:nvSpPr>
            <p:cNvPr id="5" name="Rectangle 115 (L)"/>
            <p:cNvSpPr/>
            <p:nvPr>
              <p:custDataLst>
                <p:tags r:id="rId11"/>
              </p:custDataLst>
            </p:nvPr>
          </p:nvSpPr>
          <p:spPr bwMode="auto">
            <a:xfrm>
              <a:off x="-1243505" y="190952"/>
              <a:ext cx="861410" cy="669907"/>
            </a:xfrm>
            <a:prstGeom prst="rect">
              <a:avLst/>
            </a:prstGeom>
            <a:solidFill>
              <a:srgbClr val="0048AA"/>
            </a:solidFill>
            <a:ln w="9525"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en-US" sz="1200" b="0" dirty="0">
                  <a:solidFill>
                    <a:schemeClr val="bg1"/>
                  </a:solidFill>
                  <a:latin typeface="+mn-lt"/>
                  <a:ea typeface="华文楷体" panose="02010600040101010101" pitchFamily="2" charset="-122"/>
                  <a:cs typeface="Calibri" panose="020F0502020204030204" pitchFamily="34" charset="0"/>
                </a:rPr>
                <a:t>0</a:t>
              </a:r>
            </a:p>
            <a:p>
              <a:pPr algn="ctr"/>
              <a:r>
                <a:rPr lang="en-US" sz="1200" b="0" dirty="0">
                  <a:solidFill>
                    <a:schemeClr val="bg1"/>
                  </a:solidFill>
                  <a:latin typeface="+mn-lt"/>
                  <a:ea typeface="华文楷体" panose="02010600040101010101" pitchFamily="2" charset="-122"/>
                  <a:cs typeface="Calibri" panose="020F0502020204030204" pitchFamily="34" charset="0"/>
                </a:rPr>
                <a:t>72</a:t>
              </a:r>
            </a:p>
            <a:p>
              <a:pPr algn="ctr"/>
              <a:r>
                <a:rPr lang="en-US" sz="1200" b="0" dirty="0">
                  <a:solidFill>
                    <a:schemeClr val="bg1"/>
                  </a:solidFill>
                  <a:latin typeface="+mn-lt"/>
                  <a:ea typeface="华文楷体" panose="02010600040101010101" pitchFamily="2" charset="-122"/>
                  <a:cs typeface="Calibri" panose="020F0502020204030204" pitchFamily="34" charset="0"/>
                </a:rPr>
                <a:t>170</a:t>
              </a:r>
            </a:p>
            <a:p>
              <a:pPr algn="ctr"/>
              <a:r>
                <a:rPr lang="en-US" sz="1200" b="0" dirty="0">
                  <a:solidFill>
                    <a:schemeClr val="bg1"/>
                  </a:solidFill>
                  <a:latin typeface="+mn-lt"/>
                  <a:ea typeface="华文楷体" panose="02010600040101010101" pitchFamily="2" charset="-122"/>
                  <a:cs typeface="Calibri" panose="020F0502020204030204" pitchFamily="34" charset="0"/>
                </a:rPr>
                <a:t>#0048AA</a:t>
              </a:r>
            </a:p>
          </p:txBody>
        </p:sp>
        <p:sp>
          <p:nvSpPr>
            <p:cNvPr id="6" name="Rectangle 109 (L)"/>
            <p:cNvSpPr/>
            <p:nvPr>
              <p:custDataLst>
                <p:tags r:id="rId12"/>
              </p:custDataLst>
            </p:nvPr>
          </p:nvSpPr>
          <p:spPr bwMode="auto">
            <a:xfrm>
              <a:off x="-1243505" y="1675407"/>
              <a:ext cx="861410" cy="669907"/>
            </a:xfrm>
            <a:prstGeom prst="rect">
              <a:avLst/>
            </a:prstGeom>
            <a:solidFill>
              <a:srgbClr val="366FC1"/>
            </a:solidFill>
            <a:ln w="9525"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en-US" sz="1200" b="0" dirty="0">
                  <a:solidFill>
                    <a:schemeClr val="bg1"/>
                  </a:solidFill>
                  <a:latin typeface="+mn-lt"/>
                  <a:ea typeface="华文楷体" panose="02010600040101010101" pitchFamily="2" charset="-122"/>
                  <a:cs typeface="Calibri" panose="020F0502020204030204" pitchFamily="34" charset="0"/>
                </a:rPr>
                <a:t>54</a:t>
              </a:r>
            </a:p>
            <a:p>
              <a:pPr algn="ctr"/>
              <a:r>
                <a:rPr lang="en-US" sz="1200" b="0" dirty="0">
                  <a:solidFill>
                    <a:schemeClr val="bg1"/>
                  </a:solidFill>
                  <a:latin typeface="+mn-lt"/>
                  <a:ea typeface="华文楷体" panose="02010600040101010101" pitchFamily="2" charset="-122"/>
                  <a:cs typeface="Calibri" panose="020F0502020204030204" pitchFamily="34" charset="0"/>
                </a:rPr>
                <a:t>111</a:t>
              </a:r>
            </a:p>
            <a:p>
              <a:pPr algn="ctr"/>
              <a:r>
                <a:rPr lang="en-US" sz="1200" b="0" dirty="0">
                  <a:solidFill>
                    <a:schemeClr val="bg1"/>
                  </a:solidFill>
                  <a:latin typeface="+mn-lt"/>
                  <a:ea typeface="华文楷体" panose="02010600040101010101" pitchFamily="2" charset="-122"/>
                  <a:cs typeface="Calibri" panose="020F0502020204030204" pitchFamily="34" charset="0"/>
                </a:rPr>
                <a:t>193</a:t>
              </a:r>
            </a:p>
            <a:p>
              <a:pPr algn="ctr"/>
              <a:r>
                <a:rPr lang="en-US" sz="1200" b="0" dirty="0">
                  <a:solidFill>
                    <a:schemeClr val="bg1"/>
                  </a:solidFill>
                  <a:latin typeface="+mn-lt"/>
                  <a:ea typeface="华文楷体" panose="02010600040101010101" pitchFamily="2" charset="-122"/>
                  <a:cs typeface="Calibri" panose="020F0502020204030204" pitchFamily="34" charset="0"/>
                </a:rPr>
                <a:t>#366fc1</a:t>
              </a:r>
            </a:p>
          </p:txBody>
        </p:sp>
        <p:sp>
          <p:nvSpPr>
            <p:cNvPr id="7" name="Rectangle 108 (L)"/>
            <p:cNvSpPr/>
            <p:nvPr>
              <p:custDataLst>
                <p:tags r:id="rId13"/>
              </p:custDataLst>
            </p:nvPr>
          </p:nvSpPr>
          <p:spPr bwMode="auto">
            <a:xfrm>
              <a:off x="-1243505" y="2417636"/>
              <a:ext cx="861410" cy="669907"/>
            </a:xfrm>
            <a:prstGeom prst="rect">
              <a:avLst/>
            </a:prstGeom>
            <a:solidFill>
              <a:srgbClr val="2C68FF"/>
            </a:solidFill>
            <a:ln w="9525"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en-US" sz="1200" b="0" dirty="0">
                  <a:solidFill>
                    <a:schemeClr val="bg1"/>
                  </a:solidFill>
                  <a:latin typeface="+mn-lt"/>
                  <a:ea typeface="华文楷体" panose="02010600040101010101" pitchFamily="2" charset="-122"/>
                  <a:cs typeface="Calibri" panose="020F0502020204030204" pitchFamily="34" charset="0"/>
                </a:rPr>
                <a:t>44</a:t>
              </a:r>
            </a:p>
            <a:p>
              <a:pPr algn="ctr"/>
              <a:r>
                <a:rPr lang="en-US" sz="1200" b="0" dirty="0">
                  <a:solidFill>
                    <a:schemeClr val="bg1"/>
                  </a:solidFill>
                  <a:latin typeface="+mn-lt"/>
                  <a:ea typeface="华文楷体" panose="02010600040101010101" pitchFamily="2" charset="-122"/>
                  <a:cs typeface="Calibri" panose="020F0502020204030204" pitchFamily="34" charset="0"/>
                </a:rPr>
                <a:t>104</a:t>
              </a:r>
            </a:p>
            <a:p>
              <a:pPr algn="ctr"/>
              <a:r>
                <a:rPr lang="en-US" sz="1200" b="0" dirty="0">
                  <a:solidFill>
                    <a:schemeClr val="bg1"/>
                  </a:solidFill>
                  <a:latin typeface="+mn-lt"/>
                  <a:ea typeface="华文楷体" panose="02010600040101010101" pitchFamily="2" charset="-122"/>
                  <a:cs typeface="Calibri" panose="020F0502020204030204" pitchFamily="34" charset="0"/>
                </a:rPr>
                <a:t>255</a:t>
              </a:r>
            </a:p>
            <a:p>
              <a:pPr algn="ctr"/>
              <a:r>
                <a:rPr lang="en-US" sz="1200" b="0" dirty="0">
                  <a:solidFill>
                    <a:schemeClr val="bg1"/>
                  </a:solidFill>
                  <a:latin typeface="+mn-lt"/>
                  <a:ea typeface="华文楷体" panose="02010600040101010101" pitchFamily="2" charset="-122"/>
                  <a:cs typeface="Calibri" panose="020F0502020204030204" pitchFamily="34" charset="0"/>
                </a:rPr>
                <a:t>#2C68FF</a:t>
              </a:r>
            </a:p>
          </p:txBody>
        </p:sp>
        <p:sp>
          <p:nvSpPr>
            <p:cNvPr id="8" name="Rectangle 108 (L)"/>
            <p:cNvSpPr/>
            <p:nvPr>
              <p:custDataLst>
                <p:tags r:id="rId14"/>
              </p:custDataLst>
            </p:nvPr>
          </p:nvSpPr>
          <p:spPr bwMode="auto">
            <a:xfrm>
              <a:off x="-1243505" y="3159864"/>
              <a:ext cx="861410" cy="669907"/>
            </a:xfrm>
            <a:prstGeom prst="rect">
              <a:avLst/>
            </a:prstGeom>
            <a:solidFill>
              <a:schemeClr val="accent5"/>
            </a:solidFill>
            <a:ln w="9525"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en-US" sz="1200" b="0" dirty="0">
                  <a:solidFill>
                    <a:schemeClr val="bg1"/>
                  </a:solidFill>
                  <a:latin typeface="+mn-lt"/>
                  <a:ea typeface="华文楷体" panose="02010600040101010101" pitchFamily="2" charset="-122"/>
                  <a:cs typeface="Calibri" panose="020F0502020204030204" pitchFamily="34" charset="0"/>
                </a:rPr>
                <a:t>102</a:t>
              </a:r>
            </a:p>
            <a:p>
              <a:pPr algn="ctr"/>
              <a:r>
                <a:rPr lang="en-US" sz="1200" b="0" dirty="0">
                  <a:solidFill>
                    <a:schemeClr val="bg1"/>
                  </a:solidFill>
                  <a:latin typeface="+mn-lt"/>
                  <a:ea typeface="华文楷体" panose="02010600040101010101" pitchFamily="2" charset="-122"/>
                  <a:cs typeface="Calibri" panose="020F0502020204030204" pitchFamily="34" charset="0"/>
                </a:rPr>
                <a:t>117</a:t>
              </a:r>
            </a:p>
            <a:p>
              <a:pPr algn="ctr"/>
              <a:r>
                <a:rPr lang="en-US" sz="1200" b="0" dirty="0">
                  <a:solidFill>
                    <a:schemeClr val="bg1"/>
                  </a:solidFill>
                  <a:latin typeface="+mn-lt"/>
                  <a:ea typeface="华文楷体" panose="02010600040101010101" pitchFamily="2" charset="-122"/>
                  <a:cs typeface="Calibri" panose="020F0502020204030204" pitchFamily="34" charset="0"/>
                </a:rPr>
                <a:t>131</a:t>
              </a:r>
            </a:p>
            <a:p>
              <a:pPr algn="ctr"/>
              <a:r>
                <a:rPr lang="en-US" sz="1200" b="0" dirty="0">
                  <a:solidFill>
                    <a:schemeClr val="bg1"/>
                  </a:solidFill>
                  <a:latin typeface="+mn-lt"/>
                  <a:ea typeface="华文楷体" panose="02010600040101010101" pitchFamily="2" charset="-122"/>
                  <a:cs typeface="Calibri" panose="020F0502020204030204" pitchFamily="34" charset="0"/>
                </a:rPr>
                <a:t>#667583</a:t>
              </a:r>
            </a:p>
          </p:txBody>
        </p:sp>
        <p:sp>
          <p:nvSpPr>
            <p:cNvPr id="9" name="Rectangle 109 (L)"/>
            <p:cNvSpPr/>
            <p:nvPr>
              <p:custDataLst>
                <p:tags r:id="rId15"/>
              </p:custDataLst>
            </p:nvPr>
          </p:nvSpPr>
          <p:spPr bwMode="auto">
            <a:xfrm>
              <a:off x="-1243505" y="933178"/>
              <a:ext cx="861410" cy="669907"/>
            </a:xfrm>
            <a:prstGeom prst="rect">
              <a:avLst/>
            </a:prstGeom>
            <a:solidFill>
              <a:srgbClr val="D76227"/>
            </a:solidFill>
            <a:ln w="9525"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en-US" sz="1200" b="0" dirty="0">
                  <a:solidFill>
                    <a:schemeClr val="bg1"/>
                  </a:solidFill>
                  <a:latin typeface="+mn-lt"/>
                  <a:ea typeface="+mn-ea"/>
                  <a:cs typeface="Calibri" panose="020F0502020204030204" pitchFamily="34" charset="0"/>
                </a:rPr>
                <a:t>215</a:t>
              </a:r>
            </a:p>
            <a:p>
              <a:pPr algn="ctr"/>
              <a:r>
                <a:rPr lang="en-US" sz="1200" b="0" dirty="0">
                  <a:solidFill>
                    <a:schemeClr val="bg1"/>
                  </a:solidFill>
                  <a:latin typeface="+mn-lt"/>
                  <a:ea typeface="+mn-ea"/>
                  <a:cs typeface="Calibri" panose="020F0502020204030204" pitchFamily="34" charset="0"/>
                </a:rPr>
                <a:t>98</a:t>
              </a:r>
            </a:p>
            <a:p>
              <a:pPr algn="ctr"/>
              <a:r>
                <a:rPr lang="en-US" sz="1200" b="0" dirty="0">
                  <a:solidFill>
                    <a:schemeClr val="bg1"/>
                  </a:solidFill>
                  <a:latin typeface="+mn-lt"/>
                  <a:ea typeface="+mn-ea"/>
                  <a:cs typeface="Calibri" panose="020F0502020204030204" pitchFamily="34" charset="0"/>
                </a:rPr>
                <a:t>39</a:t>
              </a:r>
            </a:p>
            <a:p>
              <a:pPr algn="ctr"/>
              <a:r>
                <a:rPr lang="en-US" sz="1200" b="0" dirty="0">
                  <a:solidFill>
                    <a:schemeClr val="bg1"/>
                  </a:solidFill>
                  <a:latin typeface="+mn-lt"/>
                  <a:ea typeface="+mn-ea"/>
                  <a:cs typeface="Calibri" panose="020F0502020204030204" pitchFamily="34" charset="0"/>
                </a:rPr>
                <a:t>#D76227</a:t>
              </a: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15.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3.wdp"/><Relationship Id="rId18" Type="http://schemas.openxmlformats.org/officeDocument/2006/relationships/image" Target="../media/image28.png"/><Relationship Id="rId3" Type="http://schemas.openxmlformats.org/officeDocument/2006/relationships/image" Target="../media/image17.png"/><Relationship Id="rId21" Type="http://schemas.openxmlformats.org/officeDocument/2006/relationships/image" Target="../media/image31.png"/><Relationship Id="rId7" Type="http://schemas.openxmlformats.org/officeDocument/2006/relationships/image" Target="../media/image21.png"/><Relationship Id="rId12" Type="http://schemas.openxmlformats.org/officeDocument/2006/relationships/image" Target="../media/image24.png"/><Relationship Id="rId17" Type="http://schemas.openxmlformats.org/officeDocument/2006/relationships/image" Target="../media/image27.png"/><Relationship Id="rId2" Type="http://schemas.openxmlformats.org/officeDocument/2006/relationships/image" Target="../media/image16.png"/><Relationship Id="rId16" Type="http://schemas.microsoft.com/office/2007/relationships/hdphoto" Target="../media/hdphoto4.wdp"/><Relationship Id="rId20"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20.png"/><Relationship Id="rId11" Type="http://schemas.microsoft.com/office/2007/relationships/hdphoto" Target="../media/hdphoto2.wdp"/><Relationship Id="rId5" Type="http://schemas.openxmlformats.org/officeDocument/2006/relationships/image" Target="../media/image19.png"/><Relationship Id="rId15" Type="http://schemas.openxmlformats.org/officeDocument/2006/relationships/image" Target="../media/image26.png"/><Relationship Id="rId10" Type="http://schemas.openxmlformats.org/officeDocument/2006/relationships/image" Target="../media/image23.png"/><Relationship Id="rId19" Type="http://schemas.openxmlformats.org/officeDocument/2006/relationships/image" Target="../media/image29.png"/><Relationship Id="rId4" Type="http://schemas.openxmlformats.org/officeDocument/2006/relationships/image" Target="../media/image18.png"/><Relationship Id="rId9" Type="http://schemas.microsoft.com/office/2007/relationships/hdphoto" Target="../media/hdphoto1.wdp"/><Relationship Id="rId1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image" Target="../media/image32.jpeg"/><Relationship Id="rId7" Type="http://schemas.openxmlformats.org/officeDocument/2006/relationships/chart" Target="../charts/chart10.xml"/><Relationship Id="rId2" Type="http://schemas.openxmlformats.org/officeDocument/2006/relationships/chart" Target="../charts/chart7.xml"/><Relationship Id="rId1" Type="http://schemas.openxmlformats.org/officeDocument/2006/relationships/slideLayout" Target="../slideLayouts/slideLayout5.xml"/><Relationship Id="rId6" Type="http://schemas.openxmlformats.org/officeDocument/2006/relationships/chart" Target="../charts/chart9.xml"/><Relationship Id="rId11" Type="http://schemas.openxmlformats.org/officeDocument/2006/relationships/chart" Target="../charts/chart14.xml"/><Relationship Id="rId5" Type="http://schemas.openxmlformats.org/officeDocument/2006/relationships/chart" Target="../charts/chart8.xml"/><Relationship Id="rId10" Type="http://schemas.openxmlformats.org/officeDocument/2006/relationships/chart" Target="../charts/chart13.xml"/><Relationship Id="rId4" Type="http://schemas.openxmlformats.org/officeDocument/2006/relationships/image" Target="../media/image33.jpeg"/><Relationship Id="rId9" Type="http://schemas.openxmlformats.org/officeDocument/2006/relationships/chart" Target="../charts/chart12.xml"/></Relationships>
</file>

<file path=ppt/slides/_rels/slide1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3.xml"/><Relationship Id="rId7" Type="http://schemas.openxmlformats.org/officeDocument/2006/relationships/image" Target="../media/image38.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slideLayout" Target="../slideLayouts/slideLayout5.xml"/><Relationship Id="rId4" Type="http://schemas.openxmlformats.org/officeDocument/2006/relationships/tags" Target="../tags/tag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5.xml"/><Relationship Id="rId1" Type="http://schemas.openxmlformats.org/officeDocument/2006/relationships/tags" Target="../tags/tag17.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7.xml"/><Relationship Id="rId13" Type="http://schemas.openxmlformats.org/officeDocument/2006/relationships/image" Target="../media/image48.png"/><Relationship Id="rId3" Type="http://schemas.openxmlformats.org/officeDocument/2006/relationships/tags" Target="../tags/tag20.xml"/><Relationship Id="rId7" Type="http://schemas.openxmlformats.org/officeDocument/2006/relationships/slideLayout" Target="../slideLayouts/slideLayout7.xml"/><Relationship Id="rId12" Type="http://schemas.openxmlformats.org/officeDocument/2006/relationships/image" Target="../media/image47.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image" Target="../media/image46.png"/><Relationship Id="rId5" Type="http://schemas.openxmlformats.org/officeDocument/2006/relationships/tags" Target="../tags/tag22.xml"/><Relationship Id="rId10" Type="http://schemas.microsoft.com/office/2007/relationships/hdphoto" Target="../media/hdphoto6.wdp"/><Relationship Id="rId4" Type="http://schemas.openxmlformats.org/officeDocument/2006/relationships/tags" Target="../tags/tag21.xml"/><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png"/><Relationship Id="rId16" Type="http://schemas.openxmlformats.org/officeDocument/2006/relationships/image" Target="../media/image63.svg"/><Relationship Id="rId1" Type="http://schemas.openxmlformats.org/officeDocument/2006/relationships/slideLayout" Target="../slideLayouts/slideLayout4.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中国中小机场挑战及应对的思考</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zh-CN" altLang="en-US" dirty="0"/>
              <a:t>趋于“综合交通化”</a:t>
            </a:r>
            <a:endParaRPr lang="en-US" dirty="0"/>
          </a:p>
        </p:txBody>
      </p:sp>
      <p:sp>
        <p:nvSpPr>
          <p:cNvPr id="4" name="Text Placeholder 2"/>
          <p:cNvSpPr>
            <a:spLocks noGrp="1"/>
          </p:cNvSpPr>
          <p:nvPr>
            <p:ph type="body" sz="quarter" idx="11"/>
          </p:nvPr>
        </p:nvSpPr>
        <p:spPr>
          <a:xfrm>
            <a:off x="482600" y="1412776"/>
            <a:ext cx="11214100" cy="4895949"/>
          </a:xfrm>
        </p:spPr>
        <p:txBody>
          <a:bodyPr/>
          <a:lstStyle/>
          <a:p>
            <a:pPr marL="342900" indent="-342900">
              <a:buFont typeface="Arial" panose="020B0604020202020204" pitchFamily="34" charset="0"/>
              <a:buChar char="•"/>
            </a:pPr>
            <a:r>
              <a:rPr lang="zh-CN" altLang="en-US" sz="1800" dirty="0"/>
              <a:t>美国对支线机场的定义并不适用中国当前情况</a:t>
            </a:r>
            <a:endParaRPr lang="en-US" altLang="zh-CN" sz="1800" dirty="0"/>
          </a:p>
          <a:p>
            <a:pPr marL="702945" lvl="1" indent="-342900"/>
            <a:r>
              <a:rPr lang="zh-CN" altLang="en-US" strike="sngStrike" dirty="0"/>
              <a:t>需要通过支线飞机与干线网络相衔接</a:t>
            </a:r>
            <a:r>
              <a:rPr lang="en-US" altLang="zh-CN" dirty="0"/>
              <a:t>  vs</a:t>
            </a:r>
            <a:r>
              <a:rPr lang="zh-CN" altLang="en-US" dirty="0"/>
              <a:t>（高铁解决了短距离城市之间的连接，支线机场航线客公里收益仍有较大收敛空间）</a:t>
            </a:r>
            <a:endParaRPr lang="en-US" altLang="zh-CN" dirty="0"/>
          </a:p>
          <a:p>
            <a:pPr marL="702945" lvl="1" indent="-342900"/>
            <a:r>
              <a:rPr lang="zh-CN" altLang="en-US" strike="sngStrike" dirty="0"/>
              <a:t>机场旅客吞吐量规模较小</a:t>
            </a:r>
            <a:r>
              <a:rPr lang="zh-CN" altLang="en-US" dirty="0"/>
              <a:t>  </a:t>
            </a:r>
            <a:r>
              <a:rPr lang="en-US" altLang="zh-CN" dirty="0"/>
              <a:t>vs </a:t>
            </a:r>
            <a:r>
              <a:rPr lang="zh-CN" altLang="en-US" dirty="0"/>
              <a:t>（中国有很多成长很快的“支线机场”）</a:t>
            </a:r>
            <a:endParaRPr lang="en-US" altLang="zh-CN" dirty="0"/>
          </a:p>
          <a:p>
            <a:pPr marL="342900" indent="-342900">
              <a:buFont typeface="Arial" panose="020B0604020202020204" pitchFamily="34" charset="0"/>
              <a:buChar char="•"/>
            </a:pPr>
            <a:r>
              <a:rPr lang="zh-CN" altLang="en-US" sz="1800" dirty="0"/>
              <a:t>未来：</a:t>
            </a:r>
            <a:endParaRPr lang="en-US" altLang="zh-CN" sz="1800" dirty="0"/>
          </a:p>
          <a:p>
            <a:pPr marL="702945" lvl="1" indent="-342900"/>
            <a:r>
              <a:rPr lang="zh-CN" altLang="en-US" dirty="0"/>
              <a:t>去掉“支线机场”标签</a:t>
            </a:r>
            <a:endParaRPr lang="en-US" altLang="zh-CN" dirty="0"/>
          </a:p>
          <a:p>
            <a:pPr marL="702945" lvl="1" indent="-342900"/>
            <a:r>
              <a:rPr lang="zh-CN" altLang="en-US" dirty="0"/>
              <a:t>去掉“干支中转”枷锁</a:t>
            </a:r>
            <a:endParaRPr lang="en-US" altLang="zh-CN" dirty="0"/>
          </a:p>
          <a:p>
            <a:pPr marL="702945" lvl="1" indent="-342900"/>
            <a:r>
              <a:rPr lang="zh-CN" altLang="en-US" dirty="0"/>
              <a:t>尊重供需基本经济规律，满足市场实际需求</a:t>
            </a:r>
            <a:endParaRPr lang="en-US" altLang="zh-CN" dirty="0"/>
          </a:p>
          <a:p>
            <a:pPr marL="342900" indent="-342900">
              <a:buFont typeface="Arial" panose="020B0604020202020204" pitchFamily="34" charset="0"/>
              <a:buChar char="•"/>
            </a:pPr>
            <a:r>
              <a:rPr lang="zh-CN" altLang="en-US" dirty="0"/>
              <a:t>经济学解释</a:t>
            </a:r>
            <a:endParaRPr lang="en-US" altLang="zh-CN" dirty="0"/>
          </a:p>
          <a:p>
            <a:pPr marL="702945" lvl="1" indent="-342900"/>
            <a:r>
              <a:rPr lang="zh-CN" altLang="en-US" dirty="0"/>
              <a:t>提高</a:t>
            </a:r>
            <a:r>
              <a:rPr lang="en-US" altLang="zh-CN" dirty="0"/>
              <a:t>RASK——</a:t>
            </a:r>
            <a:r>
              <a:rPr lang="zh-CN" altLang="en-US" dirty="0"/>
              <a:t>强需求、长航距</a:t>
            </a:r>
            <a:endParaRPr lang="en-US" altLang="zh-CN" dirty="0"/>
          </a:p>
          <a:p>
            <a:pPr marL="702945" lvl="1" indent="-342900"/>
            <a:r>
              <a:rPr lang="zh-CN" altLang="en-US" dirty="0"/>
              <a:t>降低</a:t>
            </a:r>
            <a:r>
              <a:rPr lang="en-US" altLang="zh-CN" dirty="0"/>
              <a:t>CASK——</a:t>
            </a:r>
            <a:r>
              <a:rPr lang="zh-CN" altLang="en-US" dirty="0"/>
              <a:t>选择合适的航空公司和机型</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zh-CN" altLang="en-US" dirty="0"/>
              <a:t>因地制宜需要数字化工具</a:t>
            </a:r>
            <a:endParaRPr lang="en-US" dirty="0"/>
          </a:p>
        </p:txBody>
      </p:sp>
      <p:sp>
        <p:nvSpPr>
          <p:cNvPr id="3" name="Text Placeholder 2"/>
          <p:cNvSpPr>
            <a:spLocks noGrp="1"/>
          </p:cNvSpPr>
          <p:nvPr>
            <p:ph type="body" sz="quarter" idx="11"/>
          </p:nvPr>
        </p:nvSpPr>
        <p:spPr/>
        <p:txBody>
          <a:bodyPr/>
          <a:lstStyle/>
          <a:p>
            <a:pPr marL="342900" indent="-342900">
              <a:buFont typeface="Arial" panose="020B0604020202020204" pitchFamily="34" charset="0"/>
              <a:buChar char="•"/>
            </a:pPr>
            <a:r>
              <a:rPr lang="zh-CN" altLang="en-US" sz="2400" dirty="0"/>
              <a:t>机场面临的三个不同：</a:t>
            </a:r>
            <a:endParaRPr lang="en-US" altLang="zh-CN" sz="2400" dirty="0"/>
          </a:p>
          <a:p>
            <a:pPr marL="702945" lvl="1" indent="-342900"/>
            <a:r>
              <a:rPr lang="zh-CN" altLang="en-US" sz="2200" dirty="0"/>
              <a:t>地理区位不同</a:t>
            </a:r>
            <a:endParaRPr lang="en-US" altLang="zh-CN" sz="2200" dirty="0"/>
          </a:p>
          <a:p>
            <a:pPr marL="702945" lvl="1" indent="-342900"/>
            <a:r>
              <a:rPr lang="zh-CN" altLang="en-US" sz="2200" dirty="0"/>
              <a:t>高铁网络布局不同</a:t>
            </a:r>
            <a:endParaRPr lang="en-US" altLang="zh-CN" sz="2200" dirty="0"/>
          </a:p>
          <a:p>
            <a:pPr marL="702945" lvl="1" indent="-342900"/>
            <a:r>
              <a:rPr lang="zh-CN" altLang="en-US" sz="2200" dirty="0"/>
              <a:t>宏观经济环境不同</a:t>
            </a:r>
            <a:endParaRPr lang="en-US" altLang="zh-CN" sz="2200" dirty="0"/>
          </a:p>
          <a:p>
            <a:pPr marL="342900" indent="-342900">
              <a:buFont typeface="Arial" panose="020B0604020202020204" pitchFamily="34" charset="0"/>
              <a:buChar char="•"/>
            </a:pPr>
            <a:r>
              <a:rPr lang="zh-CN" altLang="en-US" sz="2400" dirty="0"/>
              <a:t>性价比最高的方法是利用</a:t>
            </a:r>
            <a:r>
              <a:rPr lang="zh-CN" altLang="en-US" sz="2400" b="1" dirty="0"/>
              <a:t>数字化工具</a:t>
            </a:r>
            <a:r>
              <a:rPr lang="zh-CN" altLang="en-US" sz="2400" dirty="0"/>
              <a:t>进行个性化分析，找到适合自身的定位、目标、发展策略，解决：</a:t>
            </a:r>
            <a:endParaRPr lang="en-US" altLang="zh-CN" sz="2400" dirty="0"/>
          </a:p>
          <a:p>
            <a:pPr marL="702945" lvl="1" indent="-342900"/>
            <a:r>
              <a:rPr lang="zh-CN" altLang="en-US" sz="2200" dirty="0"/>
              <a:t>“客源哪里来”</a:t>
            </a:r>
            <a:endParaRPr lang="en-US" altLang="zh-CN" sz="2200" dirty="0"/>
          </a:p>
          <a:p>
            <a:pPr marL="702945" lvl="1" indent="-342900"/>
            <a:r>
              <a:rPr lang="zh-CN" altLang="en-US" sz="2200" dirty="0"/>
              <a:t>“航线怎么飞”</a:t>
            </a:r>
            <a:endParaRPr lang="en-US" sz="2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r>
              <a:rPr lang="zh-CN" altLang="en-US"/>
              <a:t>更详细地分析请参考《中国支线机场发展研究报告》</a:t>
            </a:r>
          </a:p>
        </p:txBody>
      </p:sp>
      <p:grpSp>
        <p:nvGrpSpPr>
          <p:cNvPr id="4" name="组合 3"/>
          <p:cNvGrpSpPr/>
          <p:nvPr/>
        </p:nvGrpSpPr>
        <p:grpSpPr>
          <a:xfrm>
            <a:off x="407670" y="1556385"/>
            <a:ext cx="7890510" cy="4634230"/>
            <a:chOff x="3337" y="3027"/>
            <a:chExt cx="12426" cy="7298"/>
          </a:xfrm>
        </p:grpSpPr>
        <p:pic>
          <p:nvPicPr>
            <p:cNvPr id="6" name="图片 5"/>
            <p:cNvPicPr>
              <a:picLocks noChangeAspect="1"/>
            </p:cNvPicPr>
            <p:nvPr>
              <p:custDataLst>
                <p:tags r:id="rId2"/>
              </p:custDataLst>
            </p:nvPr>
          </p:nvPicPr>
          <p:blipFill>
            <a:blip r:embed="rId5" cstate="screen"/>
            <a:stretch>
              <a:fillRect/>
            </a:stretch>
          </p:blipFill>
          <p:spPr>
            <a:xfrm>
              <a:off x="3337" y="3027"/>
              <a:ext cx="12427" cy="7299"/>
            </a:xfrm>
            <a:prstGeom prst="rect">
              <a:avLst/>
            </a:prstGeom>
          </p:spPr>
        </p:pic>
        <p:pic>
          <p:nvPicPr>
            <p:cNvPr id="7" name="图片 6"/>
            <p:cNvPicPr>
              <a:picLocks noChangeAspect="1"/>
            </p:cNvPicPr>
            <p:nvPr>
              <p:custDataLst>
                <p:tags r:id="rId3"/>
              </p:custDataLst>
            </p:nvPr>
          </p:nvPicPr>
          <p:blipFill rotWithShape="1">
            <a:blip r:embed="rId6"/>
            <a:srcRect t="27637" b="27637"/>
            <a:stretch>
              <a:fillRect/>
            </a:stretch>
          </p:blipFill>
          <p:spPr>
            <a:xfrm>
              <a:off x="4811" y="3480"/>
              <a:ext cx="9480" cy="6000"/>
            </a:xfrm>
            <a:custGeom>
              <a:avLst/>
              <a:gdLst/>
              <a:ahLst/>
              <a:cxnLst>
                <a:cxn ang="3">
                  <a:pos x="hc" y="t"/>
                </a:cxn>
                <a:cxn ang="cd2">
                  <a:pos x="l" y="vc"/>
                </a:cxn>
                <a:cxn ang="cd4">
                  <a:pos x="hc" y="b"/>
                </a:cxn>
                <a:cxn ang="0">
                  <a:pos x="r" y="vc"/>
                </a:cxn>
              </a:cxnLst>
              <a:rect l="l" t="t" r="r" b="b"/>
              <a:pathLst>
                <a:path w="9480" h="6000">
                  <a:moveTo>
                    <a:pt x="0" y="0"/>
                  </a:moveTo>
                  <a:lnTo>
                    <a:pt x="9480" y="0"/>
                  </a:lnTo>
                  <a:lnTo>
                    <a:pt x="9480" y="6000"/>
                  </a:lnTo>
                  <a:lnTo>
                    <a:pt x="0" y="6000"/>
                  </a:lnTo>
                  <a:lnTo>
                    <a:pt x="0" y="0"/>
                  </a:lnTo>
                  <a:close/>
                </a:path>
              </a:pathLst>
            </a:custGeom>
          </p:spPr>
        </p:pic>
      </p:grpSp>
      <p:pic>
        <p:nvPicPr>
          <p:cNvPr id="5" name="图片 4"/>
          <p:cNvPicPr>
            <a:picLocks noChangeAspect="1"/>
          </p:cNvPicPr>
          <p:nvPr>
            <p:custDataLst>
              <p:tags r:id="rId1"/>
            </p:custDataLst>
          </p:nvPr>
        </p:nvPicPr>
        <p:blipFill>
          <a:blip r:embed="rId7"/>
          <a:stretch>
            <a:fillRect/>
          </a:stretch>
        </p:blipFill>
        <p:spPr>
          <a:xfrm>
            <a:off x="8904605" y="2729865"/>
            <a:ext cx="2087245" cy="2087245"/>
          </a:xfrm>
          <a:prstGeom prst="rect">
            <a:avLst/>
          </a:prstGeom>
        </p:spPr>
      </p:pic>
      <p:sp>
        <p:nvSpPr>
          <p:cNvPr id="8" name="文本框 7"/>
          <p:cNvSpPr txBox="1"/>
          <p:nvPr/>
        </p:nvSpPr>
        <p:spPr>
          <a:xfrm>
            <a:off x="9048750" y="4796790"/>
            <a:ext cx="6096000" cy="337185"/>
          </a:xfrm>
          <a:prstGeom prst="rect">
            <a:avLst/>
          </a:prstGeom>
          <a:noFill/>
        </p:spPr>
        <p:txBody>
          <a:bodyPr wrap="square" rtlCol="0" anchor="t">
            <a:spAutoFit/>
          </a:bodyPr>
          <a:lstStyle/>
          <a:p>
            <a:r>
              <a:rPr lang="zh-CN" altLang="en-US" sz="1600" dirty="0">
                <a:solidFill>
                  <a:srgbClr val="0048AA"/>
                </a:solidFill>
                <a:latin typeface="+mn-lt"/>
                <a:ea typeface="+mn-ea"/>
                <a:sym typeface="+mn-ea"/>
              </a:rPr>
              <a:t>扫码下载完整报告</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423592" y="3057571"/>
            <a:ext cx="9289032" cy="687611"/>
          </a:xfrm>
        </p:spPr>
        <p:txBody>
          <a:bodyPr/>
          <a:lstStyle/>
          <a:p>
            <a:pPr>
              <a:lnSpc>
                <a:spcPct val="100000"/>
              </a:lnSpc>
            </a:pPr>
            <a:r>
              <a:rPr lang="zh-CN" altLang="en-US" dirty="0"/>
              <a:t>支线数字化现状</a:t>
            </a:r>
          </a:p>
        </p:txBody>
      </p:sp>
      <p:sp>
        <p:nvSpPr>
          <p:cNvPr id="2" name="内容占位符 1"/>
          <p:cNvSpPr>
            <a:spLocks noGrp="1"/>
          </p:cNvSpPr>
          <p:nvPr>
            <p:ph type="body" sz="quarter" idx="10"/>
          </p:nvPr>
        </p:nvSpPr>
        <p:spPr>
          <a:prstGeom prst="rect">
            <a:avLst/>
          </a:prstGeom>
        </p:spPr>
        <p:txBody>
          <a:bodyPr/>
          <a:lstStyle/>
          <a:p>
            <a:r>
              <a:rPr lang="en-US" altLang="zh-CN" dirty="0"/>
              <a:t>3</a:t>
            </a:r>
            <a:endParaRPr lang="zh-CN"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365755"/>
            <a:ext cx="11648780" cy="487362"/>
          </a:xfrm>
        </p:spPr>
        <p:txBody>
          <a:bodyPr/>
          <a:lstStyle/>
          <a:p>
            <a:r>
              <a:rPr lang="zh-CN" altLang="en-US" dirty="0"/>
              <a:t>数字化和传统信息化的区别</a:t>
            </a:r>
            <a:endParaRPr lang="en-US" dirty="0"/>
          </a:p>
        </p:txBody>
      </p:sp>
      <p:grpSp>
        <p:nvGrpSpPr>
          <p:cNvPr id="9" name="Group 8"/>
          <p:cNvGrpSpPr/>
          <p:nvPr/>
        </p:nvGrpSpPr>
        <p:grpSpPr>
          <a:xfrm>
            <a:off x="5447928" y="908720"/>
            <a:ext cx="5897330" cy="5799228"/>
            <a:chOff x="405367" y="881872"/>
            <a:chExt cx="5897330" cy="5799228"/>
          </a:xfrm>
        </p:grpSpPr>
        <p:pic>
          <p:nvPicPr>
            <p:cNvPr id="4" name="图片 2"/>
            <p:cNvPicPr>
              <a:picLocks noChangeAspect="1"/>
            </p:cNvPicPr>
            <p:nvPr/>
          </p:nvPicPr>
          <p:blipFill>
            <a:blip r:embed="rId2"/>
            <a:srcRect l="24727" t="2461" r="20848" b="2272"/>
            <a:stretch>
              <a:fillRect/>
            </a:stretch>
          </p:blipFill>
          <p:spPr>
            <a:xfrm>
              <a:off x="3807303" y="3724500"/>
              <a:ext cx="571204" cy="2176681"/>
            </a:xfrm>
            <a:prstGeom prst="rect">
              <a:avLst/>
            </a:prstGeom>
          </p:spPr>
        </p:pic>
        <p:pic>
          <p:nvPicPr>
            <p:cNvPr id="3" name="图片 1"/>
            <p:cNvPicPr>
              <a:picLocks noChangeAspect="1"/>
            </p:cNvPicPr>
            <p:nvPr/>
          </p:nvPicPr>
          <p:blipFill>
            <a:blip r:embed="rId3"/>
            <a:srcRect l="14238" t="2951" r="23009" b="2583"/>
            <a:stretch>
              <a:fillRect/>
            </a:stretch>
          </p:blipFill>
          <p:spPr>
            <a:xfrm>
              <a:off x="2545202" y="3742313"/>
              <a:ext cx="597436" cy="2118987"/>
            </a:xfrm>
            <a:prstGeom prst="rect">
              <a:avLst/>
            </a:prstGeom>
          </p:spPr>
        </p:pic>
        <p:pic>
          <p:nvPicPr>
            <p:cNvPr id="13" name="图片 7"/>
            <p:cNvPicPr>
              <a:picLocks noChangeAspect="1"/>
            </p:cNvPicPr>
            <p:nvPr/>
          </p:nvPicPr>
          <p:blipFill>
            <a:blip r:embed="rId4"/>
            <a:srcRect l="26118" r="15176" b="1577"/>
            <a:stretch>
              <a:fillRect/>
            </a:stretch>
          </p:blipFill>
          <p:spPr>
            <a:xfrm>
              <a:off x="3368966" y="3652335"/>
              <a:ext cx="227005" cy="2165418"/>
            </a:xfrm>
            <a:prstGeom prst="rect">
              <a:avLst/>
            </a:prstGeom>
          </p:spPr>
        </p:pic>
        <p:pic>
          <p:nvPicPr>
            <p:cNvPr id="15" name="图片 12"/>
            <p:cNvPicPr>
              <a:picLocks noChangeAspect="1"/>
            </p:cNvPicPr>
            <p:nvPr/>
          </p:nvPicPr>
          <p:blipFill>
            <a:blip r:embed="rId5"/>
            <a:srcRect l="22162" t="1320" r="12703"/>
            <a:stretch>
              <a:fillRect/>
            </a:stretch>
          </p:blipFill>
          <p:spPr>
            <a:xfrm>
              <a:off x="3588110" y="3679998"/>
              <a:ext cx="237323" cy="2110092"/>
            </a:xfrm>
            <a:prstGeom prst="rect">
              <a:avLst/>
            </a:prstGeom>
          </p:spPr>
        </p:pic>
        <p:pic>
          <p:nvPicPr>
            <p:cNvPr id="8" name="图片 10"/>
            <p:cNvPicPr>
              <a:picLocks noChangeAspect="1"/>
            </p:cNvPicPr>
            <p:nvPr/>
          </p:nvPicPr>
          <p:blipFill>
            <a:blip r:embed="rId5"/>
            <a:srcRect l="22162" t="1320" r="12703"/>
            <a:stretch>
              <a:fillRect/>
            </a:stretch>
          </p:blipFill>
          <p:spPr>
            <a:xfrm>
              <a:off x="3132516" y="3694860"/>
              <a:ext cx="225038" cy="2134681"/>
            </a:xfrm>
            <a:prstGeom prst="rect">
              <a:avLst/>
            </a:prstGeom>
          </p:spPr>
        </p:pic>
        <p:sp>
          <p:nvSpPr>
            <p:cNvPr id="5" name="文本框 124"/>
            <p:cNvSpPr txBox="1"/>
            <p:nvPr/>
          </p:nvSpPr>
          <p:spPr>
            <a:xfrm>
              <a:off x="3959556" y="3664636"/>
              <a:ext cx="160324" cy="306344"/>
            </a:xfrm>
            <a:prstGeom prst="rect">
              <a:avLst/>
            </a:prstGeom>
            <a:noFill/>
          </p:spPr>
          <p:txBody>
            <a:bodyPr wrap="square" rtlCol="0">
              <a:noAutofit/>
            </a:bodyPr>
            <a:lstStyle/>
            <a:p>
              <a:endParaRPr lang="zh-CN" altLang="en-US"/>
            </a:p>
          </p:txBody>
        </p:sp>
        <p:sp>
          <p:nvSpPr>
            <p:cNvPr id="6" name="文本框 60"/>
            <p:cNvSpPr txBox="1"/>
            <p:nvPr/>
          </p:nvSpPr>
          <p:spPr>
            <a:xfrm>
              <a:off x="3336131" y="4174869"/>
              <a:ext cx="296994" cy="1174664"/>
            </a:xfrm>
            <a:prstGeom prst="rect">
              <a:avLst/>
            </a:prstGeom>
            <a:noFill/>
          </p:spPr>
          <p:txBody>
            <a:bodyPr vert="eaVert" wrap="square" rtlCol="0">
              <a:noAutofit/>
            </a:bodyPr>
            <a:lstStyle/>
            <a:p>
              <a:endParaRPr lang="zh-CN" altLang="en-US" sz="1400"/>
            </a:p>
          </p:txBody>
        </p:sp>
        <p:grpSp>
          <p:nvGrpSpPr>
            <p:cNvPr id="17" name="组合 59"/>
            <p:cNvGrpSpPr/>
            <p:nvPr/>
          </p:nvGrpSpPr>
          <p:grpSpPr>
            <a:xfrm>
              <a:off x="405367" y="881872"/>
              <a:ext cx="5897330" cy="3034218"/>
              <a:chOff x="1377" y="1420"/>
              <a:chExt cx="7891" cy="5437"/>
            </a:xfrm>
          </p:grpSpPr>
          <p:grpSp>
            <p:nvGrpSpPr>
              <p:cNvPr id="18" name="组合 52"/>
              <p:cNvGrpSpPr/>
              <p:nvPr/>
            </p:nvGrpSpPr>
            <p:grpSpPr>
              <a:xfrm>
                <a:off x="1377" y="1420"/>
                <a:ext cx="7891" cy="5437"/>
                <a:chOff x="6672" y="417"/>
                <a:chExt cx="9959" cy="7189"/>
              </a:xfrm>
            </p:grpSpPr>
            <p:sp>
              <p:nvSpPr>
                <p:cNvPr id="22" name="文本框 20"/>
                <p:cNvSpPr txBox="1"/>
                <p:nvPr/>
              </p:nvSpPr>
              <p:spPr>
                <a:xfrm>
                  <a:off x="10095" y="5760"/>
                  <a:ext cx="488" cy="580"/>
                </a:xfrm>
                <a:prstGeom prst="rect">
                  <a:avLst/>
                </a:prstGeom>
                <a:noFill/>
              </p:spPr>
              <p:txBody>
                <a:bodyPr wrap="square" rtlCol="0">
                  <a:spAutoFit/>
                </a:bodyPr>
                <a:lstStyle/>
                <a:p>
                  <a:endParaRPr lang="zh-CN" altLang="en-US"/>
                </a:p>
              </p:txBody>
            </p:sp>
            <p:pic>
              <p:nvPicPr>
                <p:cNvPr id="23" name="图片 4" descr="b6c21338319af9ba8e725059b57c1b2"/>
                <p:cNvPicPr>
                  <a:picLocks noChangeAspect="1"/>
                </p:cNvPicPr>
                <p:nvPr/>
              </p:nvPicPr>
              <p:blipFill>
                <a:blip r:embed="rId6"/>
                <a:stretch>
                  <a:fillRect/>
                </a:stretch>
              </p:blipFill>
              <p:spPr>
                <a:xfrm>
                  <a:off x="7540" y="2271"/>
                  <a:ext cx="8519" cy="5116"/>
                </a:xfrm>
                <a:prstGeom prst="rect">
                  <a:avLst/>
                </a:prstGeom>
              </p:spPr>
            </p:pic>
            <p:pic>
              <p:nvPicPr>
                <p:cNvPr id="24" name="图片 5"/>
                <p:cNvPicPr>
                  <a:picLocks noChangeAspect="1"/>
                </p:cNvPicPr>
                <p:nvPr/>
              </p:nvPicPr>
              <p:blipFill>
                <a:blip r:embed="rId7"/>
                <a:stretch>
                  <a:fillRect/>
                </a:stretch>
              </p:blipFill>
              <p:spPr>
                <a:xfrm rot="300000">
                  <a:off x="11330" y="417"/>
                  <a:ext cx="1901" cy="2297"/>
                </a:xfrm>
                <a:prstGeom prst="rect">
                  <a:avLst/>
                </a:prstGeom>
              </p:spPr>
            </p:pic>
            <p:pic>
              <p:nvPicPr>
                <p:cNvPr id="25" name="图片 6"/>
                <p:cNvPicPr>
                  <a:picLocks noChangeAspect="1"/>
                </p:cNvPicPr>
                <p:nvPr/>
              </p:nvPicPr>
              <p:blipFill>
                <a:blip r:embed="rId7"/>
                <a:stretch>
                  <a:fillRect/>
                </a:stretch>
              </p:blipFill>
              <p:spPr>
                <a:xfrm rot="1320000">
                  <a:off x="13268" y="1530"/>
                  <a:ext cx="1576" cy="1903"/>
                </a:xfrm>
                <a:prstGeom prst="rect">
                  <a:avLst/>
                </a:prstGeom>
              </p:spPr>
            </p:pic>
            <p:pic>
              <p:nvPicPr>
                <p:cNvPr id="26" name="图片 8"/>
                <p:cNvPicPr>
                  <a:picLocks noChangeAspect="1"/>
                </p:cNvPicPr>
                <p:nvPr/>
              </p:nvPicPr>
              <p:blipFill>
                <a:blip r:embed="rId7"/>
                <a:stretch>
                  <a:fillRect/>
                </a:stretch>
              </p:blipFill>
              <p:spPr>
                <a:xfrm rot="900000">
                  <a:off x="14316" y="3361"/>
                  <a:ext cx="1181" cy="1426"/>
                </a:xfrm>
                <a:prstGeom prst="rect">
                  <a:avLst/>
                </a:prstGeom>
              </p:spPr>
            </p:pic>
            <p:pic>
              <p:nvPicPr>
                <p:cNvPr id="27" name="图片 9"/>
                <p:cNvPicPr>
                  <a:picLocks noChangeAspect="1"/>
                </p:cNvPicPr>
                <p:nvPr/>
              </p:nvPicPr>
              <p:blipFill>
                <a:blip r:embed="rId7"/>
                <a:stretch>
                  <a:fillRect/>
                </a:stretch>
              </p:blipFill>
              <p:spPr>
                <a:xfrm rot="18060000">
                  <a:off x="8781" y="2406"/>
                  <a:ext cx="1181" cy="1426"/>
                </a:xfrm>
                <a:prstGeom prst="rect">
                  <a:avLst/>
                </a:prstGeom>
              </p:spPr>
            </p:pic>
            <p:pic>
              <p:nvPicPr>
                <p:cNvPr id="28" name="图片 15"/>
                <p:cNvPicPr>
                  <a:picLocks noChangeAspect="1"/>
                </p:cNvPicPr>
                <p:nvPr/>
              </p:nvPicPr>
              <p:blipFill>
                <a:blip r:embed="rId7"/>
                <a:stretch>
                  <a:fillRect/>
                </a:stretch>
              </p:blipFill>
              <p:spPr>
                <a:xfrm rot="18060000">
                  <a:off x="7096" y="3020"/>
                  <a:ext cx="1650" cy="1992"/>
                </a:xfrm>
                <a:prstGeom prst="rect">
                  <a:avLst/>
                </a:prstGeom>
              </p:spPr>
            </p:pic>
            <p:pic>
              <p:nvPicPr>
                <p:cNvPr id="29" name="图片 17"/>
                <p:cNvPicPr>
                  <a:picLocks noChangeAspect="1"/>
                </p:cNvPicPr>
                <p:nvPr/>
              </p:nvPicPr>
              <p:blipFill>
                <a:blip r:embed="rId7"/>
                <a:stretch>
                  <a:fillRect/>
                </a:stretch>
              </p:blipFill>
              <p:spPr>
                <a:xfrm rot="16380000">
                  <a:off x="6794" y="5337"/>
                  <a:ext cx="1181" cy="1426"/>
                </a:xfrm>
                <a:prstGeom prst="rect">
                  <a:avLst/>
                </a:prstGeom>
              </p:spPr>
            </p:pic>
            <p:pic>
              <p:nvPicPr>
                <p:cNvPr id="30" name="图片 21"/>
                <p:cNvPicPr>
                  <a:picLocks noChangeAspect="1"/>
                </p:cNvPicPr>
                <p:nvPr/>
              </p:nvPicPr>
              <p:blipFill>
                <a:blip r:embed="rId7"/>
                <a:stretch>
                  <a:fillRect/>
                </a:stretch>
              </p:blipFill>
              <p:spPr>
                <a:xfrm rot="14880000">
                  <a:off x="7911" y="6832"/>
                  <a:ext cx="701" cy="847"/>
                </a:xfrm>
                <a:prstGeom prst="rect">
                  <a:avLst/>
                </a:prstGeom>
              </p:spPr>
            </p:pic>
            <p:pic>
              <p:nvPicPr>
                <p:cNvPr id="31" name="图片 22"/>
                <p:cNvPicPr>
                  <a:picLocks noChangeAspect="1"/>
                </p:cNvPicPr>
                <p:nvPr/>
              </p:nvPicPr>
              <p:blipFill>
                <a:blip r:embed="rId7"/>
                <a:stretch>
                  <a:fillRect/>
                </a:stretch>
              </p:blipFill>
              <p:spPr>
                <a:xfrm rot="3360000">
                  <a:off x="14612" y="6555"/>
                  <a:ext cx="688" cy="799"/>
                </a:xfrm>
                <a:prstGeom prst="rect">
                  <a:avLst/>
                </a:prstGeom>
              </p:spPr>
            </p:pic>
            <p:pic>
              <p:nvPicPr>
                <p:cNvPr id="32" name="图片 23"/>
                <p:cNvPicPr>
                  <a:picLocks noChangeAspect="1"/>
                </p:cNvPicPr>
                <p:nvPr/>
              </p:nvPicPr>
              <p:blipFill>
                <a:blip r:embed="rId7"/>
                <a:stretch>
                  <a:fillRect/>
                </a:stretch>
              </p:blipFill>
              <p:spPr>
                <a:xfrm rot="1080000">
                  <a:off x="15543" y="5191"/>
                  <a:ext cx="1088" cy="1084"/>
                </a:xfrm>
                <a:prstGeom prst="rect">
                  <a:avLst/>
                </a:prstGeom>
              </p:spPr>
            </p:pic>
            <p:pic>
              <p:nvPicPr>
                <p:cNvPr id="33" name="图片 24"/>
                <p:cNvPicPr>
                  <a:picLocks noChangeAspect="1"/>
                </p:cNvPicPr>
                <p:nvPr/>
              </p:nvPicPr>
              <p:blipFill>
                <a:blip r:embed="rId7"/>
                <a:stretch>
                  <a:fillRect/>
                </a:stretch>
              </p:blipFill>
              <p:spPr>
                <a:xfrm rot="4920000" flipH="1">
                  <a:off x="13091" y="3850"/>
                  <a:ext cx="291" cy="448"/>
                </a:xfrm>
                <a:prstGeom prst="rect">
                  <a:avLst/>
                </a:prstGeom>
              </p:spPr>
            </p:pic>
            <p:pic>
              <p:nvPicPr>
                <p:cNvPr id="34" name="图片 25"/>
                <p:cNvPicPr>
                  <a:picLocks noChangeAspect="1"/>
                </p:cNvPicPr>
                <p:nvPr/>
              </p:nvPicPr>
              <p:blipFill>
                <a:blip r:embed="rId7"/>
                <a:stretch>
                  <a:fillRect/>
                </a:stretch>
              </p:blipFill>
              <p:spPr>
                <a:xfrm rot="3360000" flipH="1">
                  <a:off x="12428" y="5002"/>
                  <a:ext cx="351" cy="407"/>
                </a:xfrm>
                <a:prstGeom prst="rect">
                  <a:avLst/>
                </a:prstGeom>
              </p:spPr>
            </p:pic>
            <p:pic>
              <p:nvPicPr>
                <p:cNvPr id="35" name="图片 26"/>
                <p:cNvPicPr>
                  <a:picLocks noChangeAspect="1"/>
                </p:cNvPicPr>
                <p:nvPr/>
              </p:nvPicPr>
              <p:blipFill>
                <a:blip r:embed="rId7"/>
                <a:stretch>
                  <a:fillRect/>
                </a:stretch>
              </p:blipFill>
              <p:spPr>
                <a:xfrm rot="3360000">
                  <a:off x="13214" y="5432"/>
                  <a:ext cx="468" cy="543"/>
                </a:xfrm>
                <a:prstGeom prst="rect">
                  <a:avLst/>
                </a:prstGeom>
              </p:spPr>
            </p:pic>
            <p:pic>
              <p:nvPicPr>
                <p:cNvPr id="36" name="图片 27"/>
                <p:cNvPicPr>
                  <a:picLocks noChangeAspect="1"/>
                </p:cNvPicPr>
                <p:nvPr/>
              </p:nvPicPr>
              <p:blipFill>
                <a:blip r:embed="rId7"/>
                <a:stretch>
                  <a:fillRect/>
                </a:stretch>
              </p:blipFill>
              <p:spPr>
                <a:xfrm>
                  <a:off x="13655" y="5892"/>
                  <a:ext cx="386" cy="448"/>
                </a:xfrm>
                <a:prstGeom prst="rect">
                  <a:avLst/>
                </a:prstGeom>
              </p:spPr>
            </p:pic>
            <p:pic>
              <p:nvPicPr>
                <p:cNvPr id="37" name="图片 28"/>
                <p:cNvPicPr>
                  <a:picLocks noChangeAspect="1"/>
                </p:cNvPicPr>
                <p:nvPr/>
              </p:nvPicPr>
              <p:blipFill>
                <a:blip r:embed="rId7"/>
                <a:stretch>
                  <a:fillRect/>
                </a:stretch>
              </p:blipFill>
              <p:spPr>
                <a:xfrm rot="1140000">
                  <a:off x="12779" y="6165"/>
                  <a:ext cx="416" cy="447"/>
                </a:xfrm>
                <a:prstGeom prst="rect">
                  <a:avLst/>
                </a:prstGeom>
              </p:spPr>
            </p:pic>
            <p:pic>
              <p:nvPicPr>
                <p:cNvPr id="38" name="图片 29"/>
                <p:cNvPicPr>
                  <a:picLocks noChangeAspect="1"/>
                </p:cNvPicPr>
                <p:nvPr/>
              </p:nvPicPr>
              <p:blipFill>
                <a:blip r:embed="rId7"/>
                <a:stretch>
                  <a:fillRect/>
                </a:stretch>
              </p:blipFill>
              <p:spPr>
                <a:xfrm rot="3360000" flipH="1">
                  <a:off x="12917" y="4433"/>
                  <a:ext cx="487" cy="497"/>
                </a:xfrm>
                <a:prstGeom prst="rect">
                  <a:avLst/>
                </a:prstGeom>
              </p:spPr>
            </p:pic>
            <p:pic>
              <p:nvPicPr>
                <p:cNvPr id="39" name="图片 30"/>
                <p:cNvPicPr>
                  <a:picLocks noChangeAspect="1"/>
                </p:cNvPicPr>
                <p:nvPr/>
              </p:nvPicPr>
              <p:blipFill>
                <a:blip r:embed="rId7"/>
                <a:stretch>
                  <a:fillRect/>
                </a:stretch>
              </p:blipFill>
              <p:spPr>
                <a:xfrm rot="1080000">
                  <a:off x="11854" y="3230"/>
                  <a:ext cx="509" cy="592"/>
                </a:xfrm>
                <a:prstGeom prst="rect">
                  <a:avLst/>
                </a:prstGeom>
              </p:spPr>
            </p:pic>
            <p:pic>
              <p:nvPicPr>
                <p:cNvPr id="40" name="图片 31"/>
                <p:cNvPicPr>
                  <a:picLocks noChangeAspect="1"/>
                </p:cNvPicPr>
                <p:nvPr/>
              </p:nvPicPr>
              <p:blipFill>
                <a:blip r:embed="rId7"/>
                <a:stretch>
                  <a:fillRect/>
                </a:stretch>
              </p:blipFill>
              <p:spPr>
                <a:xfrm rot="3360000" flipH="1">
                  <a:off x="10088" y="3769"/>
                  <a:ext cx="300" cy="448"/>
                </a:xfrm>
                <a:prstGeom prst="rect">
                  <a:avLst/>
                </a:prstGeom>
              </p:spPr>
            </p:pic>
            <p:pic>
              <p:nvPicPr>
                <p:cNvPr id="41" name="图片 32"/>
                <p:cNvPicPr>
                  <a:picLocks noChangeAspect="1"/>
                </p:cNvPicPr>
                <p:nvPr/>
              </p:nvPicPr>
              <p:blipFill>
                <a:blip r:embed="rId7"/>
                <a:stretch>
                  <a:fillRect/>
                </a:stretch>
              </p:blipFill>
              <p:spPr>
                <a:xfrm rot="3360000" flipH="1">
                  <a:off x="10276" y="4277"/>
                  <a:ext cx="507" cy="551"/>
                </a:xfrm>
                <a:prstGeom prst="rect">
                  <a:avLst/>
                </a:prstGeom>
              </p:spPr>
            </p:pic>
            <p:pic>
              <p:nvPicPr>
                <p:cNvPr id="42" name="图片 33"/>
                <p:cNvPicPr>
                  <a:picLocks noChangeAspect="1"/>
                </p:cNvPicPr>
                <p:nvPr/>
              </p:nvPicPr>
              <p:blipFill>
                <a:blip r:embed="rId7"/>
                <a:stretch>
                  <a:fillRect/>
                </a:stretch>
              </p:blipFill>
              <p:spPr>
                <a:xfrm rot="3360000" flipH="1">
                  <a:off x="10223" y="5318"/>
                  <a:ext cx="367" cy="399"/>
                </a:xfrm>
                <a:prstGeom prst="rect">
                  <a:avLst/>
                </a:prstGeom>
              </p:spPr>
            </p:pic>
            <p:pic>
              <p:nvPicPr>
                <p:cNvPr id="43" name="图片 34"/>
                <p:cNvPicPr>
                  <a:picLocks noChangeAspect="1"/>
                </p:cNvPicPr>
                <p:nvPr/>
              </p:nvPicPr>
              <p:blipFill>
                <a:blip r:embed="rId7"/>
                <a:stretch>
                  <a:fillRect/>
                </a:stretch>
              </p:blipFill>
              <p:spPr>
                <a:xfrm rot="21300000" flipH="1">
                  <a:off x="11049" y="3768"/>
                  <a:ext cx="467" cy="508"/>
                </a:xfrm>
                <a:prstGeom prst="rect">
                  <a:avLst/>
                </a:prstGeom>
              </p:spPr>
            </p:pic>
            <p:pic>
              <p:nvPicPr>
                <p:cNvPr id="44" name="图片 35"/>
                <p:cNvPicPr>
                  <a:picLocks noChangeAspect="1"/>
                </p:cNvPicPr>
                <p:nvPr/>
              </p:nvPicPr>
              <p:blipFill>
                <a:blip r:embed="rId7"/>
                <a:stretch>
                  <a:fillRect/>
                </a:stretch>
              </p:blipFill>
              <p:spPr>
                <a:xfrm rot="21300000" flipH="1">
                  <a:off x="11493" y="4503"/>
                  <a:ext cx="367" cy="399"/>
                </a:xfrm>
                <a:prstGeom prst="rect">
                  <a:avLst/>
                </a:prstGeom>
              </p:spPr>
            </p:pic>
            <p:pic>
              <p:nvPicPr>
                <p:cNvPr id="45" name="图片 36"/>
                <p:cNvPicPr>
                  <a:picLocks noChangeAspect="1"/>
                </p:cNvPicPr>
                <p:nvPr/>
              </p:nvPicPr>
              <p:blipFill>
                <a:blip r:embed="rId7"/>
                <a:stretch>
                  <a:fillRect/>
                </a:stretch>
              </p:blipFill>
              <p:spPr>
                <a:xfrm rot="2880000" flipH="1">
                  <a:off x="10633" y="6093"/>
                  <a:ext cx="380" cy="413"/>
                </a:xfrm>
                <a:prstGeom prst="rect">
                  <a:avLst/>
                </a:prstGeom>
              </p:spPr>
            </p:pic>
            <p:pic>
              <p:nvPicPr>
                <p:cNvPr id="46" name="图片 37"/>
                <p:cNvPicPr>
                  <a:picLocks noChangeAspect="1"/>
                </p:cNvPicPr>
                <p:nvPr/>
              </p:nvPicPr>
              <p:blipFill>
                <a:blip r:embed="rId7"/>
                <a:stretch>
                  <a:fillRect/>
                </a:stretch>
              </p:blipFill>
              <p:spPr>
                <a:xfrm flipH="1">
                  <a:off x="11188" y="5596"/>
                  <a:ext cx="481" cy="524"/>
                </a:xfrm>
                <a:prstGeom prst="rect">
                  <a:avLst/>
                </a:prstGeom>
              </p:spPr>
            </p:pic>
            <p:pic>
              <p:nvPicPr>
                <p:cNvPr id="47" name="图片 38"/>
                <p:cNvPicPr>
                  <a:picLocks noChangeAspect="1"/>
                </p:cNvPicPr>
                <p:nvPr/>
              </p:nvPicPr>
              <p:blipFill>
                <a:blip r:embed="rId7"/>
                <a:stretch>
                  <a:fillRect/>
                </a:stretch>
              </p:blipFill>
              <p:spPr>
                <a:xfrm rot="6540000" flipH="1">
                  <a:off x="14080" y="4910"/>
                  <a:ext cx="291" cy="448"/>
                </a:xfrm>
                <a:prstGeom prst="rect">
                  <a:avLst/>
                </a:prstGeom>
              </p:spPr>
            </p:pic>
            <p:pic>
              <p:nvPicPr>
                <p:cNvPr id="48" name="图片 39"/>
                <p:cNvPicPr>
                  <a:picLocks noChangeAspect="1"/>
                </p:cNvPicPr>
                <p:nvPr/>
              </p:nvPicPr>
              <p:blipFill>
                <a:blip r:embed="rId7"/>
                <a:stretch>
                  <a:fillRect/>
                </a:stretch>
              </p:blipFill>
              <p:spPr>
                <a:xfrm rot="21000000" flipH="1">
                  <a:off x="8554" y="5906"/>
                  <a:ext cx="291" cy="448"/>
                </a:xfrm>
                <a:prstGeom prst="rect">
                  <a:avLst/>
                </a:prstGeom>
              </p:spPr>
            </p:pic>
            <p:pic>
              <p:nvPicPr>
                <p:cNvPr id="49" name="图片 40"/>
                <p:cNvPicPr>
                  <a:picLocks noChangeAspect="1"/>
                </p:cNvPicPr>
                <p:nvPr/>
              </p:nvPicPr>
              <p:blipFill>
                <a:blip r:embed="rId7"/>
                <a:stretch>
                  <a:fillRect/>
                </a:stretch>
              </p:blipFill>
              <p:spPr>
                <a:xfrm rot="21000000" flipH="1">
                  <a:off x="9232" y="4277"/>
                  <a:ext cx="416" cy="448"/>
                </a:xfrm>
                <a:prstGeom prst="rect">
                  <a:avLst/>
                </a:prstGeom>
              </p:spPr>
            </p:pic>
            <p:pic>
              <p:nvPicPr>
                <p:cNvPr id="50" name="图片 41"/>
                <p:cNvPicPr>
                  <a:picLocks noChangeAspect="1"/>
                </p:cNvPicPr>
                <p:nvPr/>
              </p:nvPicPr>
              <p:blipFill>
                <a:blip r:embed="rId7"/>
                <a:stretch>
                  <a:fillRect/>
                </a:stretch>
              </p:blipFill>
              <p:spPr>
                <a:xfrm rot="1020000" flipH="1">
                  <a:off x="9177" y="5303"/>
                  <a:ext cx="388" cy="418"/>
                </a:xfrm>
                <a:prstGeom prst="rect">
                  <a:avLst/>
                </a:prstGeom>
              </p:spPr>
            </p:pic>
            <p:pic>
              <p:nvPicPr>
                <p:cNvPr id="51" name="图片 42"/>
                <p:cNvPicPr>
                  <a:picLocks noChangeAspect="1"/>
                </p:cNvPicPr>
                <p:nvPr/>
              </p:nvPicPr>
              <p:blipFill>
                <a:blip r:embed="rId7"/>
                <a:stretch>
                  <a:fillRect/>
                </a:stretch>
              </p:blipFill>
              <p:spPr>
                <a:xfrm rot="1380000" flipH="1">
                  <a:off x="8694" y="4729"/>
                  <a:ext cx="388" cy="418"/>
                </a:xfrm>
                <a:prstGeom prst="rect">
                  <a:avLst/>
                </a:prstGeom>
              </p:spPr>
            </p:pic>
            <p:pic>
              <p:nvPicPr>
                <p:cNvPr id="52" name="图片 43"/>
                <p:cNvPicPr>
                  <a:picLocks noChangeAspect="1"/>
                </p:cNvPicPr>
                <p:nvPr/>
              </p:nvPicPr>
              <p:blipFill>
                <a:blip r:embed="rId7"/>
                <a:stretch>
                  <a:fillRect/>
                </a:stretch>
              </p:blipFill>
              <p:spPr>
                <a:xfrm rot="6540000" flipH="1">
                  <a:off x="14326" y="5567"/>
                  <a:ext cx="704" cy="448"/>
                </a:xfrm>
                <a:prstGeom prst="rect">
                  <a:avLst/>
                </a:prstGeom>
              </p:spPr>
            </p:pic>
            <p:pic>
              <p:nvPicPr>
                <p:cNvPr id="53" name="图片 44"/>
                <p:cNvPicPr>
                  <a:picLocks noChangeAspect="1"/>
                </p:cNvPicPr>
                <p:nvPr/>
              </p:nvPicPr>
              <p:blipFill>
                <a:blip r:embed="rId7"/>
                <a:stretch>
                  <a:fillRect/>
                </a:stretch>
              </p:blipFill>
              <p:spPr>
                <a:xfrm rot="1200000" flipH="1">
                  <a:off x="9661" y="6305"/>
                  <a:ext cx="251" cy="388"/>
                </a:xfrm>
                <a:prstGeom prst="rect">
                  <a:avLst/>
                </a:prstGeom>
              </p:spPr>
            </p:pic>
            <p:pic>
              <p:nvPicPr>
                <p:cNvPr id="54" name="图片 45"/>
                <p:cNvPicPr>
                  <a:picLocks noChangeAspect="1"/>
                </p:cNvPicPr>
                <p:nvPr/>
              </p:nvPicPr>
              <p:blipFill>
                <a:blip r:embed="rId7"/>
                <a:stretch>
                  <a:fillRect/>
                </a:stretch>
              </p:blipFill>
              <p:spPr>
                <a:xfrm rot="11520000">
                  <a:off x="9353" y="6996"/>
                  <a:ext cx="287" cy="471"/>
                </a:xfrm>
                <a:prstGeom prst="rect">
                  <a:avLst/>
                </a:prstGeom>
              </p:spPr>
            </p:pic>
            <p:pic>
              <p:nvPicPr>
                <p:cNvPr id="55" name="图片 46"/>
                <p:cNvPicPr>
                  <a:picLocks noChangeAspect="1"/>
                </p:cNvPicPr>
                <p:nvPr/>
              </p:nvPicPr>
              <p:blipFill>
                <a:blip r:embed="rId7"/>
                <a:stretch>
                  <a:fillRect/>
                </a:stretch>
              </p:blipFill>
              <p:spPr>
                <a:xfrm rot="8460000" flipH="1">
                  <a:off x="13310" y="7071"/>
                  <a:ext cx="251" cy="388"/>
                </a:xfrm>
                <a:prstGeom prst="rect">
                  <a:avLst/>
                </a:prstGeom>
              </p:spPr>
            </p:pic>
            <p:pic>
              <p:nvPicPr>
                <p:cNvPr id="56" name="图片 47"/>
                <p:cNvPicPr>
                  <a:picLocks noChangeAspect="1"/>
                </p:cNvPicPr>
                <p:nvPr/>
              </p:nvPicPr>
              <p:blipFill>
                <a:blip r:embed="rId7"/>
                <a:stretch>
                  <a:fillRect/>
                </a:stretch>
              </p:blipFill>
              <p:spPr>
                <a:xfrm rot="3360000" flipH="1">
                  <a:off x="10629" y="4876"/>
                  <a:ext cx="173" cy="189"/>
                </a:xfrm>
                <a:prstGeom prst="rect">
                  <a:avLst/>
                </a:prstGeom>
              </p:spPr>
            </p:pic>
            <p:pic>
              <p:nvPicPr>
                <p:cNvPr id="57" name="图片 48"/>
                <p:cNvPicPr>
                  <a:picLocks noChangeAspect="1"/>
                </p:cNvPicPr>
                <p:nvPr/>
              </p:nvPicPr>
              <p:blipFill>
                <a:blip r:embed="rId7"/>
                <a:stretch>
                  <a:fillRect/>
                </a:stretch>
              </p:blipFill>
              <p:spPr>
                <a:xfrm rot="4260000" flipH="1">
                  <a:off x="10738" y="5614"/>
                  <a:ext cx="173" cy="189"/>
                </a:xfrm>
                <a:prstGeom prst="rect">
                  <a:avLst/>
                </a:prstGeom>
              </p:spPr>
            </p:pic>
            <p:pic>
              <p:nvPicPr>
                <p:cNvPr id="58" name="图片 49"/>
                <p:cNvPicPr>
                  <a:picLocks noChangeAspect="1"/>
                </p:cNvPicPr>
                <p:nvPr/>
              </p:nvPicPr>
              <p:blipFill>
                <a:blip r:embed="rId7"/>
                <a:stretch>
                  <a:fillRect/>
                </a:stretch>
              </p:blipFill>
              <p:spPr>
                <a:xfrm rot="2280000" flipH="1">
                  <a:off x="11243" y="6358"/>
                  <a:ext cx="173" cy="189"/>
                </a:xfrm>
                <a:prstGeom prst="rect">
                  <a:avLst/>
                </a:prstGeom>
              </p:spPr>
            </p:pic>
            <p:pic>
              <p:nvPicPr>
                <p:cNvPr id="59" name="图片 50"/>
                <p:cNvPicPr>
                  <a:picLocks noChangeAspect="1"/>
                </p:cNvPicPr>
                <p:nvPr/>
              </p:nvPicPr>
              <p:blipFill>
                <a:blip r:embed="rId7"/>
                <a:stretch>
                  <a:fillRect/>
                </a:stretch>
              </p:blipFill>
              <p:spPr>
                <a:xfrm rot="21240000" flipH="1">
                  <a:off x="11419" y="5123"/>
                  <a:ext cx="173" cy="189"/>
                </a:xfrm>
                <a:prstGeom prst="rect">
                  <a:avLst/>
                </a:prstGeom>
              </p:spPr>
            </p:pic>
            <p:pic>
              <p:nvPicPr>
                <p:cNvPr id="60" name="图片 51"/>
                <p:cNvPicPr>
                  <a:picLocks noChangeAspect="1"/>
                </p:cNvPicPr>
                <p:nvPr/>
              </p:nvPicPr>
              <p:blipFill>
                <a:blip r:embed="rId7"/>
                <a:stretch>
                  <a:fillRect/>
                </a:stretch>
              </p:blipFill>
              <p:spPr>
                <a:xfrm rot="21240000" flipH="1">
                  <a:off x="12233" y="4133"/>
                  <a:ext cx="289" cy="292"/>
                </a:xfrm>
                <a:prstGeom prst="rect">
                  <a:avLst/>
                </a:prstGeom>
              </p:spPr>
            </p:pic>
            <p:pic>
              <p:nvPicPr>
                <p:cNvPr id="61" name="图片 53"/>
                <p:cNvPicPr>
                  <a:picLocks noChangeAspect="1"/>
                </p:cNvPicPr>
                <p:nvPr/>
              </p:nvPicPr>
              <p:blipFill>
                <a:blip r:embed="rId7"/>
                <a:stretch>
                  <a:fillRect/>
                </a:stretch>
              </p:blipFill>
              <p:spPr>
                <a:xfrm rot="15780000" flipH="1">
                  <a:off x="8326" y="6532"/>
                  <a:ext cx="173" cy="189"/>
                </a:xfrm>
                <a:prstGeom prst="rect">
                  <a:avLst/>
                </a:prstGeom>
              </p:spPr>
            </p:pic>
            <p:pic>
              <p:nvPicPr>
                <p:cNvPr id="62" name="图片 54"/>
                <p:cNvPicPr>
                  <a:picLocks noChangeAspect="1"/>
                </p:cNvPicPr>
                <p:nvPr/>
              </p:nvPicPr>
              <p:blipFill>
                <a:blip r:embed="rId7"/>
                <a:stretch>
                  <a:fillRect/>
                </a:stretch>
              </p:blipFill>
              <p:spPr>
                <a:xfrm rot="17760000" flipH="1">
                  <a:off x="8377" y="5276"/>
                  <a:ext cx="173" cy="189"/>
                </a:xfrm>
                <a:prstGeom prst="rect">
                  <a:avLst/>
                </a:prstGeom>
              </p:spPr>
            </p:pic>
          </p:grpSp>
          <p:pic>
            <p:nvPicPr>
              <p:cNvPr id="19" name="图片 103"/>
              <p:cNvPicPr>
                <a:picLocks noChangeAspect="1"/>
              </p:cNvPicPr>
              <p:nvPr/>
            </p:nvPicPr>
            <p:blipFill>
              <a:blip r:embed="rId7"/>
              <a:stretch>
                <a:fillRect/>
              </a:stretch>
            </p:blipFill>
            <p:spPr>
              <a:xfrm rot="15780000">
                <a:off x="4601" y="3236"/>
                <a:ext cx="380" cy="390"/>
              </a:xfrm>
              <a:prstGeom prst="rect">
                <a:avLst/>
              </a:prstGeom>
            </p:spPr>
          </p:pic>
          <p:pic>
            <p:nvPicPr>
              <p:cNvPr id="20" name="图片 104"/>
              <p:cNvPicPr>
                <a:picLocks noChangeAspect="1"/>
              </p:cNvPicPr>
              <p:nvPr/>
            </p:nvPicPr>
            <p:blipFill>
              <a:blip r:embed="rId7"/>
              <a:stretch>
                <a:fillRect/>
              </a:stretch>
            </p:blipFill>
            <p:spPr>
              <a:xfrm rot="19860000">
                <a:off x="4063" y="2363"/>
                <a:ext cx="742" cy="694"/>
              </a:xfrm>
              <a:prstGeom prst="rect">
                <a:avLst/>
              </a:prstGeom>
            </p:spPr>
          </p:pic>
          <p:pic>
            <p:nvPicPr>
              <p:cNvPr id="21" name="图片 106"/>
              <p:cNvPicPr>
                <a:picLocks noChangeAspect="1"/>
              </p:cNvPicPr>
              <p:nvPr/>
            </p:nvPicPr>
            <p:blipFill>
              <a:blip r:embed="rId7"/>
              <a:stretch>
                <a:fillRect/>
              </a:stretch>
            </p:blipFill>
            <p:spPr>
              <a:xfrm>
                <a:off x="7959" y="4808"/>
                <a:ext cx="434" cy="360"/>
              </a:xfrm>
              <a:prstGeom prst="rect">
                <a:avLst/>
              </a:prstGeom>
            </p:spPr>
          </p:pic>
        </p:grpSp>
        <p:sp>
          <p:nvSpPr>
            <p:cNvPr id="63" name="文本框 66"/>
            <p:cNvSpPr txBox="1"/>
            <p:nvPr/>
          </p:nvSpPr>
          <p:spPr>
            <a:xfrm>
              <a:off x="2857264" y="3942559"/>
              <a:ext cx="188572" cy="513578"/>
            </a:xfrm>
            <a:prstGeom prst="rect">
              <a:avLst/>
            </a:prstGeom>
            <a:noFill/>
          </p:spPr>
          <p:txBody>
            <a:bodyPr wrap="square" rtlCol="0">
              <a:spAutoFit/>
            </a:bodyPr>
            <a:lstStyle/>
            <a:p>
              <a:r>
                <a:rPr lang="zh-CN" altLang="en-US" sz="1400" dirty="0">
                  <a:solidFill>
                    <a:schemeClr val="bg1"/>
                  </a:solidFill>
                  <a:latin typeface="微软雅黑 Light" panose="020B0502040204020203" pitchFamily="34" charset="-122"/>
                  <a:ea typeface="微软雅黑 Light" panose="020B0502040204020203" pitchFamily="34" charset="-122"/>
                </a:rPr>
                <a:t>仿真</a:t>
              </a:r>
            </a:p>
          </p:txBody>
        </p:sp>
        <p:sp>
          <p:nvSpPr>
            <p:cNvPr id="64" name="文本框 69"/>
            <p:cNvSpPr txBox="1"/>
            <p:nvPr/>
          </p:nvSpPr>
          <p:spPr>
            <a:xfrm>
              <a:off x="3739260" y="3942965"/>
              <a:ext cx="188572" cy="513578"/>
            </a:xfrm>
            <a:prstGeom prst="rect">
              <a:avLst/>
            </a:prstGeom>
            <a:noFill/>
          </p:spPr>
          <p:txBody>
            <a:bodyPr wrap="square" rtlCol="0">
              <a:spAutoFit/>
            </a:bodyPr>
            <a:lstStyle/>
            <a:p>
              <a:r>
                <a:rPr lang="zh-CN" altLang="en-US" sz="1400" dirty="0">
                  <a:solidFill>
                    <a:schemeClr val="bg1"/>
                  </a:solidFill>
                  <a:latin typeface="微软雅黑 Light" panose="020B0502040204020203" pitchFamily="34" charset="-122"/>
                  <a:ea typeface="微软雅黑 Light" panose="020B0502040204020203" pitchFamily="34" charset="-122"/>
                </a:rPr>
                <a:t>仿真</a:t>
              </a:r>
            </a:p>
          </p:txBody>
        </p:sp>
        <p:sp>
          <p:nvSpPr>
            <p:cNvPr id="65" name="文本框 70"/>
            <p:cNvSpPr txBox="1"/>
            <p:nvPr/>
          </p:nvSpPr>
          <p:spPr>
            <a:xfrm>
              <a:off x="3098275" y="4174869"/>
              <a:ext cx="142463" cy="513578"/>
            </a:xfrm>
            <a:prstGeom prst="rect">
              <a:avLst/>
            </a:prstGeom>
            <a:noFill/>
          </p:spPr>
          <p:txBody>
            <a:bodyPr wrap="square" rtlCol="0">
              <a:spAutoFit/>
            </a:bodyPr>
            <a:lstStyle/>
            <a:p>
              <a:r>
                <a:rPr lang="zh-CN" altLang="en-US" sz="1400" dirty="0">
                  <a:latin typeface="微软雅黑 Light" panose="020B0502040204020203" pitchFamily="34" charset="-122"/>
                  <a:ea typeface="微软雅黑 Light" panose="020B0502040204020203" pitchFamily="34" charset="-122"/>
                </a:rPr>
                <a:t>算法</a:t>
              </a:r>
            </a:p>
          </p:txBody>
        </p:sp>
        <p:sp>
          <p:nvSpPr>
            <p:cNvPr id="66" name="文本框 72"/>
            <p:cNvSpPr txBox="1"/>
            <p:nvPr/>
          </p:nvSpPr>
          <p:spPr>
            <a:xfrm>
              <a:off x="3559687" y="4185639"/>
              <a:ext cx="142463" cy="513578"/>
            </a:xfrm>
            <a:prstGeom prst="rect">
              <a:avLst/>
            </a:prstGeom>
            <a:noFill/>
          </p:spPr>
          <p:txBody>
            <a:bodyPr wrap="square" rtlCol="0">
              <a:spAutoFit/>
            </a:bodyPr>
            <a:lstStyle/>
            <a:p>
              <a:r>
                <a:rPr lang="zh-CN" altLang="en-US" sz="1400">
                  <a:latin typeface="微软雅黑 Light" panose="020B0502040204020203" pitchFamily="34" charset="-122"/>
                  <a:ea typeface="微软雅黑 Light" panose="020B0502040204020203" pitchFamily="34" charset="-122"/>
                </a:rPr>
                <a:t>算法</a:t>
              </a:r>
            </a:p>
          </p:txBody>
        </p:sp>
        <p:sp>
          <p:nvSpPr>
            <p:cNvPr id="67" name="文本框 73"/>
            <p:cNvSpPr txBox="1"/>
            <p:nvPr/>
          </p:nvSpPr>
          <p:spPr>
            <a:xfrm>
              <a:off x="3314257" y="4386791"/>
              <a:ext cx="142463" cy="936524"/>
            </a:xfrm>
            <a:prstGeom prst="rect">
              <a:avLst/>
            </a:prstGeom>
            <a:noFill/>
          </p:spPr>
          <p:txBody>
            <a:bodyPr wrap="square" rtlCol="0">
              <a:spAutoFit/>
            </a:bodyPr>
            <a:lstStyle/>
            <a:p>
              <a:r>
                <a:rPr lang="zh-CN" altLang="en-US" sz="1400" dirty="0">
                  <a:latin typeface="微软雅黑 Light" panose="020B0502040204020203" pitchFamily="34" charset="-122"/>
                  <a:ea typeface="微软雅黑 Light" panose="020B0502040204020203" pitchFamily="34" charset="-122"/>
                </a:rPr>
                <a:t>人工决策</a:t>
              </a:r>
            </a:p>
          </p:txBody>
        </p:sp>
        <p:sp>
          <p:nvSpPr>
            <p:cNvPr id="68" name="TextBox 67"/>
            <p:cNvSpPr txBox="1"/>
            <p:nvPr/>
          </p:nvSpPr>
          <p:spPr>
            <a:xfrm>
              <a:off x="3176379" y="3418902"/>
              <a:ext cx="632316" cy="332315"/>
            </a:xfrm>
            <a:prstGeom prst="rect">
              <a:avLst/>
            </a:prstGeom>
            <a:noFill/>
          </p:spPr>
          <p:txBody>
            <a:bodyPr wrap="square" rtlCol="0">
              <a:spAutoFit/>
            </a:bodyPr>
            <a:lstStyle/>
            <a:p>
              <a:r>
                <a:rPr lang="zh-CN" altLang="en-US" sz="1600"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安全</a:t>
              </a:r>
              <a:endParaRPr lang="en-US" sz="1600"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69" name="TextBox 68"/>
            <p:cNvSpPr txBox="1"/>
            <p:nvPr/>
          </p:nvSpPr>
          <p:spPr>
            <a:xfrm>
              <a:off x="3354032" y="1311744"/>
              <a:ext cx="632316" cy="332315"/>
            </a:xfrm>
            <a:prstGeom prst="rect">
              <a:avLst/>
            </a:prstGeom>
            <a:noFill/>
          </p:spPr>
          <p:txBody>
            <a:bodyPr wrap="square" rtlCol="0">
              <a:spAutoFit/>
            </a:bodyPr>
            <a:lstStyle/>
            <a:p>
              <a:r>
                <a:rPr lang="zh-CN" altLang="en-US" sz="1600" dirty="0">
                  <a:solidFill>
                    <a:schemeClr val="bg1"/>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运行</a:t>
              </a:r>
              <a:endParaRPr lang="en-US" sz="1600" dirty="0">
                <a:solidFill>
                  <a:schemeClr val="bg1"/>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70" name="TextBox 69"/>
            <p:cNvSpPr txBox="1"/>
            <p:nvPr/>
          </p:nvSpPr>
          <p:spPr>
            <a:xfrm>
              <a:off x="4391283" y="1627409"/>
              <a:ext cx="632316" cy="332315"/>
            </a:xfrm>
            <a:prstGeom prst="rect">
              <a:avLst/>
            </a:prstGeom>
            <a:noFill/>
          </p:spPr>
          <p:txBody>
            <a:bodyPr wrap="square" rtlCol="0">
              <a:spAutoFit/>
            </a:bodyPr>
            <a:lstStyle/>
            <a:p>
              <a:r>
                <a:rPr lang="zh-CN" altLang="en-US" sz="1600" dirty="0">
                  <a:solidFill>
                    <a:schemeClr val="bg1"/>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运营</a:t>
              </a:r>
              <a:endParaRPr lang="en-US" sz="1600" dirty="0">
                <a:solidFill>
                  <a:schemeClr val="bg1"/>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71" name="TextBox 70"/>
            <p:cNvSpPr txBox="1"/>
            <p:nvPr/>
          </p:nvSpPr>
          <p:spPr>
            <a:xfrm>
              <a:off x="932090" y="2365393"/>
              <a:ext cx="632316" cy="332315"/>
            </a:xfrm>
            <a:prstGeom prst="rect">
              <a:avLst/>
            </a:prstGeom>
            <a:noFill/>
          </p:spPr>
          <p:txBody>
            <a:bodyPr wrap="square" rtlCol="0">
              <a:spAutoFit/>
            </a:bodyPr>
            <a:lstStyle/>
            <a:p>
              <a:r>
                <a:rPr lang="zh-CN" altLang="en-US" sz="1600" dirty="0">
                  <a:solidFill>
                    <a:schemeClr val="bg1"/>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服务</a:t>
              </a:r>
              <a:endParaRPr lang="en-US" sz="1600" dirty="0">
                <a:solidFill>
                  <a:schemeClr val="bg1"/>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72" name="TextBox 71"/>
            <p:cNvSpPr txBox="1"/>
            <p:nvPr/>
          </p:nvSpPr>
          <p:spPr>
            <a:xfrm>
              <a:off x="4924856" y="2301885"/>
              <a:ext cx="632316" cy="332315"/>
            </a:xfrm>
            <a:prstGeom prst="rect">
              <a:avLst/>
            </a:prstGeom>
            <a:noFill/>
          </p:spPr>
          <p:txBody>
            <a:bodyPr wrap="square" rtlCol="0">
              <a:spAutoFit/>
            </a:bodyPr>
            <a:lstStyle/>
            <a:p>
              <a:r>
                <a:rPr lang="zh-CN" altLang="en-US" sz="1600" dirty="0">
                  <a:solidFill>
                    <a:schemeClr val="bg1"/>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基建</a:t>
              </a:r>
              <a:endParaRPr lang="en-US" sz="1600" dirty="0">
                <a:solidFill>
                  <a:schemeClr val="bg1"/>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pic>
          <p:nvPicPr>
            <p:cNvPr id="11" name="图片 57"/>
            <p:cNvPicPr>
              <a:picLocks noChangeAspect="1"/>
            </p:cNvPicPr>
            <p:nvPr/>
          </p:nvPicPr>
          <p:blipFill>
            <a:blip r:embed="rId8">
              <a:extLst>
                <a:ext uri="{BEBA8EAE-BF5A-486C-A8C5-ECC9F3942E4B}">
                  <a14:imgProps xmlns:a14="http://schemas.microsoft.com/office/drawing/2010/main">
                    <a14:imgLayer r:embed="rId9">
                      <a14:imgEffect>
                        <a14:backgroundRemoval t="4364" b="96364" l="9483" r="96552">
                          <a14:foregroundMark x1="92529" y1="12727" x2="92529" y2="12727"/>
                          <a14:foregroundMark x1="97126" y1="9091" x2="97126" y2="9091"/>
                          <a14:foregroundMark x1="44828" y1="12000" x2="44828" y2="12000"/>
                          <a14:foregroundMark x1="50575" y1="4364" x2="50575" y2="4364"/>
                          <a14:foregroundMark x1="78736" y1="96364" x2="78736" y2="96364"/>
                        </a14:backgroundRemoval>
                      </a14:imgEffect>
                    </a14:imgLayer>
                  </a14:imgProps>
                </a:ext>
              </a:extLst>
            </a:blip>
            <a:stretch>
              <a:fillRect/>
            </a:stretch>
          </p:blipFill>
          <p:spPr>
            <a:xfrm>
              <a:off x="1857696" y="5733875"/>
              <a:ext cx="1450491" cy="947225"/>
            </a:xfrm>
            <a:prstGeom prst="rect">
              <a:avLst/>
            </a:prstGeom>
          </p:spPr>
        </p:pic>
        <p:pic>
          <p:nvPicPr>
            <p:cNvPr id="10" name="图片 18"/>
            <p:cNvPicPr>
              <a:picLocks noChangeAspect="1"/>
            </p:cNvPicPr>
            <p:nvPr/>
          </p:nvPicPr>
          <p:blipFill>
            <a:blip r:embed="rId10">
              <a:extLst>
                <a:ext uri="{BEBA8EAE-BF5A-486C-A8C5-ECC9F3942E4B}">
                  <a14:imgProps xmlns:a14="http://schemas.microsoft.com/office/drawing/2010/main">
                    <a14:imgLayer r:embed="rId11">
                      <a14:imgEffect>
                        <a14:backgroundRemoval t="4211" b="96140" l="4196" r="88811">
                          <a14:foregroundMark x1="56643" y1="4912" x2="56643" y2="4912"/>
                          <a14:foregroundMark x1="86713" y1="76491" x2="86713" y2="76491"/>
                          <a14:foregroundMark x1="5594" y1="80702" x2="5594" y2="80702"/>
                          <a14:foregroundMark x1="89510" y1="80702" x2="89510" y2="80702"/>
                          <a14:foregroundMark x1="66434" y1="96140" x2="66434" y2="96140"/>
                        </a14:backgroundRemoval>
                      </a14:imgEffect>
                    </a14:imgLayer>
                  </a14:imgProps>
                </a:ext>
              </a:extLst>
            </a:blip>
            <a:stretch>
              <a:fillRect/>
            </a:stretch>
          </p:blipFill>
          <p:spPr>
            <a:xfrm>
              <a:off x="3239344" y="5711514"/>
              <a:ext cx="540448" cy="946186"/>
            </a:xfrm>
            <a:prstGeom prst="rect">
              <a:avLst/>
            </a:prstGeom>
          </p:spPr>
        </p:pic>
        <p:pic>
          <p:nvPicPr>
            <p:cNvPr id="12" name="图片 58"/>
            <p:cNvPicPr>
              <a:picLocks noChangeAspect="1"/>
            </p:cNvPicPr>
            <p:nvPr/>
          </p:nvPicPr>
          <p:blipFill>
            <a:blip r:embed="rId12">
              <a:extLst>
                <a:ext uri="{BEBA8EAE-BF5A-486C-A8C5-ECC9F3942E4B}">
                  <a14:imgProps xmlns:a14="http://schemas.microsoft.com/office/drawing/2010/main">
                    <a14:imgLayer r:embed="rId13">
                      <a14:imgEffect>
                        <a14:backgroundRemoval t="6182" b="96000" l="2874" r="89943">
                          <a14:foregroundMark x1="9195" y1="21455" x2="9195" y2="21455"/>
                          <a14:foregroundMark x1="2874" y1="12727" x2="2874" y2="12727"/>
                          <a14:foregroundMark x1="35920" y1="6182" x2="35920" y2="6182"/>
                          <a14:foregroundMark x1="18678" y1="96000" x2="18678" y2="96000"/>
                          <a14:foregroundMark x1="53161" y1="6909" x2="53161" y2="6909"/>
                          <a14:foregroundMark x1="12644" y1="53455" x2="12644" y2="53455"/>
                        </a14:backgroundRemoval>
                      </a14:imgEffect>
                    </a14:imgLayer>
                  </a14:imgProps>
                </a:ext>
              </a:extLst>
            </a:blip>
            <a:stretch>
              <a:fillRect/>
            </a:stretch>
          </p:blipFill>
          <p:spPr>
            <a:xfrm>
              <a:off x="3620244" y="5714236"/>
              <a:ext cx="1376371" cy="929777"/>
            </a:xfrm>
            <a:prstGeom prst="rect">
              <a:avLst/>
            </a:prstGeom>
          </p:spPr>
        </p:pic>
        <p:sp>
          <p:nvSpPr>
            <p:cNvPr id="74" name="TextBox 73"/>
            <p:cNvSpPr txBox="1"/>
            <p:nvPr/>
          </p:nvSpPr>
          <p:spPr>
            <a:xfrm>
              <a:off x="1897346" y="1939737"/>
              <a:ext cx="473649" cy="369332"/>
            </a:xfrm>
            <a:prstGeom prst="rect">
              <a:avLst/>
            </a:prstGeom>
            <a:noFill/>
          </p:spPr>
          <p:txBody>
            <a:bodyPr wrap="square" rtlCol="0">
              <a:spAutoFit/>
            </a:bodyPr>
            <a:lstStyle/>
            <a:p>
              <a:r>
                <a:rPr lang="zh-CN" altLang="en-US" sz="900" dirty="0">
                  <a:solidFill>
                    <a:schemeClr val="bg1"/>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公共关系</a:t>
              </a:r>
              <a:endParaRPr lang="en-US" sz="900" dirty="0">
                <a:solidFill>
                  <a:schemeClr val="bg1"/>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97" name="TextBox 96"/>
            <p:cNvSpPr txBox="1"/>
            <p:nvPr/>
          </p:nvSpPr>
          <p:spPr>
            <a:xfrm>
              <a:off x="2520921" y="5733875"/>
              <a:ext cx="872037" cy="338554"/>
            </a:xfrm>
            <a:prstGeom prst="rect">
              <a:avLst/>
            </a:prstGeom>
            <a:noFill/>
          </p:spPr>
          <p:txBody>
            <a:bodyPr wrap="square" rtlCol="0">
              <a:spAutoFit/>
            </a:bodyPr>
            <a:lstStyle/>
            <a:p>
              <a:r>
                <a:rPr lang="zh-CN" altLang="en-US" sz="1600" b="1" dirty="0">
                  <a:solidFill>
                    <a:schemeClr val="bg1"/>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航空器</a:t>
              </a:r>
              <a:endParaRPr lang="en-US" sz="1600" b="1" dirty="0">
                <a:solidFill>
                  <a:schemeClr val="bg1"/>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98" name="TextBox 97"/>
            <p:cNvSpPr txBox="1"/>
            <p:nvPr/>
          </p:nvSpPr>
          <p:spPr>
            <a:xfrm>
              <a:off x="3502212" y="5703329"/>
              <a:ext cx="872037" cy="338554"/>
            </a:xfrm>
            <a:prstGeom prst="rect">
              <a:avLst/>
            </a:prstGeom>
            <a:noFill/>
          </p:spPr>
          <p:txBody>
            <a:bodyPr wrap="square" rtlCol="0">
              <a:spAutoFit/>
            </a:bodyPr>
            <a:lstStyle/>
            <a:p>
              <a:r>
                <a:rPr lang="zh-CN" altLang="en-US" sz="1600" b="1" dirty="0">
                  <a:solidFill>
                    <a:schemeClr val="bg1"/>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旅客</a:t>
              </a:r>
              <a:endParaRPr lang="en-US" sz="1600" b="1" dirty="0">
                <a:solidFill>
                  <a:schemeClr val="bg1"/>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99" name="TextBox 98"/>
            <p:cNvSpPr txBox="1"/>
            <p:nvPr/>
          </p:nvSpPr>
          <p:spPr>
            <a:xfrm>
              <a:off x="3276608" y="5712062"/>
              <a:ext cx="523213" cy="338554"/>
            </a:xfrm>
            <a:prstGeom prst="rect">
              <a:avLst/>
            </a:prstGeom>
            <a:noFill/>
          </p:spPr>
          <p:txBody>
            <a:bodyPr wrap="square" rtlCol="0">
              <a:spAutoFit/>
            </a:bodyPr>
            <a:lstStyle/>
            <a:p>
              <a:r>
                <a:rPr lang="zh-CN" altLang="en-US" sz="1600" b="1" dirty="0">
                  <a:solidFill>
                    <a:schemeClr val="bg1"/>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货</a:t>
              </a:r>
              <a:endParaRPr lang="en-US" sz="1600" b="1" dirty="0">
                <a:solidFill>
                  <a:schemeClr val="bg1"/>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101" name="TextBox 100"/>
            <p:cNvSpPr txBox="1"/>
            <p:nvPr/>
          </p:nvSpPr>
          <p:spPr>
            <a:xfrm>
              <a:off x="2914149" y="5992745"/>
              <a:ext cx="1090074" cy="338554"/>
            </a:xfrm>
            <a:prstGeom prst="rect">
              <a:avLst/>
            </a:prstGeom>
            <a:noFill/>
          </p:spPr>
          <p:txBody>
            <a:bodyPr wrap="square" rtlCol="0">
              <a:spAutoFit/>
            </a:bodyPr>
            <a:lstStyle/>
            <a:p>
              <a:r>
                <a:rPr lang="zh-CN" altLang="en-US" sz="1600" b="1" dirty="0">
                  <a:solidFill>
                    <a:schemeClr val="bg1"/>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保障资源</a:t>
              </a:r>
              <a:endParaRPr lang="en-US" sz="1600" b="1" dirty="0">
                <a:solidFill>
                  <a:schemeClr val="bg1"/>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grpSp>
      <p:cxnSp>
        <p:nvCxnSpPr>
          <p:cNvPr id="103" name="直接箭头连接符 116"/>
          <p:cNvCxnSpPr/>
          <p:nvPr/>
        </p:nvCxnSpPr>
        <p:spPr>
          <a:xfrm flipH="1" flipV="1">
            <a:off x="10518870" y="2002877"/>
            <a:ext cx="1198066" cy="17282"/>
          </a:xfrm>
          <a:prstGeom prst="straightConnector1">
            <a:avLst/>
          </a:prstGeom>
          <a:ln w="6350">
            <a:prstDash val="dash"/>
            <a:tailEnd type="arrow"/>
          </a:ln>
        </p:spPr>
        <p:style>
          <a:lnRef idx="1">
            <a:schemeClr val="accent1"/>
          </a:lnRef>
          <a:fillRef idx="0">
            <a:schemeClr val="accent1"/>
          </a:fillRef>
          <a:effectRef idx="0">
            <a:schemeClr val="accent1"/>
          </a:effectRef>
          <a:fontRef idx="minor">
            <a:schemeClr val="tx1"/>
          </a:fontRef>
        </p:style>
      </p:cxnSp>
      <p:cxnSp>
        <p:nvCxnSpPr>
          <p:cNvPr id="104" name="肘形连接符 122"/>
          <p:cNvCxnSpPr/>
          <p:nvPr/>
        </p:nvCxnSpPr>
        <p:spPr>
          <a:xfrm rot="10800000" flipV="1">
            <a:off x="9224037" y="4195556"/>
            <a:ext cx="2552090" cy="394401"/>
          </a:xfrm>
          <a:prstGeom prst="bentConnector3">
            <a:avLst>
              <a:gd name="adj1" fmla="val 50000"/>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05" name="肘形连接符 123"/>
          <p:cNvCxnSpPr/>
          <p:nvPr/>
        </p:nvCxnSpPr>
        <p:spPr>
          <a:xfrm rot="10800000">
            <a:off x="9895332" y="6037959"/>
            <a:ext cx="1891763" cy="1"/>
          </a:xfrm>
          <a:prstGeom prst="bentConnector3">
            <a:avLst>
              <a:gd name="adj1" fmla="val 50000"/>
            </a:avLst>
          </a:prstGeom>
          <a:ln>
            <a:prstDash val="dash"/>
            <a:tailEnd type="arrow"/>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10736491" y="1670907"/>
            <a:ext cx="1153570" cy="338554"/>
          </a:xfrm>
          <a:prstGeom prst="rect">
            <a:avLst/>
          </a:prstGeom>
          <a:noFill/>
        </p:spPr>
        <p:txBody>
          <a:bodyPr wrap="square" rtlCol="0">
            <a:spAutoFit/>
          </a:bodyPr>
          <a:lstStyle/>
          <a:p>
            <a:pPr algn="ctr"/>
            <a:r>
              <a:rPr lang="zh-CN" altLang="en-US" sz="1600" dirty="0">
                <a:solidFill>
                  <a:schemeClr val="bg2">
                    <a:lumMod val="10000"/>
                  </a:schemeClr>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执行系统</a:t>
            </a:r>
            <a:endParaRPr lang="en-US" sz="1600" dirty="0">
              <a:solidFill>
                <a:schemeClr val="bg2">
                  <a:lumMod val="10000"/>
                </a:schemeClr>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110" name="TextBox 109"/>
          <p:cNvSpPr txBox="1"/>
          <p:nvPr/>
        </p:nvSpPr>
        <p:spPr>
          <a:xfrm>
            <a:off x="10736491" y="3854433"/>
            <a:ext cx="1153570" cy="338554"/>
          </a:xfrm>
          <a:prstGeom prst="rect">
            <a:avLst/>
          </a:prstGeom>
          <a:noFill/>
        </p:spPr>
        <p:txBody>
          <a:bodyPr wrap="square" rtlCol="0">
            <a:spAutoFit/>
          </a:bodyPr>
          <a:lstStyle/>
          <a:p>
            <a:pPr algn="ctr"/>
            <a:r>
              <a:rPr lang="zh-CN" altLang="en-US" sz="1600" dirty="0">
                <a:solidFill>
                  <a:schemeClr val="bg2">
                    <a:lumMod val="10000"/>
                  </a:schemeClr>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决策系统</a:t>
            </a:r>
            <a:endParaRPr lang="en-US" sz="1600" dirty="0">
              <a:solidFill>
                <a:schemeClr val="bg2">
                  <a:lumMod val="10000"/>
                </a:schemeClr>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111" name="TextBox 110"/>
          <p:cNvSpPr txBox="1"/>
          <p:nvPr/>
        </p:nvSpPr>
        <p:spPr>
          <a:xfrm>
            <a:off x="10736491" y="5647661"/>
            <a:ext cx="1153570" cy="338554"/>
          </a:xfrm>
          <a:prstGeom prst="rect">
            <a:avLst/>
          </a:prstGeom>
          <a:noFill/>
        </p:spPr>
        <p:txBody>
          <a:bodyPr wrap="square" rtlCol="0">
            <a:spAutoFit/>
          </a:bodyPr>
          <a:lstStyle/>
          <a:p>
            <a:pPr algn="ctr"/>
            <a:r>
              <a:rPr lang="zh-CN" altLang="en-US" sz="1600" dirty="0">
                <a:solidFill>
                  <a:schemeClr val="bg2">
                    <a:lumMod val="10000"/>
                  </a:schemeClr>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感知系统</a:t>
            </a:r>
            <a:endParaRPr lang="en-US" sz="1600" dirty="0">
              <a:solidFill>
                <a:schemeClr val="bg2">
                  <a:lumMod val="10000"/>
                </a:schemeClr>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14" name="TextBox 13"/>
          <p:cNvSpPr txBox="1"/>
          <p:nvPr/>
        </p:nvSpPr>
        <p:spPr>
          <a:xfrm>
            <a:off x="5666557" y="3196479"/>
            <a:ext cx="632316" cy="307777"/>
          </a:xfrm>
          <a:prstGeom prst="rect">
            <a:avLst/>
          </a:prstGeom>
          <a:noFill/>
        </p:spPr>
        <p:txBody>
          <a:bodyPr wrap="square" rtlCol="0">
            <a:spAutoFit/>
          </a:bodyPr>
          <a:lstStyle/>
          <a:p>
            <a:r>
              <a:rPr lang="zh-CN" altLang="en-US" sz="1400" dirty="0">
                <a:solidFill>
                  <a:schemeClr val="bg1"/>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分销</a:t>
            </a:r>
            <a:endParaRPr lang="en-US" sz="1400" dirty="0">
              <a:solidFill>
                <a:schemeClr val="bg1"/>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grpSp>
        <p:nvGrpSpPr>
          <p:cNvPr id="16" name="Group 15"/>
          <p:cNvGrpSpPr/>
          <p:nvPr/>
        </p:nvGrpSpPr>
        <p:grpSpPr>
          <a:xfrm>
            <a:off x="425771" y="1278318"/>
            <a:ext cx="4327399" cy="5033371"/>
            <a:chOff x="7475047" y="1017245"/>
            <a:chExt cx="4327399" cy="5033371"/>
          </a:xfrm>
        </p:grpSpPr>
        <p:grpSp>
          <p:nvGrpSpPr>
            <p:cNvPr id="73" name="组合 44"/>
            <p:cNvGrpSpPr/>
            <p:nvPr/>
          </p:nvGrpSpPr>
          <p:grpSpPr>
            <a:xfrm>
              <a:off x="7475047" y="1017245"/>
              <a:ext cx="4327399" cy="5033371"/>
              <a:chOff x="1824" y="1774"/>
              <a:chExt cx="6946" cy="8901"/>
            </a:xfrm>
          </p:grpSpPr>
          <p:grpSp>
            <p:nvGrpSpPr>
              <p:cNvPr id="100" name="组合 26"/>
              <p:cNvGrpSpPr/>
              <p:nvPr/>
            </p:nvGrpSpPr>
            <p:grpSpPr>
              <a:xfrm>
                <a:off x="1824" y="1774"/>
                <a:ext cx="6946" cy="8403"/>
                <a:chOff x="8432" y="599"/>
                <a:chExt cx="8812" cy="9902"/>
              </a:xfrm>
            </p:grpSpPr>
            <p:grpSp>
              <p:nvGrpSpPr>
                <p:cNvPr id="114" name="组合 25"/>
                <p:cNvGrpSpPr/>
                <p:nvPr/>
              </p:nvGrpSpPr>
              <p:grpSpPr>
                <a:xfrm>
                  <a:off x="8432" y="599"/>
                  <a:ext cx="8812" cy="5205"/>
                  <a:chOff x="9207" y="741"/>
                  <a:chExt cx="7310" cy="5205"/>
                </a:xfrm>
              </p:grpSpPr>
              <p:pic>
                <p:nvPicPr>
                  <p:cNvPr id="117" name="图片 1" descr="f82b88e80af328373bdec783645205f"/>
                  <p:cNvPicPr>
                    <a:picLocks noChangeAspect="1"/>
                  </p:cNvPicPr>
                  <p:nvPr/>
                </p:nvPicPr>
                <p:blipFill>
                  <a:blip r:embed="rId14"/>
                  <a:stretch>
                    <a:fillRect/>
                  </a:stretch>
                </p:blipFill>
                <p:spPr>
                  <a:xfrm>
                    <a:off x="9371" y="1300"/>
                    <a:ext cx="6974" cy="4647"/>
                  </a:xfrm>
                  <a:prstGeom prst="rect">
                    <a:avLst/>
                  </a:prstGeom>
                </p:spPr>
              </p:pic>
              <p:pic>
                <p:nvPicPr>
                  <p:cNvPr id="118" name="图片 3"/>
                  <p:cNvPicPr>
                    <a:picLocks noChangeAspect="1"/>
                  </p:cNvPicPr>
                  <p:nvPr/>
                </p:nvPicPr>
                <p:blipFill>
                  <a:blip r:embed="rId15">
                    <a:duotone>
                      <a:srgbClr val="9FA9B3">
                        <a:shade val="45000"/>
                        <a:satMod val="135000"/>
                      </a:srgbClr>
                      <a:prstClr val="white"/>
                    </a:duotone>
                    <a:extLst>
                      <a:ext uri="{BEBA8EAE-BF5A-486C-A8C5-ECC9F3942E4B}">
                        <a14:imgProps xmlns:a14="http://schemas.microsoft.com/office/drawing/2010/main">
                          <a14:imgLayer r:embed="rId16">
                            <a14:imgEffect>
                              <a14:backgroundRemoval t="4296" b="96897" l="1729" r="97118">
                                <a14:foregroundMark x1="87896" y1="6444" x2="87896" y2="6444"/>
                                <a14:foregroundMark x1="36888" y1="95465" x2="36888" y2="95465"/>
                                <a14:foregroundMark x1="2305" y1="65871" x2="2305" y2="65871"/>
                                <a14:foregroundMark x1="24207" y1="97136" x2="24207" y2="97136"/>
                                <a14:foregroundMark x1="97118" y1="4296" x2="97118" y2="4296"/>
                              </a14:backgroundRemoval>
                            </a14:imgEffect>
                          </a14:imgLayer>
                        </a14:imgProps>
                      </a:ext>
                    </a:extLst>
                  </a:blip>
                  <a:stretch>
                    <a:fillRect/>
                  </a:stretch>
                </p:blipFill>
                <p:spPr>
                  <a:xfrm rot="16620000">
                    <a:off x="11317" y="1241"/>
                    <a:ext cx="1052" cy="1419"/>
                  </a:xfrm>
                  <a:prstGeom prst="rect">
                    <a:avLst/>
                  </a:prstGeom>
                </p:spPr>
              </p:pic>
              <p:pic>
                <p:nvPicPr>
                  <p:cNvPr id="119" name="图片 6"/>
                  <p:cNvPicPr>
                    <a:picLocks noChangeAspect="1"/>
                  </p:cNvPicPr>
                  <p:nvPr/>
                </p:nvPicPr>
                <p:blipFill>
                  <a:blip r:embed="rId7">
                    <a:duotone>
                      <a:schemeClr val="bg2">
                        <a:shade val="45000"/>
                        <a:satMod val="135000"/>
                      </a:schemeClr>
                      <a:prstClr val="white"/>
                    </a:duotone>
                  </a:blip>
                  <a:stretch>
                    <a:fillRect/>
                  </a:stretch>
                </p:blipFill>
                <p:spPr>
                  <a:xfrm rot="16620000">
                    <a:off x="12217" y="916"/>
                    <a:ext cx="406" cy="548"/>
                  </a:xfrm>
                  <a:prstGeom prst="rect">
                    <a:avLst/>
                  </a:prstGeom>
                </p:spPr>
              </p:pic>
              <p:pic>
                <p:nvPicPr>
                  <p:cNvPr id="120" name="图片 7"/>
                  <p:cNvPicPr>
                    <a:picLocks noChangeAspect="1"/>
                  </p:cNvPicPr>
                  <p:nvPr/>
                </p:nvPicPr>
                <p:blipFill>
                  <a:blip r:embed="rId7">
                    <a:duotone>
                      <a:schemeClr val="bg2">
                        <a:shade val="45000"/>
                        <a:satMod val="135000"/>
                      </a:schemeClr>
                      <a:prstClr val="white"/>
                    </a:duotone>
                  </a:blip>
                  <a:stretch>
                    <a:fillRect/>
                  </a:stretch>
                </p:blipFill>
                <p:spPr>
                  <a:xfrm rot="1200000">
                    <a:off x="12893" y="741"/>
                    <a:ext cx="406" cy="548"/>
                  </a:xfrm>
                  <a:prstGeom prst="rect">
                    <a:avLst/>
                  </a:prstGeom>
                </p:spPr>
              </p:pic>
              <p:pic>
                <p:nvPicPr>
                  <p:cNvPr id="121" name="图片 15"/>
                  <p:cNvPicPr>
                    <a:picLocks noChangeAspect="1"/>
                  </p:cNvPicPr>
                  <p:nvPr/>
                </p:nvPicPr>
                <p:blipFill>
                  <a:blip r:embed="rId7">
                    <a:duotone>
                      <a:schemeClr val="accent6">
                        <a:shade val="45000"/>
                        <a:satMod val="135000"/>
                      </a:schemeClr>
                      <a:prstClr val="white"/>
                    </a:duotone>
                  </a:blip>
                  <a:stretch>
                    <a:fillRect/>
                  </a:stretch>
                </p:blipFill>
                <p:spPr>
                  <a:xfrm rot="19980000">
                    <a:off x="15243" y="2697"/>
                    <a:ext cx="270" cy="365"/>
                  </a:xfrm>
                  <a:prstGeom prst="rect">
                    <a:avLst/>
                  </a:prstGeom>
                </p:spPr>
              </p:pic>
              <p:pic>
                <p:nvPicPr>
                  <p:cNvPr id="122" name="图片 16"/>
                  <p:cNvPicPr>
                    <a:picLocks noChangeAspect="1"/>
                  </p:cNvPicPr>
                  <p:nvPr/>
                </p:nvPicPr>
                <p:blipFill>
                  <a:blip r:embed="rId7">
                    <a:grayscl/>
                  </a:blip>
                  <a:stretch>
                    <a:fillRect/>
                  </a:stretch>
                </p:blipFill>
                <p:spPr>
                  <a:xfrm rot="19080000">
                    <a:off x="13989" y="1110"/>
                    <a:ext cx="270" cy="365"/>
                  </a:xfrm>
                  <a:prstGeom prst="rect">
                    <a:avLst/>
                  </a:prstGeom>
                </p:spPr>
              </p:pic>
              <p:pic>
                <p:nvPicPr>
                  <p:cNvPr id="123" name="图片 17"/>
                  <p:cNvPicPr>
                    <a:picLocks noChangeAspect="1"/>
                  </p:cNvPicPr>
                  <p:nvPr/>
                </p:nvPicPr>
                <p:blipFill>
                  <a:blip r:embed="rId7">
                    <a:duotone>
                      <a:schemeClr val="bg2">
                        <a:shade val="45000"/>
                        <a:satMod val="135000"/>
                      </a:schemeClr>
                      <a:prstClr val="white"/>
                    </a:duotone>
                  </a:blip>
                  <a:stretch>
                    <a:fillRect/>
                  </a:stretch>
                </p:blipFill>
                <p:spPr>
                  <a:xfrm rot="4140000" flipH="1">
                    <a:off x="16170" y="3972"/>
                    <a:ext cx="369" cy="327"/>
                  </a:xfrm>
                  <a:prstGeom prst="rect">
                    <a:avLst/>
                  </a:prstGeom>
                </p:spPr>
              </p:pic>
              <p:pic>
                <p:nvPicPr>
                  <p:cNvPr id="124" name="图片 18"/>
                  <p:cNvPicPr>
                    <a:picLocks noChangeAspect="1"/>
                  </p:cNvPicPr>
                  <p:nvPr/>
                </p:nvPicPr>
                <p:blipFill>
                  <a:blip r:embed="rId7">
                    <a:duotone>
                      <a:schemeClr val="bg2">
                        <a:shade val="45000"/>
                        <a:satMod val="135000"/>
                      </a:schemeClr>
                      <a:prstClr val="white"/>
                    </a:duotone>
                  </a:blip>
                  <a:stretch>
                    <a:fillRect/>
                  </a:stretch>
                </p:blipFill>
                <p:spPr>
                  <a:xfrm rot="9300000" flipH="1">
                    <a:off x="15617" y="5438"/>
                    <a:ext cx="296" cy="263"/>
                  </a:xfrm>
                  <a:prstGeom prst="rect">
                    <a:avLst/>
                  </a:prstGeom>
                </p:spPr>
              </p:pic>
              <p:pic>
                <p:nvPicPr>
                  <p:cNvPr id="125" name="图片 19"/>
                  <p:cNvPicPr>
                    <a:picLocks noChangeAspect="1"/>
                  </p:cNvPicPr>
                  <p:nvPr/>
                </p:nvPicPr>
                <p:blipFill>
                  <a:blip r:embed="rId7">
                    <a:duotone>
                      <a:schemeClr val="bg2">
                        <a:shade val="45000"/>
                        <a:satMod val="135000"/>
                      </a:schemeClr>
                      <a:prstClr val="white"/>
                    </a:duotone>
                  </a:blip>
                  <a:stretch>
                    <a:fillRect/>
                  </a:stretch>
                </p:blipFill>
                <p:spPr>
                  <a:xfrm rot="17160000" flipH="1">
                    <a:off x="9796" y="5637"/>
                    <a:ext cx="296" cy="263"/>
                  </a:xfrm>
                  <a:prstGeom prst="rect">
                    <a:avLst/>
                  </a:prstGeom>
                </p:spPr>
              </p:pic>
              <p:pic>
                <p:nvPicPr>
                  <p:cNvPr id="126" name="图片 20"/>
                  <p:cNvPicPr>
                    <a:picLocks noChangeAspect="1"/>
                  </p:cNvPicPr>
                  <p:nvPr/>
                </p:nvPicPr>
                <p:blipFill>
                  <a:blip r:embed="rId17">
                    <a:extLst>
                      <a:ext uri="{BEBA8EAE-BF5A-486C-A8C5-ECC9F3942E4B}">
                        <a14:imgProps xmlns:a14="http://schemas.microsoft.com/office/drawing/2010/main">
                          <a14:imgLayer r:embed="rId16">
                            <a14:imgEffect>
                              <a14:saturation sat="0"/>
                            </a14:imgEffect>
                          </a14:imgLayer>
                        </a14:imgProps>
                      </a:ext>
                    </a:extLst>
                  </a:blip>
                  <a:stretch>
                    <a:fillRect/>
                  </a:stretch>
                </p:blipFill>
                <p:spPr>
                  <a:xfrm rot="15300000">
                    <a:off x="9186" y="4518"/>
                    <a:ext cx="370" cy="329"/>
                  </a:xfrm>
                  <a:prstGeom prst="rect">
                    <a:avLst/>
                  </a:prstGeom>
                </p:spPr>
              </p:pic>
              <p:pic>
                <p:nvPicPr>
                  <p:cNvPr id="127" name="图片 21"/>
                  <p:cNvPicPr>
                    <a:picLocks noChangeAspect="1"/>
                  </p:cNvPicPr>
                  <p:nvPr/>
                </p:nvPicPr>
                <p:blipFill>
                  <a:blip r:embed="rId7">
                    <a:duotone>
                      <a:schemeClr val="bg2">
                        <a:shade val="45000"/>
                        <a:satMod val="135000"/>
                      </a:schemeClr>
                      <a:prstClr val="white"/>
                    </a:duotone>
                  </a:blip>
                  <a:stretch>
                    <a:fillRect/>
                  </a:stretch>
                </p:blipFill>
                <p:spPr>
                  <a:xfrm rot="15300000">
                    <a:off x="9367" y="3123"/>
                    <a:ext cx="415" cy="369"/>
                  </a:xfrm>
                  <a:prstGeom prst="rect">
                    <a:avLst/>
                  </a:prstGeom>
                </p:spPr>
              </p:pic>
              <p:pic>
                <p:nvPicPr>
                  <p:cNvPr id="128" name="图片 22"/>
                  <p:cNvPicPr>
                    <a:picLocks noChangeAspect="1"/>
                  </p:cNvPicPr>
                  <p:nvPr/>
                </p:nvPicPr>
                <p:blipFill>
                  <a:blip r:embed="rId7">
                    <a:duotone>
                      <a:schemeClr val="accent6">
                        <a:shade val="45000"/>
                        <a:satMod val="135000"/>
                      </a:schemeClr>
                      <a:prstClr val="white"/>
                    </a:duotone>
                  </a:blip>
                  <a:stretch>
                    <a:fillRect/>
                  </a:stretch>
                </p:blipFill>
                <p:spPr>
                  <a:xfrm rot="20340000" flipH="1">
                    <a:off x="10930" y="2251"/>
                    <a:ext cx="296" cy="263"/>
                  </a:xfrm>
                  <a:prstGeom prst="rect">
                    <a:avLst/>
                  </a:prstGeom>
                </p:spPr>
              </p:pic>
            </p:grpSp>
            <p:pic>
              <p:nvPicPr>
                <p:cNvPr id="115" name="图片 23"/>
                <p:cNvPicPr>
                  <a:picLocks noChangeAspect="1"/>
                </p:cNvPicPr>
                <p:nvPr/>
              </p:nvPicPr>
              <p:blipFill>
                <a:blip r:embed="rId18"/>
                <a:stretch>
                  <a:fillRect/>
                </a:stretch>
              </p:blipFill>
              <p:spPr>
                <a:xfrm rot="10800000">
                  <a:off x="12625" y="5869"/>
                  <a:ext cx="783" cy="988"/>
                </a:xfrm>
                <a:prstGeom prst="rect">
                  <a:avLst/>
                </a:prstGeom>
              </p:spPr>
            </p:pic>
            <p:pic>
              <p:nvPicPr>
                <p:cNvPr id="116" name="图片 24"/>
                <p:cNvPicPr>
                  <a:picLocks noChangeAspect="1"/>
                </p:cNvPicPr>
                <p:nvPr/>
              </p:nvPicPr>
              <p:blipFill>
                <a:blip r:embed="rId18"/>
                <a:stretch>
                  <a:fillRect/>
                </a:stretch>
              </p:blipFill>
              <p:spPr>
                <a:xfrm rot="10800000">
                  <a:off x="12717" y="6921"/>
                  <a:ext cx="599" cy="3581"/>
                </a:xfrm>
                <a:prstGeom prst="rect">
                  <a:avLst/>
                </a:prstGeom>
              </p:spPr>
            </p:pic>
          </p:grpSp>
          <p:grpSp>
            <p:nvGrpSpPr>
              <p:cNvPr id="102" name="组合 43"/>
              <p:cNvGrpSpPr/>
              <p:nvPr/>
            </p:nvGrpSpPr>
            <p:grpSpPr>
              <a:xfrm>
                <a:off x="4599" y="10261"/>
                <a:ext cx="1702" cy="414"/>
                <a:chOff x="3974" y="9830"/>
                <a:chExt cx="2841" cy="780"/>
              </a:xfrm>
            </p:grpSpPr>
            <p:pic>
              <p:nvPicPr>
                <p:cNvPr id="106" name="图片 39"/>
                <p:cNvPicPr>
                  <a:picLocks noChangeAspect="1"/>
                </p:cNvPicPr>
                <p:nvPr/>
              </p:nvPicPr>
              <p:blipFill>
                <a:blip r:embed="rId19"/>
                <a:stretch>
                  <a:fillRect/>
                </a:stretch>
              </p:blipFill>
              <p:spPr>
                <a:xfrm>
                  <a:off x="3974" y="9876"/>
                  <a:ext cx="1243" cy="636"/>
                </a:xfrm>
                <a:prstGeom prst="rect">
                  <a:avLst/>
                </a:prstGeom>
              </p:spPr>
            </p:pic>
            <p:pic>
              <p:nvPicPr>
                <p:cNvPr id="107" name="图片 40"/>
                <p:cNvPicPr>
                  <a:picLocks noChangeAspect="1"/>
                </p:cNvPicPr>
                <p:nvPr/>
              </p:nvPicPr>
              <p:blipFill>
                <a:blip r:embed="rId20"/>
                <a:stretch>
                  <a:fillRect/>
                </a:stretch>
              </p:blipFill>
              <p:spPr>
                <a:xfrm>
                  <a:off x="5315" y="9830"/>
                  <a:ext cx="176" cy="780"/>
                </a:xfrm>
                <a:prstGeom prst="rect">
                  <a:avLst/>
                </a:prstGeom>
              </p:spPr>
            </p:pic>
            <p:pic>
              <p:nvPicPr>
                <p:cNvPr id="108" name="图片 41"/>
                <p:cNvPicPr>
                  <a:picLocks noChangeAspect="1"/>
                </p:cNvPicPr>
                <p:nvPr/>
              </p:nvPicPr>
              <p:blipFill>
                <a:blip r:embed="rId21"/>
                <a:stretch>
                  <a:fillRect/>
                </a:stretch>
              </p:blipFill>
              <p:spPr>
                <a:xfrm>
                  <a:off x="5573" y="9877"/>
                  <a:ext cx="1243" cy="636"/>
                </a:xfrm>
                <a:prstGeom prst="rect">
                  <a:avLst/>
                </a:prstGeom>
              </p:spPr>
            </p:pic>
          </p:grpSp>
        </p:grpSp>
        <p:sp>
          <p:nvSpPr>
            <p:cNvPr id="96" name="文本框 73"/>
            <p:cNvSpPr txBox="1"/>
            <p:nvPr/>
          </p:nvSpPr>
          <p:spPr>
            <a:xfrm>
              <a:off x="9574881" y="4391129"/>
              <a:ext cx="129513" cy="954107"/>
            </a:xfrm>
            <a:prstGeom prst="rect">
              <a:avLst/>
            </a:prstGeom>
            <a:noFill/>
          </p:spPr>
          <p:txBody>
            <a:bodyPr wrap="square" rtlCol="0">
              <a:spAutoFit/>
            </a:bodyPr>
            <a:lstStyle/>
            <a:p>
              <a:r>
                <a:rPr lang="zh-CN" altLang="en-US" sz="1400" dirty="0">
                  <a:solidFill>
                    <a:schemeClr val="bg1"/>
                  </a:solidFill>
                  <a:latin typeface="微软雅黑 Light" panose="020B0502040204020203" pitchFamily="34" charset="-122"/>
                  <a:ea typeface="微软雅黑 Light" panose="020B0502040204020203" pitchFamily="34" charset="-122"/>
                </a:rPr>
                <a:t>人工决策</a:t>
              </a:r>
            </a:p>
          </p:txBody>
        </p:sp>
      </p:grpSp>
      <p:sp>
        <p:nvSpPr>
          <p:cNvPr id="129" name="TextBox 128"/>
          <p:cNvSpPr txBox="1"/>
          <p:nvPr/>
        </p:nvSpPr>
        <p:spPr>
          <a:xfrm>
            <a:off x="3540536" y="6234335"/>
            <a:ext cx="2932480" cy="338554"/>
          </a:xfrm>
          <a:prstGeom prst="rect">
            <a:avLst/>
          </a:prstGeom>
          <a:noFill/>
        </p:spPr>
        <p:txBody>
          <a:bodyPr wrap="square" rtlCol="0">
            <a:spAutoFit/>
          </a:bodyPr>
          <a:lstStyle/>
          <a:p>
            <a:pPr algn="ctr"/>
            <a:r>
              <a:rPr lang="zh-CN" altLang="en-US" sz="1600" b="1" dirty="0">
                <a:solidFill>
                  <a:srgbClr val="0048AA"/>
                </a:solidFill>
                <a:latin typeface="微软雅黑 Light" panose="020B0502040204020203" pitchFamily="34" charset="-122"/>
                <a:ea typeface="微软雅黑 Light" panose="020B0502040204020203" pitchFamily="34" charset="-122"/>
              </a:rPr>
              <a:t>传统信息化     </a:t>
            </a:r>
            <a:r>
              <a:rPr lang="en-US" altLang="zh-CN" sz="1600" b="1" dirty="0">
                <a:solidFill>
                  <a:srgbClr val="0048AA"/>
                </a:solidFill>
                <a:latin typeface="微软雅黑 Light" panose="020B0502040204020203" pitchFamily="34" charset="-122"/>
                <a:ea typeface="微软雅黑 Light" panose="020B0502040204020203" pitchFamily="34" charset="-122"/>
              </a:rPr>
              <a:t>vs      </a:t>
            </a:r>
            <a:r>
              <a:rPr lang="zh-CN" altLang="en-US" sz="1600" b="1" dirty="0">
                <a:solidFill>
                  <a:srgbClr val="0048AA"/>
                </a:solidFill>
                <a:latin typeface="微软雅黑 Light" panose="020B0502040204020203" pitchFamily="34" charset="-122"/>
                <a:ea typeface="微软雅黑 Light" panose="020B0502040204020203" pitchFamily="34" charset="-122"/>
              </a:rPr>
              <a:t>数字化</a:t>
            </a:r>
            <a:endParaRPr lang="en-US" sz="1600" b="1" dirty="0">
              <a:solidFill>
                <a:srgbClr val="0048AA"/>
              </a:solidFill>
              <a:latin typeface="微软雅黑 Light" panose="020B0502040204020203" pitchFamily="34" charset="-122"/>
              <a:ea typeface="微软雅黑 Light" panose="020B0502040204020203"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2"/>
          <p:cNvSpPr txBox="1"/>
          <p:nvPr/>
        </p:nvSpPr>
        <p:spPr>
          <a:xfrm>
            <a:off x="482599" y="1052736"/>
            <a:ext cx="10581953" cy="936103"/>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defRPr/>
            </a:pPr>
            <a:r>
              <a:rPr kumimoji="0" lang="en-US" altLang="zh-CN" sz="1600" b="0" i="0" u="none" strike="noStrike" kern="1200" cap="none" spc="0" normalizeH="0" baseline="0" noProof="0" dirty="0">
                <a:ln>
                  <a:noFill/>
                </a:ln>
                <a:solidFill>
                  <a:srgbClr val="0048AA"/>
                </a:solidFill>
                <a:effectLst/>
                <a:uLnTx/>
                <a:uFillTx/>
                <a:latin typeface="+mn-ea"/>
                <a:cs typeface="+mn-cs"/>
              </a:rPr>
              <a:t>61%</a:t>
            </a:r>
            <a:r>
              <a:rPr kumimoji="0" lang="zh-CN" altLang="en-US" sz="1600" b="0" i="0" u="none" strike="noStrike" kern="1200" cap="none" spc="0" normalizeH="0" baseline="0" noProof="0" dirty="0">
                <a:ln>
                  <a:noFill/>
                </a:ln>
                <a:solidFill>
                  <a:srgbClr val="0048AA"/>
                </a:solidFill>
                <a:effectLst/>
                <a:uLnTx/>
                <a:uFillTx/>
                <a:latin typeface="+mn-ea"/>
                <a:cs typeface="+mn-cs"/>
              </a:rPr>
              <a:t>的支线机场平均覆盖</a:t>
            </a:r>
            <a:r>
              <a:rPr kumimoji="0" lang="en-US" altLang="zh-CN" sz="1600" b="0" i="0" u="none" strike="noStrike" kern="1200" cap="none" spc="0" normalizeH="0" baseline="0" noProof="0" dirty="0">
                <a:ln>
                  <a:noFill/>
                </a:ln>
                <a:solidFill>
                  <a:srgbClr val="0048AA"/>
                </a:solidFill>
                <a:effectLst/>
                <a:uLnTx/>
                <a:uFillTx/>
                <a:latin typeface="+mn-ea"/>
                <a:cs typeface="+mn-cs"/>
              </a:rPr>
              <a:t>19%</a:t>
            </a:r>
            <a:r>
              <a:rPr kumimoji="0" lang="zh-CN" altLang="en-US" sz="1600" b="0" i="0" u="none" strike="noStrike" kern="1200" cap="none" spc="0" normalizeH="0" baseline="0" noProof="0" dirty="0">
                <a:ln>
                  <a:noFill/>
                </a:ln>
                <a:solidFill>
                  <a:srgbClr val="0048AA"/>
                </a:solidFill>
                <a:effectLst/>
                <a:uLnTx/>
                <a:uFillTx/>
                <a:latin typeface="+mn-ea"/>
                <a:cs typeface="+mn-cs"/>
              </a:rPr>
              <a:t>的新型数字化系统，另外</a:t>
            </a:r>
            <a:r>
              <a:rPr kumimoji="0" lang="en-US" altLang="zh-CN" sz="1600" b="0" i="0" u="none" strike="noStrike" kern="1200" cap="none" spc="0" normalizeH="0" baseline="0" noProof="0" dirty="0">
                <a:ln>
                  <a:noFill/>
                </a:ln>
                <a:solidFill>
                  <a:srgbClr val="0048AA"/>
                </a:solidFill>
                <a:effectLst/>
                <a:uLnTx/>
                <a:uFillTx/>
                <a:latin typeface="+mn-ea"/>
                <a:cs typeface="+mn-cs"/>
              </a:rPr>
              <a:t>39%</a:t>
            </a:r>
            <a:r>
              <a:rPr kumimoji="0" lang="zh-CN" altLang="en-US" sz="1600" b="0" i="0" u="none" strike="noStrike" kern="1200" cap="none" spc="0" normalizeH="0" baseline="0" noProof="0" dirty="0">
                <a:ln>
                  <a:noFill/>
                </a:ln>
                <a:solidFill>
                  <a:srgbClr val="0048AA"/>
                </a:solidFill>
                <a:effectLst/>
                <a:uLnTx/>
                <a:uFillTx/>
                <a:latin typeface="+mn-ea"/>
                <a:cs typeface="+mn-cs"/>
              </a:rPr>
              <a:t>的支线机场新型数字化系统平均覆盖率不足</a:t>
            </a:r>
            <a:r>
              <a:rPr kumimoji="0" lang="en-US" altLang="zh-CN" sz="1600" b="0" i="0" u="none" strike="noStrike" kern="1200" cap="none" spc="0" normalizeH="0" baseline="0" noProof="0" dirty="0">
                <a:ln>
                  <a:noFill/>
                </a:ln>
                <a:solidFill>
                  <a:srgbClr val="0048AA"/>
                </a:solidFill>
                <a:effectLst/>
                <a:uLnTx/>
                <a:uFillTx/>
                <a:latin typeface="+mn-ea"/>
                <a:cs typeface="+mn-cs"/>
              </a:rPr>
              <a:t>60%</a:t>
            </a:r>
            <a:r>
              <a:rPr kumimoji="0" lang="zh-CN" altLang="en-US" sz="1600" b="0" i="0" u="none" strike="noStrike" kern="1200" cap="none" spc="0" normalizeH="0" baseline="0" noProof="0" dirty="0">
                <a:ln>
                  <a:noFill/>
                </a:ln>
                <a:solidFill>
                  <a:srgbClr val="0048AA"/>
                </a:solidFill>
                <a:effectLst/>
                <a:uLnTx/>
                <a:uFillTx/>
                <a:latin typeface="+mn-ea"/>
                <a:cs typeface="+mn-cs"/>
              </a:rPr>
              <a:t>；</a:t>
            </a:r>
            <a:endParaRPr kumimoji="0" lang="en-US" altLang="zh-CN" sz="1600" b="0" i="0" u="none" strike="noStrike" kern="1200" cap="none" spc="0" normalizeH="0" baseline="0" noProof="0" dirty="0">
              <a:ln>
                <a:noFill/>
              </a:ln>
              <a:solidFill>
                <a:srgbClr val="0048AA"/>
              </a:solidFill>
              <a:effectLst/>
              <a:uLnTx/>
              <a:uFillTx/>
              <a:latin typeface="+mn-ea"/>
              <a:cs typeface="+mn-cs"/>
            </a:endParaRPr>
          </a:p>
          <a:p>
            <a:pPr>
              <a:lnSpc>
                <a:spcPct val="150000"/>
              </a:lnSpc>
              <a:spcBef>
                <a:spcPts val="0"/>
              </a:spcBef>
              <a:defRPr/>
            </a:pPr>
            <a:r>
              <a:rPr kumimoji="0" lang="zh-CN" altLang="en-US" sz="1600" b="0" i="0" u="none" strike="noStrike" kern="1200" cap="none" spc="0" normalizeH="0" baseline="0" noProof="0" dirty="0">
                <a:ln>
                  <a:noFill/>
                </a:ln>
                <a:solidFill>
                  <a:srgbClr val="0048AA"/>
                </a:solidFill>
                <a:effectLst/>
                <a:uLnTx/>
                <a:uFillTx/>
                <a:latin typeface="+mn-ea"/>
                <a:cs typeface="+mn-cs"/>
              </a:rPr>
              <a:t>支线机场运营和安全数字化系统平均覆盖率仅</a:t>
            </a:r>
            <a:r>
              <a:rPr kumimoji="0" lang="en-US" altLang="zh-CN" sz="1600" b="0" i="0" u="none" strike="noStrike" kern="1200" cap="none" spc="0" normalizeH="0" baseline="0" noProof="0" dirty="0">
                <a:ln>
                  <a:noFill/>
                </a:ln>
                <a:solidFill>
                  <a:srgbClr val="0048AA"/>
                </a:solidFill>
                <a:effectLst/>
                <a:uLnTx/>
                <a:uFillTx/>
                <a:latin typeface="+mn-ea"/>
                <a:cs typeface="+mn-cs"/>
              </a:rPr>
              <a:t>28%</a:t>
            </a:r>
            <a:r>
              <a:rPr kumimoji="0" lang="zh-CN" altLang="en-US" sz="1600" b="0" i="0" u="none" strike="noStrike" kern="1200" cap="none" spc="0" normalizeH="0" baseline="0" noProof="0" dirty="0">
                <a:ln>
                  <a:noFill/>
                </a:ln>
                <a:solidFill>
                  <a:srgbClr val="0048AA"/>
                </a:solidFill>
                <a:effectLst/>
                <a:uLnTx/>
                <a:uFillTx/>
                <a:latin typeface="+mn-ea"/>
                <a:cs typeface="+mn-cs"/>
              </a:rPr>
              <a:t>，覆盖率较低。</a:t>
            </a:r>
            <a:endParaRPr kumimoji="0" lang="en-US" altLang="zh-CN" sz="1600" b="0" i="0" u="none" strike="noStrike" kern="1200" cap="none" spc="0" normalizeH="0" baseline="0" noProof="0" dirty="0">
              <a:ln>
                <a:noFill/>
              </a:ln>
              <a:solidFill>
                <a:srgbClr val="0048AA"/>
              </a:solidFill>
              <a:effectLst/>
              <a:uLnTx/>
              <a:uFillTx/>
              <a:latin typeface="+mn-ea"/>
              <a:cs typeface="+mn-cs"/>
            </a:endParaRPr>
          </a:p>
          <a:p>
            <a:pPr>
              <a:lnSpc>
                <a:spcPct val="150000"/>
              </a:lnSpc>
              <a:spcBef>
                <a:spcPts val="0"/>
              </a:spcBef>
              <a:defRPr/>
            </a:pPr>
            <a:endParaRPr lang="zh-CN" altLang="en-US" sz="1600" dirty="0">
              <a:solidFill>
                <a:srgbClr val="0048AA"/>
              </a:solidFill>
              <a:latin typeface="+mn-ea"/>
            </a:endParaRPr>
          </a:p>
        </p:txBody>
      </p:sp>
      <p:grpSp>
        <p:nvGrpSpPr>
          <p:cNvPr id="18" name="组合 17"/>
          <p:cNvGrpSpPr/>
          <p:nvPr/>
        </p:nvGrpSpPr>
        <p:grpSpPr>
          <a:xfrm>
            <a:off x="2207344" y="1831830"/>
            <a:ext cx="6985000" cy="2743200"/>
            <a:chOff x="1127448" y="1700808"/>
            <a:chExt cx="6985000" cy="2743200"/>
          </a:xfrm>
        </p:grpSpPr>
        <p:graphicFrame>
          <p:nvGraphicFramePr>
            <p:cNvPr id="17" name="图表 16"/>
            <p:cNvGraphicFramePr/>
            <p:nvPr/>
          </p:nvGraphicFramePr>
          <p:xfrm>
            <a:off x="1127448" y="1700808"/>
            <a:ext cx="6985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14" name="矩形 13"/>
            <p:cNvSpPr/>
            <p:nvPr/>
          </p:nvSpPr>
          <p:spPr>
            <a:xfrm>
              <a:off x="2567608" y="2454781"/>
              <a:ext cx="1800000" cy="288032"/>
            </a:xfrm>
            <a:prstGeom prst="rect">
              <a:avLst/>
            </a:prstGeom>
            <a:solidFill>
              <a:srgbClr val="667583"/>
            </a:solidFill>
            <a:ln>
              <a:solidFill>
                <a:srgbClr val="6675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latin typeface="微软雅黑" panose="020B0503020204020204" pitchFamily="34" charset="-122"/>
                  <a:ea typeface="微软雅黑" panose="020B0503020204020204" pitchFamily="34" charset="-122"/>
                </a:rPr>
                <a:t>100%</a:t>
              </a:r>
              <a:endParaRPr lang="zh-CN" altLang="en-US" sz="1400" b="1" dirty="0">
                <a:latin typeface="微软雅黑" panose="020B0503020204020204" pitchFamily="34" charset="-122"/>
                <a:ea typeface="微软雅黑" panose="020B0503020204020204" pitchFamily="34" charset="-122"/>
              </a:endParaRPr>
            </a:p>
          </p:txBody>
        </p:sp>
        <p:sp>
          <p:nvSpPr>
            <p:cNvPr id="15" name="矩形 14"/>
            <p:cNvSpPr/>
            <p:nvPr/>
          </p:nvSpPr>
          <p:spPr>
            <a:xfrm>
              <a:off x="2567608" y="3573016"/>
              <a:ext cx="1800000" cy="288032"/>
            </a:xfrm>
            <a:prstGeom prst="rect">
              <a:avLst/>
            </a:prstGeom>
            <a:noFill/>
            <a:ln>
              <a:solidFill>
                <a:srgbClr val="9FA9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p:cNvSpPr/>
            <p:nvPr/>
          </p:nvSpPr>
          <p:spPr>
            <a:xfrm>
              <a:off x="2567608" y="3573016"/>
              <a:ext cx="1353600" cy="288000"/>
            </a:xfrm>
            <a:prstGeom prst="rect">
              <a:avLst/>
            </a:prstGeom>
            <a:solidFill>
              <a:srgbClr val="9FA9B3"/>
            </a:solidFill>
            <a:ln>
              <a:solidFill>
                <a:srgbClr val="9FA9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latin typeface="微软雅黑" panose="020B0503020204020204" pitchFamily="34" charset="-122"/>
                  <a:ea typeface="微软雅黑" panose="020B0503020204020204" pitchFamily="34" charset="-122"/>
                </a:rPr>
                <a:t>75%</a:t>
              </a:r>
              <a:endParaRPr lang="zh-CN" altLang="en-US" sz="1400" b="1" dirty="0">
                <a:latin typeface="微软雅黑" panose="020B0503020204020204" pitchFamily="34" charset="-122"/>
                <a:ea typeface="微软雅黑" panose="020B0503020204020204" pitchFamily="34" charset="-122"/>
              </a:endParaRPr>
            </a:p>
          </p:txBody>
        </p:sp>
        <p:cxnSp>
          <p:nvCxnSpPr>
            <p:cNvPr id="47" name="直接连接符 46"/>
            <p:cNvCxnSpPr/>
            <p:nvPr/>
          </p:nvCxnSpPr>
          <p:spPr>
            <a:xfrm>
              <a:off x="2207568" y="2636912"/>
              <a:ext cx="36004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2207568" y="3717032"/>
              <a:ext cx="36004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30" name="矩形 29"/>
          <p:cNvSpPr/>
          <p:nvPr/>
        </p:nvSpPr>
        <p:spPr>
          <a:xfrm>
            <a:off x="203261" y="2385615"/>
            <a:ext cx="2334060" cy="210367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203261" y="2375339"/>
            <a:ext cx="2345953" cy="2103672"/>
          </a:xfrm>
          <a:prstGeom prst="rect">
            <a:avLst/>
          </a:prstGeom>
          <a:solidFill>
            <a:srgbClr val="0048AA">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t>支线机场</a:t>
            </a:r>
            <a:endParaRPr lang="en-US" altLang="zh-CN" b="1" dirty="0"/>
          </a:p>
          <a:p>
            <a:pPr algn="ctr"/>
            <a:r>
              <a:rPr lang="zh-CN" altLang="en-US" b="1" dirty="0">
                <a:solidFill>
                  <a:srgbClr val="FF0000"/>
                </a:solidFill>
              </a:rPr>
              <a:t>传统信息化系统</a:t>
            </a:r>
            <a:endParaRPr lang="en-US" altLang="zh-CN" b="1" dirty="0">
              <a:solidFill>
                <a:srgbClr val="FF0000"/>
              </a:solidFill>
            </a:endParaRPr>
          </a:p>
          <a:p>
            <a:pPr algn="ctr"/>
            <a:r>
              <a:rPr lang="zh-CN" altLang="en-US" b="1" dirty="0"/>
              <a:t>发展程度</a:t>
            </a:r>
          </a:p>
        </p:txBody>
      </p:sp>
      <p:sp>
        <p:nvSpPr>
          <p:cNvPr id="20" name="矩形 19"/>
          <p:cNvSpPr/>
          <p:nvPr/>
        </p:nvSpPr>
        <p:spPr>
          <a:xfrm>
            <a:off x="203261" y="4734429"/>
            <a:ext cx="2334060" cy="210367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203261" y="4734429"/>
            <a:ext cx="2345953" cy="2103672"/>
          </a:xfrm>
          <a:prstGeom prst="rect">
            <a:avLst/>
          </a:prstGeom>
          <a:solidFill>
            <a:srgbClr val="0048AA">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t>支线机场</a:t>
            </a:r>
            <a:endParaRPr lang="en-US" altLang="zh-CN" b="1" dirty="0"/>
          </a:p>
          <a:p>
            <a:pPr algn="ctr"/>
            <a:r>
              <a:rPr lang="zh-CN" altLang="en-US" b="1" dirty="0">
                <a:solidFill>
                  <a:srgbClr val="FF0000"/>
                </a:solidFill>
              </a:rPr>
              <a:t>新型数字化系统</a:t>
            </a:r>
            <a:endParaRPr lang="en-US" altLang="zh-CN" b="1" dirty="0">
              <a:solidFill>
                <a:srgbClr val="FF0000"/>
              </a:solidFill>
            </a:endParaRPr>
          </a:p>
          <a:p>
            <a:pPr algn="ctr"/>
            <a:r>
              <a:rPr lang="zh-CN" altLang="en-US" b="1" dirty="0"/>
              <a:t>发展程度</a:t>
            </a:r>
          </a:p>
        </p:txBody>
      </p:sp>
      <p:sp>
        <p:nvSpPr>
          <p:cNvPr id="2" name="文本占位符 1"/>
          <p:cNvSpPr>
            <a:spLocks noGrp="1"/>
          </p:cNvSpPr>
          <p:nvPr>
            <p:ph type="body" sz="quarter" idx="10"/>
          </p:nvPr>
        </p:nvSpPr>
        <p:spPr/>
        <p:txBody>
          <a:bodyPr/>
          <a:lstStyle/>
          <a:p>
            <a:r>
              <a:rPr lang="zh-CN" altLang="en-US" dirty="0"/>
              <a:t>支线机场运营数字化系统和安全数字化系统覆盖率较低</a:t>
            </a:r>
          </a:p>
        </p:txBody>
      </p:sp>
      <p:graphicFrame>
        <p:nvGraphicFramePr>
          <p:cNvPr id="51" name="图表 50"/>
          <p:cNvGraphicFramePr/>
          <p:nvPr/>
        </p:nvGraphicFramePr>
        <p:xfrm>
          <a:off x="5199446" y="2282164"/>
          <a:ext cx="2966392" cy="210367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图表 6"/>
          <p:cNvGraphicFramePr/>
          <p:nvPr/>
        </p:nvGraphicFramePr>
        <p:xfrm>
          <a:off x="5199446" y="4735663"/>
          <a:ext cx="2966392" cy="210367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图表 7"/>
          <p:cNvGraphicFramePr/>
          <p:nvPr/>
        </p:nvGraphicFramePr>
        <p:xfrm>
          <a:off x="7294111" y="4735663"/>
          <a:ext cx="2966392" cy="210367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图表 8"/>
          <p:cNvGraphicFramePr/>
          <p:nvPr/>
        </p:nvGraphicFramePr>
        <p:xfrm>
          <a:off x="9408934" y="4735663"/>
          <a:ext cx="2966392" cy="21036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0" name="图表 9"/>
          <p:cNvGraphicFramePr/>
          <p:nvPr/>
        </p:nvGraphicFramePr>
        <p:xfrm>
          <a:off x="7294111" y="2282164"/>
          <a:ext cx="2966392" cy="210367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1" name="图表 10"/>
          <p:cNvGraphicFramePr/>
          <p:nvPr/>
        </p:nvGraphicFramePr>
        <p:xfrm>
          <a:off x="9466312" y="2282164"/>
          <a:ext cx="2966392" cy="2103672"/>
        </p:xfrm>
        <a:graphic>
          <a:graphicData uri="http://schemas.openxmlformats.org/drawingml/2006/chart">
            <c:chart xmlns:c="http://schemas.openxmlformats.org/drawingml/2006/chart" xmlns:r="http://schemas.openxmlformats.org/officeDocument/2006/relationships" r:id="rId10"/>
          </a:graphicData>
        </a:graphic>
      </p:graphicFrame>
      <p:grpSp>
        <p:nvGrpSpPr>
          <p:cNvPr id="29" name="组合 28"/>
          <p:cNvGrpSpPr/>
          <p:nvPr/>
        </p:nvGrpSpPr>
        <p:grpSpPr>
          <a:xfrm>
            <a:off x="2207344" y="4214192"/>
            <a:ext cx="6985000" cy="2743200"/>
            <a:chOff x="2207344" y="4083170"/>
            <a:chExt cx="6985000" cy="2743200"/>
          </a:xfrm>
        </p:grpSpPr>
        <p:grpSp>
          <p:nvGrpSpPr>
            <p:cNvPr id="19" name="组合 18"/>
            <p:cNvGrpSpPr/>
            <p:nvPr/>
          </p:nvGrpSpPr>
          <p:grpSpPr>
            <a:xfrm>
              <a:off x="2207344" y="4083170"/>
              <a:ext cx="6985000" cy="2743200"/>
              <a:chOff x="1127448" y="4083170"/>
              <a:chExt cx="6985000" cy="2743200"/>
            </a:xfrm>
          </p:grpSpPr>
          <p:graphicFrame>
            <p:nvGraphicFramePr>
              <p:cNvPr id="6" name="图表 5"/>
              <p:cNvGraphicFramePr/>
              <p:nvPr/>
            </p:nvGraphicFramePr>
            <p:xfrm>
              <a:off x="1127448" y="4083170"/>
              <a:ext cx="6985000" cy="2743200"/>
            </p:xfrm>
            <a:graphic>
              <a:graphicData uri="http://schemas.openxmlformats.org/drawingml/2006/chart">
                <c:chart xmlns:c="http://schemas.openxmlformats.org/drawingml/2006/chart" xmlns:r="http://schemas.openxmlformats.org/officeDocument/2006/relationships" r:id="rId11"/>
              </a:graphicData>
            </a:graphic>
          </p:graphicFrame>
          <p:sp>
            <p:nvSpPr>
              <p:cNvPr id="37" name="矩形 36"/>
              <p:cNvSpPr/>
              <p:nvPr/>
            </p:nvSpPr>
            <p:spPr>
              <a:xfrm>
                <a:off x="2567608" y="4929220"/>
                <a:ext cx="10620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latin typeface="微软雅黑" panose="020B0503020204020204" pitchFamily="34" charset="-122"/>
                    <a:ea typeface="微软雅黑" panose="020B0503020204020204" pitchFamily="34" charset="-122"/>
                  </a:rPr>
                  <a:t>59%</a:t>
                </a:r>
                <a:endParaRPr lang="zh-CN" altLang="en-US" sz="1400" b="1" dirty="0">
                  <a:latin typeface="微软雅黑" panose="020B0503020204020204" pitchFamily="34" charset="-122"/>
                  <a:ea typeface="微软雅黑" panose="020B0503020204020204" pitchFamily="34" charset="-122"/>
                </a:endParaRPr>
              </a:p>
            </p:txBody>
          </p:sp>
          <p:sp>
            <p:nvSpPr>
              <p:cNvPr id="38" name="矩形 37"/>
              <p:cNvSpPr/>
              <p:nvPr/>
            </p:nvSpPr>
            <p:spPr>
              <a:xfrm>
                <a:off x="2567608" y="6047455"/>
                <a:ext cx="1800000" cy="288032"/>
              </a:xfrm>
              <a:prstGeom prst="rect">
                <a:avLst/>
              </a:prstGeom>
              <a:no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矩形 38"/>
              <p:cNvSpPr/>
              <p:nvPr/>
            </p:nvSpPr>
            <p:spPr>
              <a:xfrm>
                <a:off x="2567608" y="6047455"/>
                <a:ext cx="349200" cy="288000"/>
              </a:xfrm>
              <a:prstGeom prst="rect">
                <a:avLst/>
              </a:prstGeom>
              <a:solidFill>
                <a:srgbClr val="366FC1"/>
              </a:solidFill>
              <a:ln>
                <a:solidFill>
                  <a:srgbClr val="366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1" dirty="0">
                  <a:latin typeface="微软雅黑" panose="020B0503020204020204" pitchFamily="34" charset="-122"/>
                  <a:ea typeface="微软雅黑" panose="020B0503020204020204" pitchFamily="34" charset="-122"/>
                </a:endParaRPr>
              </a:p>
            </p:txBody>
          </p:sp>
          <p:cxnSp>
            <p:nvCxnSpPr>
              <p:cNvPr id="49" name="直接连接符 48"/>
              <p:cNvCxnSpPr/>
              <p:nvPr/>
            </p:nvCxnSpPr>
            <p:spPr>
              <a:xfrm>
                <a:off x="2207568" y="5085184"/>
                <a:ext cx="36004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2207568" y="6204453"/>
                <a:ext cx="36004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2567608" y="4929220"/>
                <a:ext cx="1800000" cy="288032"/>
              </a:xfrm>
              <a:prstGeom prst="rect">
                <a:avLst/>
              </a:prstGeom>
              <a:noFill/>
              <a:ln>
                <a:solidFill>
                  <a:srgbClr val="0048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latin typeface="微软雅黑" panose="020B0503020204020204" pitchFamily="34" charset="-122"/>
                  <a:ea typeface="微软雅黑" panose="020B0503020204020204" pitchFamily="34" charset="-122"/>
                </a:endParaRPr>
              </a:p>
            </p:txBody>
          </p:sp>
        </p:grpSp>
        <p:sp>
          <p:nvSpPr>
            <p:cNvPr id="12" name="文本框 11"/>
            <p:cNvSpPr txBox="1"/>
            <p:nvPr/>
          </p:nvSpPr>
          <p:spPr>
            <a:xfrm>
              <a:off x="3575720" y="6065953"/>
              <a:ext cx="864296" cy="276999"/>
            </a:xfrm>
            <a:prstGeom prst="rect">
              <a:avLst/>
            </a:prstGeom>
            <a:noFill/>
          </p:spPr>
          <p:txBody>
            <a:bodyPr wrap="square" rtlCol="0">
              <a:spAutoFit/>
            </a:bodyPr>
            <a:lstStyle/>
            <a:p>
              <a:r>
                <a:rPr lang="en-US" altLang="zh-CN" sz="1200" b="1" dirty="0">
                  <a:solidFill>
                    <a:schemeClr val="bg1"/>
                  </a:solidFill>
                  <a:latin typeface="微软雅黑" panose="020B0503020204020204" pitchFamily="34" charset="-122"/>
                  <a:ea typeface="微软雅黑" panose="020B0503020204020204" pitchFamily="34" charset="-122"/>
                </a:rPr>
                <a:t>19%</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sp>
        <p:nvSpPr>
          <p:cNvPr id="23" name="文本框 22"/>
          <p:cNvSpPr txBox="1"/>
          <p:nvPr/>
        </p:nvSpPr>
        <p:spPr>
          <a:xfrm>
            <a:off x="5896322" y="1845569"/>
            <a:ext cx="1572639" cy="646331"/>
          </a:xfrm>
          <a:prstGeom prst="rect">
            <a:avLst/>
          </a:prstGeom>
          <a:noFill/>
        </p:spPr>
        <p:txBody>
          <a:bodyPr wrap="square" rtlCol="0">
            <a:spAutoFit/>
          </a:bodyPr>
          <a:lstStyle/>
          <a:p>
            <a:pPr algn="ctr"/>
            <a:r>
              <a:rPr lang="zh-CN" altLang="en-US" b="1" dirty="0">
                <a:solidFill>
                  <a:srgbClr val="0048AA"/>
                </a:solidFill>
                <a:latin typeface="微软雅黑" panose="020B0503020204020204" pitchFamily="34" charset="-122"/>
                <a:ea typeface="微软雅黑" panose="020B0503020204020204" pitchFamily="34" charset="-122"/>
              </a:rPr>
              <a:t>运行</a:t>
            </a:r>
            <a:r>
              <a:rPr lang="zh-CN" altLang="en-US" b="1" dirty="0">
                <a:latin typeface="微软雅黑" panose="020B0503020204020204" pitchFamily="34" charset="-122"/>
                <a:ea typeface="微软雅黑" panose="020B0503020204020204" pitchFamily="34" charset="-122"/>
              </a:rPr>
              <a:t>系统</a:t>
            </a:r>
            <a:endParaRPr lang="en-US" altLang="zh-CN" b="1" dirty="0">
              <a:latin typeface="微软雅黑" panose="020B0503020204020204" pitchFamily="34" charset="-122"/>
              <a:ea typeface="微软雅黑" panose="020B0503020204020204" pitchFamily="34" charset="-122"/>
            </a:endParaRPr>
          </a:p>
          <a:p>
            <a:pPr algn="ctr"/>
            <a:r>
              <a:rPr lang="zh-CN" altLang="en-US" b="1" dirty="0">
                <a:latin typeface="微软雅黑" panose="020B0503020204020204" pitchFamily="34" charset="-122"/>
                <a:ea typeface="微软雅黑" panose="020B0503020204020204" pitchFamily="34" charset="-122"/>
              </a:rPr>
              <a:t>平均覆盖比例</a:t>
            </a:r>
          </a:p>
        </p:txBody>
      </p:sp>
      <p:sp>
        <p:nvSpPr>
          <p:cNvPr id="24" name="文本框 23"/>
          <p:cNvSpPr txBox="1"/>
          <p:nvPr/>
        </p:nvSpPr>
        <p:spPr>
          <a:xfrm>
            <a:off x="7990987" y="1845569"/>
            <a:ext cx="1572639" cy="646331"/>
          </a:xfrm>
          <a:prstGeom prst="rect">
            <a:avLst/>
          </a:prstGeom>
          <a:noFill/>
        </p:spPr>
        <p:txBody>
          <a:bodyPr wrap="square" rtlCol="0">
            <a:spAutoFit/>
          </a:bodyPr>
          <a:lstStyle/>
          <a:p>
            <a:pPr algn="ctr"/>
            <a:r>
              <a:rPr lang="zh-CN" altLang="en-US" b="1" dirty="0">
                <a:solidFill>
                  <a:srgbClr val="0048AA"/>
                </a:solidFill>
                <a:latin typeface="微软雅黑" panose="020B0503020204020204" pitchFamily="34" charset="-122"/>
                <a:ea typeface="微软雅黑" panose="020B0503020204020204" pitchFamily="34" charset="-122"/>
              </a:rPr>
              <a:t>运营</a:t>
            </a:r>
            <a:r>
              <a:rPr lang="zh-CN" altLang="en-US" b="1" dirty="0">
                <a:latin typeface="微软雅黑" panose="020B0503020204020204" pitchFamily="34" charset="-122"/>
                <a:ea typeface="微软雅黑" panose="020B0503020204020204" pitchFamily="34" charset="-122"/>
              </a:rPr>
              <a:t>系统</a:t>
            </a:r>
            <a:endParaRPr lang="en-US" altLang="zh-CN" b="1" dirty="0">
              <a:latin typeface="微软雅黑" panose="020B0503020204020204" pitchFamily="34" charset="-122"/>
              <a:ea typeface="微软雅黑" panose="020B0503020204020204" pitchFamily="34" charset="-122"/>
            </a:endParaRPr>
          </a:p>
          <a:p>
            <a:pPr algn="ctr"/>
            <a:r>
              <a:rPr lang="zh-CN" altLang="en-US" b="1" dirty="0">
                <a:latin typeface="微软雅黑" panose="020B0503020204020204" pitchFamily="34" charset="-122"/>
                <a:ea typeface="微软雅黑" panose="020B0503020204020204" pitchFamily="34" charset="-122"/>
              </a:rPr>
              <a:t>平均覆盖比例</a:t>
            </a:r>
          </a:p>
        </p:txBody>
      </p:sp>
      <p:sp>
        <p:nvSpPr>
          <p:cNvPr id="27" name="文本框 26"/>
          <p:cNvSpPr txBox="1"/>
          <p:nvPr/>
        </p:nvSpPr>
        <p:spPr>
          <a:xfrm>
            <a:off x="10163188" y="1845569"/>
            <a:ext cx="1572639" cy="646331"/>
          </a:xfrm>
          <a:prstGeom prst="rect">
            <a:avLst/>
          </a:prstGeom>
          <a:noFill/>
        </p:spPr>
        <p:txBody>
          <a:bodyPr wrap="square" rtlCol="0">
            <a:spAutoFit/>
          </a:bodyPr>
          <a:lstStyle/>
          <a:p>
            <a:pPr algn="ctr"/>
            <a:r>
              <a:rPr lang="zh-CN" altLang="en-US" b="1" dirty="0">
                <a:solidFill>
                  <a:srgbClr val="0048AA"/>
                </a:solidFill>
                <a:latin typeface="微软雅黑" panose="020B0503020204020204" pitchFamily="34" charset="-122"/>
                <a:ea typeface="微软雅黑" panose="020B0503020204020204" pitchFamily="34" charset="-122"/>
              </a:rPr>
              <a:t>安全</a:t>
            </a:r>
            <a:r>
              <a:rPr lang="zh-CN" altLang="en-US" b="1" dirty="0">
                <a:latin typeface="微软雅黑" panose="020B0503020204020204" pitchFamily="34" charset="-122"/>
                <a:ea typeface="微软雅黑" panose="020B0503020204020204" pitchFamily="34" charset="-122"/>
              </a:rPr>
              <a:t>系统</a:t>
            </a:r>
            <a:endParaRPr lang="en-US" altLang="zh-CN" b="1" dirty="0">
              <a:latin typeface="微软雅黑" panose="020B0503020204020204" pitchFamily="34" charset="-122"/>
              <a:ea typeface="微软雅黑" panose="020B0503020204020204" pitchFamily="34" charset="-122"/>
            </a:endParaRPr>
          </a:p>
          <a:p>
            <a:pPr algn="ctr"/>
            <a:r>
              <a:rPr lang="zh-CN" altLang="en-US" b="1" dirty="0">
                <a:latin typeface="微软雅黑" panose="020B0503020204020204" pitchFamily="34" charset="-122"/>
                <a:ea typeface="微软雅黑" panose="020B0503020204020204" pitchFamily="34" charset="-122"/>
              </a:rPr>
              <a:t>平均覆盖比例</a:t>
            </a:r>
          </a:p>
        </p:txBody>
      </p:sp>
      <p:cxnSp>
        <p:nvCxnSpPr>
          <p:cNvPr id="52" name="直接连接符 51"/>
          <p:cNvCxnSpPr/>
          <p:nvPr/>
        </p:nvCxnSpPr>
        <p:spPr>
          <a:xfrm flipV="1">
            <a:off x="203261" y="4640142"/>
            <a:ext cx="1172538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9840416" y="1651809"/>
            <a:ext cx="0" cy="518629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7680176" y="1651809"/>
            <a:ext cx="0" cy="518629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5699060" y="1651809"/>
            <a:ext cx="0" cy="518629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2135337" y="1972047"/>
            <a:ext cx="1582608" cy="369332"/>
          </a:xfrm>
          <a:prstGeom prst="rect">
            <a:avLst/>
          </a:prstGeom>
          <a:noFill/>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rPr>
              <a:t>支线机场比例</a:t>
            </a:r>
          </a:p>
        </p:txBody>
      </p:sp>
      <p:cxnSp>
        <p:nvCxnSpPr>
          <p:cNvPr id="61" name="直接连接符 60"/>
          <p:cNvCxnSpPr/>
          <p:nvPr/>
        </p:nvCxnSpPr>
        <p:spPr>
          <a:xfrm>
            <a:off x="3575720" y="2168734"/>
            <a:ext cx="50405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031" name="文本框 1030"/>
          <p:cNvSpPr txBox="1"/>
          <p:nvPr/>
        </p:nvSpPr>
        <p:spPr>
          <a:xfrm>
            <a:off x="3970618" y="1972047"/>
            <a:ext cx="1578027" cy="369332"/>
          </a:xfrm>
          <a:prstGeom prst="rect">
            <a:avLst/>
          </a:prstGeom>
          <a:noFill/>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rPr>
              <a:t>覆盖系统比例</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离港系统占比在整个航站楼弱电系统预算中比例较高</a:t>
            </a:r>
          </a:p>
        </p:txBody>
      </p:sp>
      <p:sp>
        <p:nvSpPr>
          <p:cNvPr id="5" name="文本占位符 2"/>
          <p:cNvSpPr txBox="1"/>
          <p:nvPr/>
        </p:nvSpPr>
        <p:spPr>
          <a:xfrm>
            <a:off x="482600" y="1052736"/>
            <a:ext cx="11214100" cy="936103"/>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defRPr/>
            </a:pPr>
            <a:r>
              <a:rPr kumimoji="0" lang="zh-CN" altLang="en-US" sz="1600" b="0" i="0" u="none" strike="noStrike" kern="1200" cap="none" spc="0" normalizeH="0" baseline="0" noProof="0" dirty="0">
                <a:ln>
                  <a:noFill/>
                </a:ln>
                <a:solidFill>
                  <a:srgbClr val="0048AA"/>
                </a:solidFill>
                <a:effectLst/>
                <a:uLnTx/>
                <a:uFillTx/>
                <a:latin typeface="+mn-ea"/>
                <a:cs typeface="+mn-cs"/>
              </a:rPr>
              <a:t>根据</a:t>
            </a:r>
            <a:r>
              <a:rPr lang="en-US" altLang="zh-CN" sz="1600" dirty="0">
                <a:solidFill>
                  <a:srgbClr val="0048AA"/>
                </a:solidFill>
                <a:latin typeface="+mn-ea"/>
              </a:rPr>
              <a:t>CAPSE</a:t>
            </a:r>
            <a:r>
              <a:rPr kumimoji="0" lang="zh-CN" altLang="en-US" sz="1600" b="0" i="0" u="none" strike="noStrike" kern="1200" cap="none" spc="0" normalizeH="0" baseline="0" noProof="0" dirty="0">
                <a:ln>
                  <a:noFill/>
                </a:ln>
                <a:solidFill>
                  <a:srgbClr val="0048AA"/>
                </a:solidFill>
                <a:effectLst/>
                <a:uLnTx/>
                <a:uFillTx/>
                <a:latin typeface="+mn-ea"/>
                <a:cs typeface="+mn-cs"/>
              </a:rPr>
              <a:t>调研，支线机场离港系统占比整个航站楼弱电系统预算比例约</a:t>
            </a:r>
            <a:r>
              <a:rPr kumimoji="0" lang="en-US" altLang="zh-CN" sz="1600" b="0" i="0" u="none" strike="noStrike" kern="1200" cap="none" spc="0" normalizeH="0" baseline="0" noProof="0" dirty="0">
                <a:ln>
                  <a:noFill/>
                </a:ln>
                <a:solidFill>
                  <a:srgbClr val="0048AA"/>
                </a:solidFill>
                <a:effectLst/>
                <a:uLnTx/>
                <a:uFillTx/>
                <a:latin typeface="+mn-ea"/>
                <a:cs typeface="+mn-cs"/>
              </a:rPr>
              <a:t>60%</a:t>
            </a:r>
            <a:r>
              <a:rPr kumimoji="0" lang="zh-CN" altLang="en-US" sz="1600" b="0" i="0" u="none" strike="noStrike" kern="1200" cap="none" spc="0" normalizeH="0" baseline="0" noProof="0" dirty="0">
                <a:ln>
                  <a:noFill/>
                </a:ln>
                <a:solidFill>
                  <a:srgbClr val="0048AA"/>
                </a:solidFill>
                <a:effectLst/>
                <a:uLnTx/>
                <a:uFillTx/>
                <a:latin typeface="+mn-ea"/>
                <a:cs typeface="+mn-cs"/>
              </a:rPr>
              <a:t>左右，</a:t>
            </a:r>
            <a:r>
              <a:rPr lang="zh-CN" altLang="en-US" sz="1600" dirty="0">
                <a:solidFill>
                  <a:srgbClr val="0048AA"/>
                </a:solidFill>
                <a:latin typeface="+mn-ea"/>
              </a:rPr>
              <a:t>干线机场</a:t>
            </a:r>
            <a:r>
              <a:rPr lang="en-US" altLang="zh-CN" sz="1600" dirty="0">
                <a:solidFill>
                  <a:srgbClr val="0048AA"/>
                </a:solidFill>
                <a:latin typeface="+mn-ea"/>
              </a:rPr>
              <a:t>(</a:t>
            </a:r>
            <a:r>
              <a:rPr kumimoji="0" lang="zh-CN" altLang="en-US" sz="1600" b="0" i="0" u="none" strike="noStrike" kern="1200" cap="none" spc="0" normalizeH="0" baseline="0" noProof="0" dirty="0">
                <a:ln>
                  <a:noFill/>
                </a:ln>
                <a:solidFill>
                  <a:srgbClr val="0048AA"/>
                </a:solidFill>
                <a:effectLst/>
                <a:uLnTx/>
                <a:uFillTx/>
                <a:latin typeface="+mn-ea"/>
                <a:cs typeface="+mn-cs"/>
              </a:rPr>
              <a:t>千万级以上机场</a:t>
            </a:r>
            <a:r>
              <a:rPr kumimoji="0" lang="en-US" altLang="zh-CN" sz="1600" b="0" i="0" u="none" strike="noStrike" kern="1200" cap="none" spc="0" normalizeH="0" baseline="0" noProof="0" dirty="0">
                <a:ln>
                  <a:noFill/>
                </a:ln>
                <a:solidFill>
                  <a:srgbClr val="0048AA"/>
                </a:solidFill>
                <a:effectLst/>
                <a:uLnTx/>
                <a:uFillTx/>
                <a:latin typeface="+mn-ea"/>
                <a:cs typeface="+mn-cs"/>
              </a:rPr>
              <a:t>)</a:t>
            </a:r>
            <a:r>
              <a:rPr kumimoji="0" lang="zh-CN" altLang="en-US" sz="1600" b="0" i="0" u="none" strike="noStrike" kern="1200" cap="none" spc="0" normalizeH="0" baseline="0" noProof="0" dirty="0">
                <a:ln>
                  <a:noFill/>
                </a:ln>
                <a:solidFill>
                  <a:srgbClr val="0048AA"/>
                </a:solidFill>
                <a:effectLst/>
                <a:uLnTx/>
                <a:uFillTx/>
                <a:latin typeface="+mn-ea"/>
                <a:cs typeface="+mn-cs"/>
              </a:rPr>
              <a:t>占比在</a:t>
            </a:r>
            <a:r>
              <a:rPr kumimoji="0" lang="en-US" altLang="zh-CN" sz="1600" b="0" i="0" u="none" strike="noStrike" kern="1200" cap="none" spc="0" normalizeH="0" baseline="0" noProof="0" dirty="0">
                <a:ln>
                  <a:noFill/>
                </a:ln>
                <a:solidFill>
                  <a:srgbClr val="0048AA"/>
                </a:solidFill>
                <a:effectLst/>
                <a:uLnTx/>
                <a:uFillTx/>
                <a:latin typeface="+mn-ea"/>
                <a:cs typeface="+mn-cs"/>
              </a:rPr>
              <a:t>50%</a:t>
            </a:r>
            <a:r>
              <a:rPr kumimoji="0" lang="zh-CN" altLang="en-US" sz="1600" b="0" i="0" u="none" strike="noStrike" kern="1200" cap="none" spc="0" normalizeH="0" baseline="0" noProof="0" dirty="0">
                <a:ln>
                  <a:noFill/>
                </a:ln>
                <a:solidFill>
                  <a:srgbClr val="0048AA"/>
                </a:solidFill>
                <a:effectLst/>
                <a:uLnTx/>
                <a:uFillTx/>
                <a:latin typeface="+mn-ea"/>
                <a:cs typeface="+mn-cs"/>
              </a:rPr>
              <a:t>左右，离港系统占比在整个航站楼弱电系统预算中比例较高。</a:t>
            </a:r>
          </a:p>
        </p:txBody>
      </p:sp>
      <p:graphicFrame>
        <p:nvGraphicFramePr>
          <p:cNvPr id="3" name="图表 2"/>
          <p:cNvGraphicFramePr/>
          <p:nvPr/>
        </p:nvGraphicFramePr>
        <p:xfrm>
          <a:off x="499098" y="2708920"/>
          <a:ext cx="6192688" cy="3600400"/>
        </p:xfrm>
        <a:graphic>
          <a:graphicData uri="http://schemas.openxmlformats.org/drawingml/2006/chart">
            <c:chart xmlns:c="http://schemas.openxmlformats.org/drawingml/2006/chart" xmlns:r="http://schemas.openxmlformats.org/officeDocument/2006/relationships" r:id="rId2"/>
          </a:graphicData>
        </a:graphic>
      </p:graphicFrame>
      <p:sp>
        <p:nvSpPr>
          <p:cNvPr id="6" name="文本框 5"/>
          <p:cNvSpPr txBox="1"/>
          <p:nvPr/>
        </p:nvSpPr>
        <p:spPr>
          <a:xfrm>
            <a:off x="3307410" y="4293096"/>
            <a:ext cx="792088" cy="369332"/>
          </a:xfrm>
          <a:prstGeom prst="rect">
            <a:avLst/>
          </a:prstGeom>
          <a:noFill/>
        </p:spPr>
        <p:txBody>
          <a:bodyPr wrap="square" rtlCol="0">
            <a:spAutoFit/>
          </a:bodyPr>
          <a:lstStyle/>
          <a:p>
            <a:r>
              <a:rPr lang="en-US" altLang="zh-CN" b="1" dirty="0">
                <a:latin typeface="+mn-ea"/>
                <a:ea typeface="+mn-ea"/>
              </a:rPr>
              <a:t>60%</a:t>
            </a:r>
            <a:endParaRPr lang="zh-CN" altLang="en-US" b="1" dirty="0">
              <a:latin typeface="+mn-ea"/>
              <a:ea typeface="+mn-ea"/>
            </a:endParaRPr>
          </a:p>
        </p:txBody>
      </p:sp>
      <p:graphicFrame>
        <p:nvGraphicFramePr>
          <p:cNvPr id="7" name="图表 6"/>
          <p:cNvGraphicFramePr/>
          <p:nvPr/>
        </p:nvGraphicFramePr>
        <p:xfrm>
          <a:off x="5375920" y="2708920"/>
          <a:ext cx="6192688" cy="3600400"/>
        </p:xfrm>
        <a:graphic>
          <a:graphicData uri="http://schemas.openxmlformats.org/drawingml/2006/chart">
            <c:chart xmlns:c="http://schemas.openxmlformats.org/drawingml/2006/chart" xmlns:r="http://schemas.openxmlformats.org/officeDocument/2006/relationships" r:id="rId3"/>
          </a:graphicData>
        </a:graphic>
      </p:graphicFrame>
      <p:sp>
        <p:nvSpPr>
          <p:cNvPr id="8" name="文本框 7"/>
          <p:cNvSpPr txBox="1"/>
          <p:nvPr/>
        </p:nvSpPr>
        <p:spPr>
          <a:xfrm>
            <a:off x="8103788" y="4293096"/>
            <a:ext cx="792088" cy="369332"/>
          </a:xfrm>
          <a:prstGeom prst="rect">
            <a:avLst/>
          </a:prstGeom>
          <a:noFill/>
        </p:spPr>
        <p:txBody>
          <a:bodyPr wrap="square" rtlCol="0">
            <a:spAutoFit/>
          </a:bodyPr>
          <a:lstStyle/>
          <a:p>
            <a:r>
              <a:rPr lang="en-US" altLang="zh-CN" b="1" dirty="0">
                <a:latin typeface="+mn-ea"/>
                <a:ea typeface="+mn-ea"/>
              </a:rPr>
              <a:t>50%</a:t>
            </a:r>
            <a:endParaRPr lang="zh-CN" altLang="en-US" b="1" dirty="0">
              <a:latin typeface="+mn-ea"/>
              <a:ea typeface="+mn-ea"/>
            </a:endParaRPr>
          </a:p>
        </p:txBody>
      </p:sp>
      <p:sp>
        <p:nvSpPr>
          <p:cNvPr id="15" name="文本框 14"/>
          <p:cNvSpPr txBox="1"/>
          <p:nvPr/>
        </p:nvSpPr>
        <p:spPr>
          <a:xfrm>
            <a:off x="3811466" y="2258287"/>
            <a:ext cx="4896544" cy="369332"/>
          </a:xfrm>
          <a:prstGeom prst="rect">
            <a:avLst/>
          </a:prstGeom>
          <a:noFill/>
        </p:spPr>
        <p:txBody>
          <a:bodyPr wrap="square">
            <a:spAutoFit/>
          </a:bodyPr>
          <a:lstStyle/>
          <a:p>
            <a:r>
              <a:rPr kumimoji="0" lang="zh-CN" altLang="en-US" sz="1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离港系统占比整个航站楼弱电系统预算比例</a:t>
            </a:r>
            <a:endParaRPr lang="zh-CN" altLang="en-US" b="1"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3019378" y="2646204"/>
            <a:ext cx="1368152" cy="369332"/>
          </a:xfrm>
          <a:prstGeom prst="rect">
            <a:avLst/>
          </a:prstGeom>
          <a:noFill/>
        </p:spPr>
        <p:txBody>
          <a:bodyPr wrap="square">
            <a:spAutoFit/>
          </a:bodyPr>
          <a:lstStyle/>
          <a:p>
            <a:r>
              <a:rPr kumimoji="0" lang="zh-CN" altLang="en-US" sz="1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支线机场</a:t>
            </a:r>
            <a:endParaRPr lang="zh-CN" altLang="en-US" b="1" dirty="0">
              <a:latin typeface="微软雅黑" panose="020B0503020204020204" pitchFamily="34" charset="-122"/>
              <a:ea typeface="微软雅黑" panose="020B0503020204020204" pitchFamily="34" charset="-122"/>
            </a:endParaRPr>
          </a:p>
        </p:txBody>
      </p:sp>
      <p:sp>
        <p:nvSpPr>
          <p:cNvPr id="17" name="文本框 16"/>
          <p:cNvSpPr txBox="1"/>
          <p:nvPr/>
        </p:nvSpPr>
        <p:spPr>
          <a:xfrm>
            <a:off x="7735902" y="2646204"/>
            <a:ext cx="1368152" cy="369332"/>
          </a:xfrm>
          <a:prstGeom prst="rect">
            <a:avLst/>
          </a:prstGeom>
          <a:noFill/>
        </p:spPr>
        <p:txBody>
          <a:bodyPr wrap="square">
            <a:spAutoFit/>
          </a:bodyPr>
          <a:lstStyle/>
          <a:p>
            <a:r>
              <a:rPr kumimoji="0" lang="zh-CN" altLang="en-US" sz="1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干线机场</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支线机场数字化发展期望与诉求</a:t>
            </a:r>
            <a:endParaRPr lang="zh-CN" altLang="en-US" dirty="0">
              <a:solidFill>
                <a:srgbClr val="FF0000"/>
              </a:solidFill>
            </a:endParaRPr>
          </a:p>
        </p:txBody>
      </p:sp>
      <p:sp>
        <p:nvSpPr>
          <p:cNvPr id="5" name="ïṧḷïḓê-Oval 16"/>
          <p:cNvSpPr/>
          <p:nvPr/>
        </p:nvSpPr>
        <p:spPr>
          <a:xfrm>
            <a:off x="6640164" y="1601029"/>
            <a:ext cx="1625970" cy="1625970"/>
          </a:xfrm>
          <a:prstGeom prst="ellipse">
            <a:avLst/>
          </a:prstGeom>
          <a:noFill/>
          <a:ln w="508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6" name="ïṧḷïḓê-Oval 17"/>
          <p:cNvSpPr/>
          <p:nvPr/>
        </p:nvSpPr>
        <p:spPr>
          <a:xfrm>
            <a:off x="6278214" y="1245429"/>
            <a:ext cx="2345680" cy="2345680"/>
          </a:xfrm>
          <a:prstGeom prst="ellipse">
            <a:avLst/>
          </a:prstGeom>
          <a:noFill/>
          <a:ln w="50800">
            <a:solidFill>
              <a:srgbClr val="0043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7" name="ïṧḷïḓê-Oval 18"/>
          <p:cNvSpPr/>
          <p:nvPr/>
        </p:nvSpPr>
        <p:spPr>
          <a:xfrm>
            <a:off x="8059759" y="1394654"/>
            <a:ext cx="412750" cy="412750"/>
          </a:xfrm>
          <a:prstGeom prst="ellipse">
            <a:avLst/>
          </a:prstGeom>
          <a:solidFill>
            <a:srgbClr val="4472C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8" name="ïṧḷïḓê-Rectangle: Rounded Corners 20"/>
          <p:cNvSpPr/>
          <p:nvPr/>
        </p:nvSpPr>
        <p:spPr>
          <a:xfrm>
            <a:off x="6688602" y="3312677"/>
            <a:ext cx="1521947" cy="473742"/>
          </a:xfrm>
          <a:prstGeom prst="roundRect">
            <a:avLst/>
          </a:prstGeom>
          <a:solidFill>
            <a:srgbClr val="4472C4"/>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zh-CN" altLang="en-US" sz="1100">
                <a:cs typeface="+mn-ea"/>
                <a:sym typeface="+mn-lt"/>
              </a:rPr>
              <a:t>标题文本预设</a:t>
            </a:r>
          </a:p>
        </p:txBody>
      </p:sp>
      <p:sp>
        <p:nvSpPr>
          <p:cNvPr id="9" name="ïṧḷïḓê-Oval 4"/>
          <p:cNvSpPr/>
          <p:nvPr/>
        </p:nvSpPr>
        <p:spPr>
          <a:xfrm>
            <a:off x="896639" y="1623544"/>
            <a:ext cx="1625970" cy="1625970"/>
          </a:xfrm>
          <a:prstGeom prst="ellipse">
            <a:avLst/>
          </a:prstGeom>
          <a:noFill/>
          <a:ln w="508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0" name="ïṧḷïḓê-Oval 5"/>
          <p:cNvSpPr/>
          <p:nvPr/>
        </p:nvSpPr>
        <p:spPr>
          <a:xfrm>
            <a:off x="534689" y="1267944"/>
            <a:ext cx="2345680" cy="2345680"/>
          </a:xfrm>
          <a:prstGeom prst="ellipse">
            <a:avLst/>
          </a:prstGeom>
          <a:noFill/>
          <a:ln w="50800">
            <a:solidFill>
              <a:srgbClr val="0043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1" name="ïṧḷïḓê-Oval 6"/>
          <p:cNvSpPr/>
          <p:nvPr/>
        </p:nvSpPr>
        <p:spPr>
          <a:xfrm>
            <a:off x="2316234" y="1417169"/>
            <a:ext cx="412750" cy="412750"/>
          </a:xfrm>
          <a:prstGeom prst="ellipse">
            <a:avLst/>
          </a:prstGeom>
          <a:gradFill>
            <a:gsLst>
              <a:gs pos="0">
                <a:srgbClr val="004369"/>
              </a:gs>
              <a:gs pos="100000">
                <a:srgbClr val="0D4E91"/>
              </a:gs>
            </a:gsLst>
            <a:lin ang="54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2" name="ïṧḷïḓê-Rectangle: Rounded Corners 8"/>
          <p:cNvSpPr/>
          <p:nvPr/>
        </p:nvSpPr>
        <p:spPr>
          <a:xfrm>
            <a:off x="945077" y="3335192"/>
            <a:ext cx="1521947" cy="473742"/>
          </a:xfrm>
          <a:prstGeom prst="roundRect">
            <a:avLst/>
          </a:prstGeom>
          <a:gradFill>
            <a:gsLst>
              <a:gs pos="0">
                <a:srgbClr val="004369"/>
              </a:gs>
              <a:gs pos="100000">
                <a:srgbClr val="0D4E91"/>
              </a:gs>
            </a:gsLst>
            <a:lin ang="5400000" scaled="0"/>
          </a:gra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sz="1100" dirty="0">
              <a:latin typeface="微软雅黑" panose="020B0503020204020204" pitchFamily="34" charset="-122"/>
              <a:ea typeface="微软雅黑" panose="020B0503020204020204" pitchFamily="34" charset="-122"/>
              <a:cs typeface="+mn-ea"/>
              <a:sym typeface="+mn-lt"/>
            </a:endParaRPr>
          </a:p>
        </p:txBody>
      </p:sp>
      <p:sp>
        <p:nvSpPr>
          <p:cNvPr id="13" name="ïṧḷïḓê-Oval 1"/>
          <p:cNvSpPr/>
          <p:nvPr/>
        </p:nvSpPr>
        <p:spPr>
          <a:xfrm>
            <a:off x="916921" y="1652064"/>
            <a:ext cx="1585406" cy="1568930"/>
          </a:xfrm>
          <a:prstGeom prst="ellipse">
            <a:avLst/>
          </a:prstGeom>
          <a:blipFill dpi="0" rotWithShape="1">
            <a:blip r:embed="rId2"/>
            <a:srcRect/>
            <a:stretch>
              <a:fillRect l="-3000" r="-20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5" name="ïṧḷïḓê-Oval 11"/>
          <p:cNvSpPr/>
          <p:nvPr/>
        </p:nvSpPr>
        <p:spPr>
          <a:xfrm>
            <a:off x="3407295" y="1245429"/>
            <a:ext cx="2345680" cy="2345680"/>
          </a:xfrm>
          <a:prstGeom prst="ellipse">
            <a:avLst/>
          </a:prstGeom>
          <a:noFill/>
          <a:ln w="50800">
            <a:solidFill>
              <a:srgbClr val="0043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6" name="ïṧḷïḓê-Oval 12"/>
          <p:cNvSpPr/>
          <p:nvPr/>
        </p:nvSpPr>
        <p:spPr>
          <a:xfrm>
            <a:off x="5188840" y="1394654"/>
            <a:ext cx="412750" cy="412750"/>
          </a:xfrm>
          <a:prstGeom prst="ellipse">
            <a:avLst/>
          </a:prstGeom>
          <a:gradFill>
            <a:gsLst>
              <a:gs pos="0">
                <a:srgbClr val="004369"/>
              </a:gs>
              <a:gs pos="100000">
                <a:srgbClr val="0D4E91"/>
              </a:gs>
            </a:gsLst>
            <a:lin ang="54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7" name="ïṧḷïḓê-Rectangle: Rounded Corners 14"/>
          <p:cNvSpPr/>
          <p:nvPr/>
        </p:nvSpPr>
        <p:spPr>
          <a:xfrm>
            <a:off x="3818318" y="3312677"/>
            <a:ext cx="1521947" cy="473742"/>
          </a:xfrm>
          <a:prstGeom prst="roundRect">
            <a:avLst/>
          </a:prstGeom>
          <a:gradFill>
            <a:gsLst>
              <a:gs pos="0">
                <a:srgbClr val="004369"/>
              </a:gs>
              <a:gs pos="100000">
                <a:srgbClr val="0D4E91"/>
              </a:gs>
            </a:gsLst>
            <a:lin ang="5400000" scaled="0"/>
          </a:gra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sz="1100" dirty="0">
              <a:latin typeface="微软雅黑" panose="020B0503020204020204" pitchFamily="34" charset="-122"/>
              <a:ea typeface="微软雅黑" panose="020B0503020204020204" pitchFamily="34" charset="-122"/>
              <a:cs typeface="+mn-ea"/>
              <a:sym typeface="+mn-lt"/>
            </a:endParaRPr>
          </a:p>
        </p:txBody>
      </p:sp>
      <p:sp>
        <p:nvSpPr>
          <p:cNvPr id="18" name="ïṧḷïḓê-Oval 2"/>
          <p:cNvSpPr/>
          <p:nvPr/>
        </p:nvSpPr>
        <p:spPr>
          <a:xfrm>
            <a:off x="6656872" y="1651104"/>
            <a:ext cx="1585406" cy="1568930"/>
          </a:xfrm>
          <a:prstGeom prst="ellipse">
            <a:avLst/>
          </a:prstGeom>
          <a:blipFill dpi="0" rotWithShape="1">
            <a:blip r:embed="rId3"/>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9" name="ïṧḷïḓê-Oval 3"/>
          <p:cNvSpPr/>
          <p:nvPr/>
        </p:nvSpPr>
        <p:spPr>
          <a:xfrm>
            <a:off x="3772377" y="1644139"/>
            <a:ext cx="1585406" cy="1568930"/>
          </a:xfrm>
          <a:prstGeom prst="ellipse">
            <a:avLst/>
          </a:prstGeom>
          <a:blipFill dpi="0" rotWithShape="1">
            <a:blip r:embed="rId4"/>
            <a:srcRect/>
            <a:stretch>
              <a:fillRect l="-36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0" name="ïṧḷïḓê-TextBox 23"/>
          <p:cNvSpPr txBox="1"/>
          <p:nvPr/>
        </p:nvSpPr>
        <p:spPr>
          <a:xfrm>
            <a:off x="512414" y="4175506"/>
            <a:ext cx="2520280" cy="246221"/>
          </a:xfrm>
          <a:prstGeom prst="rect">
            <a:avLst/>
          </a:prstGeom>
        </p:spPr>
        <p:txBody>
          <a:bodyPr vert="horz" wrap="none" lIns="0" tIns="0" rIns="0" bIns="0" anchor="b" anchorCtr="0">
            <a:noAutofit/>
          </a:bodyPr>
          <a:lstStyle/>
          <a:p>
            <a:pPr algn="ctr"/>
            <a:r>
              <a:rPr lang="zh-CN" altLang="en-US" sz="2000" b="1" kern="900" dirty="0">
                <a:solidFill>
                  <a:srgbClr val="0048AA"/>
                </a:solidFill>
                <a:latin typeface="微软雅黑" panose="020B0503020204020204" pitchFamily="34" charset="-122"/>
                <a:ea typeface="微软雅黑" panose="020B0503020204020204" pitchFamily="34" charset="-122"/>
                <a:cs typeface="+mn-ea"/>
                <a:sym typeface="+mn-lt"/>
              </a:rPr>
              <a:t>数据资源采集</a:t>
            </a:r>
          </a:p>
        </p:txBody>
      </p:sp>
      <p:sp>
        <p:nvSpPr>
          <p:cNvPr id="21" name="ïṧḷïḓê-TextBox 24"/>
          <p:cNvSpPr txBox="1"/>
          <p:nvPr/>
        </p:nvSpPr>
        <p:spPr>
          <a:xfrm>
            <a:off x="445910" y="4459627"/>
            <a:ext cx="2520280" cy="1654801"/>
          </a:xfrm>
          <a:prstGeom prst="rect">
            <a:avLst/>
          </a:prstGeom>
        </p:spPr>
        <p:txBody>
          <a:bodyPr vert="horz" wrap="square" lIns="0" tIns="0" rIns="0" bIns="0" anchor="t" anchorCtr="0">
            <a:noAutofit/>
          </a:bodyPr>
          <a:lstStyle/>
          <a:p>
            <a:pPr marL="285750" indent="-285750">
              <a:lnSpc>
                <a:spcPct val="150000"/>
              </a:lnSpc>
              <a:buFont typeface="Arial" panose="020B0604020202020204" pitchFamily="34" charset="0"/>
              <a:buChar char="•"/>
            </a:pPr>
            <a:r>
              <a:rPr lang="zh-CN" altLang="en-US" sz="1400" dirty="0">
                <a:solidFill>
                  <a:srgbClr val="0048AA"/>
                </a:solidFill>
                <a:latin typeface="微软雅黑" panose="020B0503020204020204" pitchFamily="34" charset="-122"/>
                <a:ea typeface="微软雅黑" panose="020B0503020204020204" pitchFamily="34" charset="-122"/>
              </a:rPr>
              <a:t>实现生产、运行、航班等各业务保障、流程中各类节点数据资源的采集，人工只作为特殊情况的处理。</a:t>
            </a:r>
          </a:p>
        </p:txBody>
      </p:sp>
      <p:sp>
        <p:nvSpPr>
          <p:cNvPr id="22" name="ïṧḷïḓê-TextBox 35"/>
          <p:cNvSpPr txBox="1"/>
          <p:nvPr/>
        </p:nvSpPr>
        <p:spPr>
          <a:xfrm>
            <a:off x="3307116" y="4152991"/>
            <a:ext cx="2520280" cy="246221"/>
          </a:xfrm>
          <a:prstGeom prst="rect">
            <a:avLst/>
          </a:prstGeom>
        </p:spPr>
        <p:txBody>
          <a:bodyPr vert="horz" wrap="none" lIns="0" tIns="0" rIns="0" bIns="0" anchor="b" anchorCtr="0">
            <a:noAutofit/>
          </a:bodyPr>
          <a:lstStyle/>
          <a:p>
            <a:pPr algn="ctr"/>
            <a:r>
              <a:rPr lang="zh-CN" altLang="en-US" sz="2000" b="1" kern="900" dirty="0">
                <a:solidFill>
                  <a:srgbClr val="0048AA"/>
                </a:solidFill>
                <a:latin typeface="微软雅黑" panose="020B0503020204020204" pitchFamily="34" charset="-122"/>
                <a:ea typeface="微软雅黑" panose="020B0503020204020204" pitchFamily="34" charset="-122"/>
                <a:cs typeface="+mn-ea"/>
                <a:sym typeface="+mn-lt"/>
              </a:rPr>
              <a:t>数据资产建设</a:t>
            </a:r>
          </a:p>
        </p:txBody>
      </p:sp>
      <p:sp>
        <p:nvSpPr>
          <p:cNvPr id="23" name="ïṧḷïḓê-TextBox 38"/>
          <p:cNvSpPr txBox="1"/>
          <p:nvPr/>
        </p:nvSpPr>
        <p:spPr>
          <a:xfrm>
            <a:off x="6355692" y="4241802"/>
            <a:ext cx="2520280" cy="157410"/>
          </a:xfrm>
          <a:prstGeom prst="rect">
            <a:avLst/>
          </a:prstGeom>
        </p:spPr>
        <p:txBody>
          <a:bodyPr vert="horz" wrap="none" lIns="0" tIns="0" rIns="0" bIns="0" anchor="b" anchorCtr="0">
            <a:noAutofit/>
          </a:bodyPr>
          <a:lstStyle/>
          <a:p>
            <a:pPr algn="ctr"/>
            <a:r>
              <a:rPr lang="zh-CN" altLang="en-US" sz="2000" b="1" kern="900" dirty="0">
                <a:solidFill>
                  <a:schemeClr val="accent1"/>
                </a:solidFill>
                <a:latin typeface="微软雅黑" panose="020B0503020204020204" pitchFamily="34" charset="-122"/>
                <a:ea typeface="微软雅黑" panose="020B0503020204020204" pitchFamily="34" charset="-122"/>
                <a:cs typeface="+mn-ea"/>
                <a:sym typeface="+mn-lt"/>
              </a:rPr>
              <a:t>业务智能化</a:t>
            </a:r>
          </a:p>
        </p:txBody>
      </p:sp>
      <p:sp>
        <p:nvSpPr>
          <p:cNvPr id="24" name="ïṧḷïḓê-Oval 18"/>
          <p:cNvSpPr/>
          <p:nvPr/>
        </p:nvSpPr>
        <p:spPr>
          <a:xfrm>
            <a:off x="8059759" y="1394654"/>
            <a:ext cx="412750" cy="412750"/>
          </a:xfrm>
          <a:prstGeom prst="ellipse">
            <a:avLst/>
          </a:prstGeom>
          <a:gradFill>
            <a:gsLst>
              <a:gs pos="0">
                <a:srgbClr val="004369"/>
              </a:gs>
              <a:gs pos="100000">
                <a:srgbClr val="0D4E91"/>
              </a:gs>
            </a:gsLst>
            <a:lin ang="54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5" name="ïṧḷïḓê-Rectangle: Rounded Corners 20"/>
          <p:cNvSpPr/>
          <p:nvPr/>
        </p:nvSpPr>
        <p:spPr>
          <a:xfrm>
            <a:off x="6688602" y="3312677"/>
            <a:ext cx="1521947" cy="473742"/>
          </a:xfrm>
          <a:prstGeom prst="roundRect">
            <a:avLst/>
          </a:prstGeom>
          <a:gradFill>
            <a:gsLst>
              <a:gs pos="0">
                <a:srgbClr val="004369"/>
              </a:gs>
              <a:gs pos="100000">
                <a:srgbClr val="0D4E91"/>
              </a:gs>
            </a:gsLst>
            <a:lin ang="5400000" scaled="0"/>
          </a:gra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sz="1100" dirty="0">
              <a:latin typeface="微软雅黑" panose="020B0503020204020204" pitchFamily="34" charset="-122"/>
              <a:ea typeface="微软雅黑" panose="020B0503020204020204" pitchFamily="34" charset="-122"/>
              <a:cs typeface="+mn-ea"/>
              <a:sym typeface="+mn-lt"/>
            </a:endParaRPr>
          </a:p>
        </p:txBody>
      </p:sp>
      <p:sp>
        <p:nvSpPr>
          <p:cNvPr id="26" name="ïṧḷïḓê-TextBox 24"/>
          <p:cNvSpPr txBox="1"/>
          <p:nvPr/>
        </p:nvSpPr>
        <p:spPr>
          <a:xfrm>
            <a:off x="3326384" y="4437112"/>
            <a:ext cx="2520280" cy="1101252"/>
          </a:xfrm>
          <a:prstGeom prst="rect">
            <a:avLst/>
          </a:prstGeom>
        </p:spPr>
        <p:txBody>
          <a:bodyPr vert="horz" wrap="square" lIns="0" tIns="0" rIns="0" bIns="0" anchor="t" anchorCtr="0">
            <a:noAutofit/>
          </a:bodyPr>
          <a:lstStyle/>
          <a:p>
            <a:pPr marL="285750" indent="-285750">
              <a:lnSpc>
                <a:spcPct val="150000"/>
              </a:lnSpc>
              <a:buFont typeface="Arial" panose="020B0604020202020204" pitchFamily="34" charset="0"/>
              <a:buChar char="•"/>
            </a:pPr>
            <a:r>
              <a:rPr lang="zh-CN" altLang="en-US" sz="1400" dirty="0">
                <a:solidFill>
                  <a:srgbClr val="366FC1"/>
                </a:solidFill>
                <a:latin typeface="微软雅黑" panose="020B0503020204020204" pitchFamily="34" charset="-122"/>
                <a:ea typeface="微软雅黑" panose="020B0503020204020204" pitchFamily="34" charset="-122"/>
                <a:cs typeface="+mn-ea"/>
                <a:sym typeface="+mn-lt"/>
              </a:rPr>
              <a:t>进行数据处理，机场拥有统一的大数据处理中心；</a:t>
            </a:r>
            <a:endParaRPr lang="en-US" altLang="zh-CN" sz="1400" dirty="0">
              <a:solidFill>
                <a:srgbClr val="366FC1"/>
              </a:solidFill>
              <a:latin typeface="微软雅黑" panose="020B0503020204020204" pitchFamily="34" charset="-122"/>
              <a:ea typeface="微软雅黑" panose="020B0503020204020204" pitchFamily="34" charset="-122"/>
              <a:cs typeface="+mn-ea"/>
              <a:sym typeface="+mn-lt"/>
            </a:endParaRPr>
          </a:p>
          <a:p>
            <a:pPr marL="285750" indent="-285750">
              <a:lnSpc>
                <a:spcPct val="150000"/>
              </a:lnSpc>
              <a:buFont typeface="Arial" panose="020B0604020202020204" pitchFamily="34" charset="0"/>
              <a:buChar char="•"/>
            </a:pPr>
            <a:r>
              <a:rPr lang="zh-CN" altLang="en-US" sz="1400" dirty="0">
                <a:solidFill>
                  <a:srgbClr val="366FC1"/>
                </a:solidFill>
                <a:latin typeface="微软雅黑" panose="020B0503020204020204" pitchFamily="34" charset="-122"/>
                <a:ea typeface="微软雅黑" panose="020B0503020204020204" pitchFamily="34" charset="-122"/>
                <a:cs typeface="+mn-ea"/>
                <a:sym typeface="+mn-lt"/>
              </a:rPr>
              <a:t>提升数据资源利用率，形成数据资产。</a:t>
            </a:r>
            <a:endParaRPr lang="zh-CN" altLang="en-US" sz="1400" b="0" dirty="0">
              <a:solidFill>
                <a:srgbClr val="366FC1"/>
              </a:solidFill>
              <a:effectLst/>
              <a:latin typeface="微软雅黑" panose="020B0503020204020204" pitchFamily="34" charset="-122"/>
              <a:ea typeface="微软雅黑" panose="020B0503020204020204" pitchFamily="34" charset="-122"/>
              <a:cs typeface="+mn-ea"/>
              <a:sym typeface="+mn-lt"/>
            </a:endParaRPr>
          </a:p>
        </p:txBody>
      </p:sp>
      <p:sp>
        <p:nvSpPr>
          <p:cNvPr id="27" name="ïṧḷïḓê-TextBox 24"/>
          <p:cNvSpPr txBox="1"/>
          <p:nvPr/>
        </p:nvSpPr>
        <p:spPr>
          <a:xfrm>
            <a:off x="6131384" y="4437112"/>
            <a:ext cx="2667110" cy="1533300"/>
          </a:xfrm>
          <a:prstGeom prst="rect">
            <a:avLst/>
          </a:prstGeom>
        </p:spPr>
        <p:txBody>
          <a:bodyPr vert="horz" wrap="square" lIns="0" tIns="0" rIns="0" bIns="0" anchor="t" anchorCtr="0">
            <a:noAutofit/>
          </a:bodyPr>
          <a:lstStyle/>
          <a:p>
            <a:pPr marL="285750" indent="-285750">
              <a:lnSpc>
                <a:spcPct val="150000"/>
              </a:lnSpc>
              <a:buFont typeface="Arial" panose="020B0604020202020204" pitchFamily="34" charset="0"/>
              <a:buChar char="•"/>
            </a:pPr>
            <a:r>
              <a:rPr lang="zh-CN" altLang="en-US" sz="1400" dirty="0">
                <a:solidFill>
                  <a:srgbClr val="366FC1"/>
                </a:solidFill>
                <a:latin typeface="微软雅黑" panose="020B0503020204020204" pitchFamily="34" charset="-122"/>
                <a:ea typeface="微软雅黑" panose="020B0503020204020204" pitchFamily="34" charset="-122"/>
                <a:cs typeface="+mn-ea"/>
                <a:sym typeface="+mn-lt"/>
              </a:rPr>
              <a:t>引入</a:t>
            </a:r>
            <a:r>
              <a:rPr lang="en-US" altLang="zh-CN" sz="1400" dirty="0">
                <a:solidFill>
                  <a:srgbClr val="366FC1"/>
                </a:solidFill>
                <a:latin typeface="微软雅黑" panose="020B0503020204020204" pitchFamily="34" charset="-122"/>
                <a:ea typeface="微软雅黑" panose="020B0503020204020204" pitchFamily="34" charset="-122"/>
                <a:cs typeface="+mn-ea"/>
                <a:sym typeface="+mn-lt"/>
              </a:rPr>
              <a:t>AI</a:t>
            </a:r>
            <a:r>
              <a:rPr lang="zh-CN" altLang="en-US" sz="1400" dirty="0">
                <a:solidFill>
                  <a:srgbClr val="366FC1"/>
                </a:solidFill>
                <a:latin typeface="微软雅黑" panose="020B0503020204020204" pitchFamily="34" charset="-122"/>
                <a:ea typeface="微软雅黑" panose="020B0503020204020204" pitchFamily="34" charset="-122"/>
                <a:cs typeface="+mn-ea"/>
                <a:sym typeface="+mn-lt"/>
              </a:rPr>
              <a:t>智能分析判断各业务环节需要开展的工作，智能下发生产调度指令；</a:t>
            </a:r>
          </a:p>
          <a:p>
            <a:pPr marL="285750" indent="-285750">
              <a:lnSpc>
                <a:spcPct val="150000"/>
              </a:lnSpc>
              <a:buFont typeface="Arial" panose="020B0604020202020204" pitchFamily="34" charset="0"/>
              <a:buChar char="•"/>
            </a:pPr>
            <a:r>
              <a:rPr lang="zh-CN" altLang="en-US" sz="1400" dirty="0">
                <a:solidFill>
                  <a:srgbClr val="366FC1"/>
                </a:solidFill>
                <a:latin typeface="微软雅黑" panose="020B0503020204020204" pitchFamily="34" charset="-122"/>
                <a:ea typeface="微软雅黑" panose="020B0503020204020204" pitchFamily="34" charset="-122"/>
                <a:cs typeface="+mn-ea"/>
                <a:sym typeface="+mn-lt"/>
              </a:rPr>
              <a:t>自动化取代重复劳动工作；</a:t>
            </a:r>
          </a:p>
          <a:p>
            <a:pPr marL="285750" indent="-285750">
              <a:lnSpc>
                <a:spcPct val="150000"/>
              </a:lnSpc>
              <a:buFont typeface="Arial" panose="020B0604020202020204" pitchFamily="34" charset="0"/>
              <a:buChar char="•"/>
            </a:pPr>
            <a:r>
              <a:rPr lang="zh-CN" altLang="en-US" sz="1400" dirty="0">
                <a:solidFill>
                  <a:srgbClr val="366FC1"/>
                </a:solidFill>
                <a:latin typeface="微软雅黑" panose="020B0503020204020204" pitchFamily="34" charset="-122"/>
                <a:ea typeface="微软雅黑" panose="020B0503020204020204" pitchFamily="34" charset="-122"/>
                <a:cs typeface="+mn-ea"/>
                <a:sym typeface="+mn-lt"/>
              </a:rPr>
              <a:t>保障环节自动化水平提升。</a:t>
            </a:r>
          </a:p>
        </p:txBody>
      </p:sp>
      <p:sp>
        <p:nvSpPr>
          <p:cNvPr id="28" name="îṥļîḑé-Oval 8"/>
          <p:cNvSpPr/>
          <p:nvPr/>
        </p:nvSpPr>
        <p:spPr>
          <a:xfrm>
            <a:off x="1419375" y="3285388"/>
            <a:ext cx="573350" cy="573350"/>
          </a:xfrm>
          <a:prstGeom prst="ellipse">
            <a:avLst/>
          </a:prstGeom>
          <a:gradFill>
            <a:gsLst>
              <a:gs pos="0">
                <a:srgbClr val="004369"/>
              </a:gs>
              <a:gs pos="100000">
                <a:srgbClr val="0D4E91"/>
              </a:gs>
            </a:gsLst>
            <a:lin ang="5400000" scaled="0"/>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ar-SA" b="1">
                <a:cs typeface="+mn-ea"/>
                <a:sym typeface="+mn-lt"/>
              </a:rPr>
              <a:t>1</a:t>
            </a:r>
          </a:p>
        </p:txBody>
      </p:sp>
      <p:sp>
        <p:nvSpPr>
          <p:cNvPr id="29" name="îṥļîḑé-Oval 16"/>
          <p:cNvSpPr/>
          <p:nvPr/>
        </p:nvSpPr>
        <p:spPr>
          <a:xfrm>
            <a:off x="4299849" y="3278376"/>
            <a:ext cx="573350" cy="573350"/>
          </a:xfrm>
          <a:prstGeom prst="ellipse">
            <a:avLst/>
          </a:prstGeom>
          <a:gradFill>
            <a:gsLst>
              <a:gs pos="0">
                <a:srgbClr val="004369"/>
              </a:gs>
              <a:gs pos="100000">
                <a:srgbClr val="0D4E91"/>
              </a:gs>
            </a:gsLst>
            <a:lin ang="5400000" scaled="0"/>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ar-SA" b="1" dirty="0">
                <a:cs typeface="+mn-ea"/>
                <a:sym typeface="+mn-lt"/>
              </a:rPr>
              <a:t>2</a:t>
            </a:r>
          </a:p>
        </p:txBody>
      </p:sp>
      <p:sp>
        <p:nvSpPr>
          <p:cNvPr id="30" name="îṥļîḑé-Oval 22"/>
          <p:cNvSpPr/>
          <p:nvPr/>
        </p:nvSpPr>
        <p:spPr>
          <a:xfrm>
            <a:off x="7163377" y="3262873"/>
            <a:ext cx="573350" cy="573350"/>
          </a:xfrm>
          <a:prstGeom prst="ellipse">
            <a:avLst/>
          </a:prstGeom>
          <a:gradFill>
            <a:gsLst>
              <a:gs pos="0">
                <a:srgbClr val="004369"/>
              </a:gs>
              <a:gs pos="100000">
                <a:srgbClr val="0D4E91"/>
              </a:gs>
            </a:gsLst>
            <a:lin ang="5400000" scaled="0"/>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ar-SA" b="1">
                <a:cs typeface="+mn-ea"/>
                <a:sym typeface="+mn-lt"/>
              </a:rPr>
              <a:t>3</a:t>
            </a:r>
          </a:p>
        </p:txBody>
      </p:sp>
      <p:sp>
        <p:nvSpPr>
          <p:cNvPr id="3072" name="椭圆 3071"/>
          <p:cNvSpPr/>
          <p:nvPr/>
        </p:nvSpPr>
        <p:spPr>
          <a:xfrm>
            <a:off x="9525073" y="1654633"/>
            <a:ext cx="1584000" cy="156960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3" name="ïṧḷïḓê-Oval 16"/>
          <p:cNvSpPr/>
          <p:nvPr/>
        </p:nvSpPr>
        <p:spPr>
          <a:xfrm>
            <a:off x="9508126" y="1601029"/>
            <a:ext cx="1625970" cy="1625970"/>
          </a:xfrm>
          <a:prstGeom prst="ellipse">
            <a:avLst/>
          </a:prstGeom>
          <a:noFill/>
          <a:ln w="508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075" name="ïṧḷïḓê-Oval 17"/>
          <p:cNvSpPr/>
          <p:nvPr/>
        </p:nvSpPr>
        <p:spPr>
          <a:xfrm>
            <a:off x="9146176" y="1245429"/>
            <a:ext cx="2345680" cy="2345680"/>
          </a:xfrm>
          <a:prstGeom prst="ellipse">
            <a:avLst/>
          </a:prstGeom>
          <a:noFill/>
          <a:ln w="50800">
            <a:solidFill>
              <a:srgbClr val="0043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076" name="ïṧḷïḓê-Oval 18"/>
          <p:cNvSpPr/>
          <p:nvPr/>
        </p:nvSpPr>
        <p:spPr>
          <a:xfrm>
            <a:off x="10927721" y="1394654"/>
            <a:ext cx="412750" cy="412750"/>
          </a:xfrm>
          <a:prstGeom prst="ellipse">
            <a:avLst/>
          </a:prstGeom>
          <a:solidFill>
            <a:srgbClr val="4472C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077" name="ïṧḷïḓê-Rectangle: Rounded Corners 20"/>
          <p:cNvSpPr/>
          <p:nvPr/>
        </p:nvSpPr>
        <p:spPr>
          <a:xfrm>
            <a:off x="9556564" y="3312677"/>
            <a:ext cx="1521947" cy="473742"/>
          </a:xfrm>
          <a:prstGeom prst="roundRect">
            <a:avLst/>
          </a:prstGeom>
          <a:solidFill>
            <a:srgbClr val="4472C4"/>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zh-CN" altLang="en-US" sz="1100">
                <a:cs typeface="+mn-ea"/>
                <a:sym typeface="+mn-lt"/>
              </a:rPr>
              <a:t>标题文本预设</a:t>
            </a:r>
          </a:p>
        </p:txBody>
      </p:sp>
      <p:sp>
        <p:nvSpPr>
          <p:cNvPr id="3079" name="ïṧḷïḓê-Oval 18"/>
          <p:cNvSpPr/>
          <p:nvPr/>
        </p:nvSpPr>
        <p:spPr>
          <a:xfrm>
            <a:off x="10927721" y="1394654"/>
            <a:ext cx="412750" cy="412750"/>
          </a:xfrm>
          <a:prstGeom prst="ellipse">
            <a:avLst/>
          </a:prstGeom>
          <a:gradFill>
            <a:gsLst>
              <a:gs pos="0">
                <a:srgbClr val="004369"/>
              </a:gs>
              <a:gs pos="100000">
                <a:srgbClr val="0D4E91"/>
              </a:gs>
            </a:gsLst>
            <a:lin ang="54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080" name="ïṧḷïḓê-Rectangle: Rounded Corners 20"/>
          <p:cNvSpPr/>
          <p:nvPr/>
        </p:nvSpPr>
        <p:spPr>
          <a:xfrm>
            <a:off x="9556564" y="3312677"/>
            <a:ext cx="1521947" cy="473742"/>
          </a:xfrm>
          <a:prstGeom prst="roundRect">
            <a:avLst/>
          </a:prstGeom>
          <a:gradFill>
            <a:gsLst>
              <a:gs pos="0">
                <a:srgbClr val="004369"/>
              </a:gs>
              <a:gs pos="100000">
                <a:srgbClr val="0D4E91"/>
              </a:gs>
            </a:gsLst>
            <a:lin ang="5400000" scaled="0"/>
          </a:gra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sz="1100" dirty="0">
              <a:latin typeface="微软雅黑" panose="020B0503020204020204" pitchFamily="34" charset="-122"/>
              <a:ea typeface="微软雅黑" panose="020B0503020204020204" pitchFamily="34" charset="-122"/>
              <a:cs typeface="+mn-ea"/>
              <a:sym typeface="+mn-lt"/>
            </a:endParaRPr>
          </a:p>
        </p:txBody>
      </p:sp>
      <p:sp>
        <p:nvSpPr>
          <p:cNvPr id="3081" name="îṥļîḑé-Oval 22"/>
          <p:cNvSpPr/>
          <p:nvPr/>
        </p:nvSpPr>
        <p:spPr>
          <a:xfrm>
            <a:off x="10031339" y="3262873"/>
            <a:ext cx="573350" cy="573350"/>
          </a:xfrm>
          <a:prstGeom prst="ellipse">
            <a:avLst/>
          </a:prstGeom>
          <a:gradFill>
            <a:gsLst>
              <a:gs pos="0">
                <a:srgbClr val="004369"/>
              </a:gs>
              <a:gs pos="100000">
                <a:srgbClr val="0D4E91"/>
              </a:gs>
            </a:gsLst>
            <a:lin ang="5400000" scaled="0"/>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en-US" b="1" dirty="0">
                <a:cs typeface="+mn-ea"/>
                <a:sym typeface="+mn-lt"/>
              </a:rPr>
              <a:t>4</a:t>
            </a:r>
            <a:endParaRPr lang="ar-SA" b="1" dirty="0">
              <a:cs typeface="+mn-ea"/>
              <a:sym typeface="+mn-lt"/>
            </a:endParaRPr>
          </a:p>
        </p:txBody>
      </p:sp>
      <p:sp>
        <p:nvSpPr>
          <p:cNvPr id="3082" name="ïṧḷïḓê-TextBox 38"/>
          <p:cNvSpPr txBox="1"/>
          <p:nvPr/>
        </p:nvSpPr>
        <p:spPr>
          <a:xfrm>
            <a:off x="9149833" y="4152991"/>
            <a:ext cx="2520280" cy="246221"/>
          </a:xfrm>
          <a:prstGeom prst="rect">
            <a:avLst/>
          </a:prstGeom>
        </p:spPr>
        <p:txBody>
          <a:bodyPr vert="horz" wrap="none" lIns="0" tIns="0" rIns="0" bIns="0" anchor="b" anchorCtr="0">
            <a:noAutofit/>
          </a:bodyPr>
          <a:lstStyle/>
          <a:p>
            <a:pPr algn="ctr"/>
            <a:r>
              <a:rPr lang="zh-CN" altLang="en-US" sz="2000" b="1" kern="900" dirty="0">
                <a:solidFill>
                  <a:srgbClr val="0048AA"/>
                </a:solidFill>
                <a:latin typeface="微软雅黑" panose="020B0503020204020204" pitchFamily="34" charset="-122"/>
                <a:ea typeface="微软雅黑" panose="020B0503020204020204" pitchFamily="34" charset="-122"/>
                <a:cs typeface="+mn-ea"/>
                <a:sym typeface="+mn-lt"/>
              </a:rPr>
              <a:t>降本增效</a:t>
            </a:r>
          </a:p>
        </p:txBody>
      </p:sp>
      <p:sp>
        <p:nvSpPr>
          <p:cNvPr id="3083" name="ïṧḷïḓê-TextBox 24"/>
          <p:cNvSpPr txBox="1"/>
          <p:nvPr/>
        </p:nvSpPr>
        <p:spPr>
          <a:xfrm>
            <a:off x="9011858" y="4437112"/>
            <a:ext cx="2817620" cy="2003375"/>
          </a:xfrm>
          <a:prstGeom prst="rect">
            <a:avLst/>
          </a:prstGeom>
        </p:spPr>
        <p:txBody>
          <a:bodyPr vert="horz" wrap="square" lIns="0" tIns="0" rIns="0" bIns="0" anchor="t" anchorCtr="0">
            <a:noAutofit/>
          </a:bodyPr>
          <a:lstStyle/>
          <a:p>
            <a:pPr marL="285750" indent="-285750">
              <a:lnSpc>
                <a:spcPct val="150000"/>
              </a:lnSpc>
              <a:buFont typeface="Arial" panose="020B0604020202020204" pitchFamily="34" charset="0"/>
              <a:buChar char="•"/>
            </a:pPr>
            <a:r>
              <a:rPr lang="zh-CN" altLang="en-US" sz="1400" dirty="0">
                <a:solidFill>
                  <a:srgbClr val="366FC1"/>
                </a:solidFill>
                <a:latin typeface="微软雅黑" panose="020B0503020204020204" pitchFamily="34" charset="-122"/>
                <a:ea typeface="微软雅黑" panose="020B0503020204020204" pitchFamily="34" charset="-122"/>
                <a:cs typeface="+mn-ea"/>
                <a:sym typeface="+mn-lt"/>
              </a:rPr>
              <a:t>用自动化、智能化、便捷化替代人力成本，再减少人为差错，确保安全运行的基础上最大限度地提升运营与运行效率、机场生产效率，员工工作效率及协同合作效率，提升旅客出行体验感。</a:t>
            </a:r>
          </a:p>
        </p:txBody>
      </p:sp>
      <p:sp>
        <p:nvSpPr>
          <p:cNvPr id="3" name="ïṧḷïḓê-Oval 16"/>
          <p:cNvSpPr/>
          <p:nvPr/>
        </p:nvSpPr>
        <p:spPr>
          <a:xfrm>
            <a:off x="3748963" y="1601029"/>
            <a:ext cx="1625970" cy="1625970"/>
          </a:xfrm>
          <a:prstGeom prst="ellipse">
            <a:avLst/>
          </a:prstGeom>
          <a:noFill/>
          <a:ln w="508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zh-CN" altLang="en-US">
                <a:sym typeface="+mn-ea"/>
              </a:rPr>
              <a:t>更详细地分析请参考《中国支线机场数字化报告》</a:t>
            </a:r>
            <a:endParaRPr lang="en-US" dirty="0"/>
          </a:p>
        </p:txBody>
      </p:sp>
      <p:grpSp>
        <p:nvGrpSpPr>
          <p:cNvPr id="3" name="组合 2"/>
          <p:cNvGrpSpPr/>
          <p:nvPr/>
        </p:nvGrpSpPr>
        <p:grpSpPr>
          <a:xfrm>
            <a:off x="407670" y="1556385"/>
            <a:ext cx="7891145" cy="4634865"/>
            <a:chOff x="3337" y="3027"/>
            <a:chExt cx="12427" cy="7299"/>
          </a:xfrm>
        </p:grpSpPr>
        <p:pic>
          <p:nvPicPr>
            <p:cNvPr id="6" name="图片 5"/>
            <p:cNvPicPr>
              <a:picLocks noChangeAspect="1"/>
            </p:cNvPicPr>
            <p:nvPr>
              <p:custDataLst>
                <p:tags r:id="rId3"/>
              </p:custDataLst>
            </p:nvPr>
          </p:nvPicPr>
          <p:blipFill>
            <a:blip r:embed="rId6" cstate="screen"/>
            <a:stretch>
              <a:fillRect/>
            </a:stretch>
          </p:blipFill>
          <p:spPr>
            <a:xfrm>
              <a:off x="3337" y="3027"/>
              <a:ext cx="12427" cy="7299"/>
            </a:xfrm>
            <a:prstGeom prst="rect">
              <a:avLst/>
            </a:prstGeom>
          </p:spPr>
        </p:pic>
        <p:pic>
          <p:nvPicPr>
            <p:cNvPr id="7" name="图片 6" descr="C:\Users\徐俊竹\Desktop\图片1.png图片1"/>
            <p:cNvPicPr>
              <a:picLocks noChangeAspect="1"/>
            </p:cNvPicPr>
            <p:nvPr>
              <p:custDataLst>
                <p:tags r:id="rId4"/>
              </p:custDataLst>
            </p:nvPr>
          </p:nvPicPr>
          <p:blipFill rotWithShape="1">
            <a:blip r:embed="rId7"/>
            <a:srcRect/>
            <a:stretch>
              <a:fillRect/>
            </a:stretch>
          </p:blipFill>
          <p:spPr>
            <a:xfrm>
              <a:off x="4858" y="3869"/>
              <a:ext cx="9393" cy="5299"/>
            </a:xfrm>
            <a:custGeom>
              <a:avLst/>
              <a:gdLst/>
              <a:ahLst/>
              <a:cxnLst>
                <a:cxn ang="3">
                  <a:pos x="hc" y="t"/>
                </a:cxn>
                <a:cxn ang="cd2">
                  <a:pos x="l" y="vc"/>
                </a:cxn>
                <a:cxn ang="cd4">
                  <a:pos x="hc" y="b"/>
                </a:cxn>
                <a:cxn ang="0">
                  <a:pos x="r" y="vc"/>
                </a:cxn>
              </a:cxnLst>
              <a:rect l="l" t="t" r="r" b="b"/>
              <a:pathLst>
                <a:path w="9480" h="6000">
                  <a:moveTo>
                    <a:pt x="0" y="0"/>
                  </a:moveTo>
                  <a:lnTo>
                    <a:pt x="9480" y="0"/>
                  </a:lnTo>
                  <a:lnTo>
                    <a:pt x="9480" y="6000"/>
                  </a:lnTo>
                  <a:lnTo>
                    <a:pt x="0" y="6000"/>
                  </a:lnTo>
                  <a:lnTo>
                    <a:pt x="0" y="0"/>
                  </a:lnTo>
                  <a:close/>
                </a:path>
              </a:pathLst>
            </a:custGeom>
          </p:spPr>
        </p:pic>
      </p:grpSp>
      <p:pic>
        <p:nvPicPr>
          <p:cNvPr id="5" name="图片 4"/>
          <p:cNvPicPr>
            <a:picLocks noChangeAspect="1"/>
          </p:cNvPicPr>
          <p:nvPr>
            <p:custDataLst>
              <p:tags r:id="rId1"/>
            </p:custDataLst>
          </p:nvPr>
        </p:nvPicPr>
        <p:blipFill>
          <a:blip r:embed="rId8"/>
          <a:stretch>
            <a:fillRect/>
          </a:stretch>
        </p:blipFill>
        <p:spPr>
          <a:xfrm>
            <a:off x="8904605" y="2729865"/>
            <a:ext cx="2087245" cy="2087245"/>
          </a:xfrm>
          <a:prstGeom prst="rect">
            <a:avLst/>
          </a:prstGeom>
        </p:spPr>
      </p:pic>
      <p:sp>
        <p:nvSpPr>
          <p:cNvPr id="8" name="文本框 7"/>
          <p:cNvSpPr txBox="1"/>
          <p:nvPr>
            <p:custDataLst>
              <p:tags r:id="rId2"/>
            </p:custDataLst>
          </p:nvPr>
        </p:nvSpPr>
        <p:spPr>
          <a:xfrm>
            <a:off x="9048750" y="4796790"/>
            <a:ext cx="6096000" cy="337185"/>
          </a:xfrm>
          <a:prstGeom prst="rect">
            <a:avLst/>
          </a:prstGeom>
          <a:noFill/>
        </p:spPr>
        <p:txBody>
          <a:bodyPr wrap="square" rtlCol="0" anchor="t">
            <a:spAutoFit/>
          </a:bodyPr>
          <a:lstStyle/>
          <a:p>
            <a:r>
              <a:rPr lang="zh-CN" altLang="en-US" sz="1600" dirty="0">
                <a:solidFill>
                  <a:srgbClr val="0048AA"/>
                </a:solidFill>
                <a:latin typeface="+mn-lt"/>
                <a:ea typeface="+mn-ea"/>
                <a:sym typeface="+mn-ea"/>
              </a:rPr>
              <a:t>扫码下载完整报告</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423592" y="3057571"/>
            <a:ext cx="9289032" cy="687611"/>
          </a:xfrm>
        </p:spPr>
        <p:txBody>
          <a:bodyPr/>
          <a:lstStyle/>
          <a:p>
            <a:pPr>
              <a:lnSpc>
                <a:spcPct val="100000"/>
              </a:lnSpc>
            </a:pPr>
            <a:r>
              <a:rPr lang="zh-CN" altLang="en-US" dirty="0"/>
              <a:t>对数字化的理解与实践</a:t>
            </a:r>
          </a:p>
        </p:txBody>
      </p:sp>
      <p:sp>
        <p:nvSpPr>
          <p:cNvPr id="2" name="内容占位符 1"/>
          <p:cNvSpPr>
            <a:spLocks noGrp="1"/>
          </p:cNvSpPr>
          <p:nvPr>
            <p:ph type="body" sz="quarter" idx="10"/>
          </p:nvPr>
        </p:nvSpPr>
        <p:spPr>
          <a:prstGeom prst="rect">
            <a:avLst/>
          </a:prstGeom>
        </p:spPr>
        <p:txBody>
          <a:bodyPr/>
          <a:lstStyle/>
          <a:p>
            <a:r>
              <a:rPr lang="en-US" altLang="zh-CN" dirty="0"/>
              <a:t>4</a:t>
            </a:r>
            <a:endParaRPr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423592" y="3057571"/>
            <a:ext cx="9289032" cy="687611"/>
          </a:xfrm>
        </p:spPr>
        <p:txBody>
          <a:bodyPr/>
          <a:lstStyle/>
          <a:p>
            <a:pPr>
              <a:lnSpc>
                <a:spcPct val="100000"/>
              </a:lnSpc>
            </a:pPr>
            <a:r>
              <a:rPr lang="zh-CN" altLang="en-US" dirty="0"/>
              <a:t>支线机场运营现状</a:t>
            </a:r>
          </a:p>
        </p:txBody>
      </p:sp>
      <p:sp>
        <p:nvSpPr>
          <p:cNvPr id="2" name="内容占位符 1"/>
          <p:cNvSpPr>
            <a:spLocks noGrp="1"/>
          </p:cNvSpPr>
          <p:nvPr>
            <p:ph type="body" sz="quarter" idx="10"/>
          </p:nvPr>
        </p:nvSpPr>
        <p:spPr>
          <a:prstGeom prst="rect">
            <a:avLst/>
          </a:prstGeom>
        </p:spPr>
        <p:txBody>
          <a:bodyPr/>
          <a:lstStyle/>
          <a:p>
            <a:r>
              <a:rPr lang="en-US" altLang="zh-CN" dirty="0"/>
              <a:t>1</a:t>
            </a:r>
            <a:endParaRPr lang="zh-CN"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zh-CN" altLang="en-US" dirty="0"/>
              <a:t>政府对数据要素的重视</a:t>
            </a:r>
            <a:endParaRPr lang="en-US" dirty="0"/>
          </a:p>
        </p:txBody>
      </p:sp>
      <p:sp>
        <p:nvSpPr>
          <p:cNvPr id="3" name="Text Placeholder 2"/>
          <p:cNvSpPr>
            <a:spLocks noGrp="1"/>
          </p:cNvSpPr>
          <p:nvPr>
            <p:ph type="body" sz="quarter" idx="11"/>
          </p:nvPr>
        </p:nvSpPr>
        <p:spPr>
          <a:xfrm>
            <a:off x="482600" y="1196876"/>
            <a:ext cx="11214100" cy="4895949"/>
          </a:xfrm>
        </p:spPr>
        <p:txBody>
          <a:bodyPr/>
          <a:lstStyle/>
          <a:p>
            <a:pPr marL="342900" indent="-342900">
              <a:buFont typeface="Arial" panose="020B0604020202020204" pitchFamily="34" charset="0"/>
              <a:buChar char="•"/>
            </a:pPr>
            <a:r>
              <a:rPr lang="en-US" altLang="zh-CN" sz="1600" dirty="0"/>
              <a:t>2019 </a:t>
            </a:r>
            <a:r>
              <a:rPr lang="zh-CN" altLang="en-US" sz="1600" dirty="0"/>
              <a:t>年 </a:t>
            </a:r>
            <a:r>
              <a:rPr lang="en-US" altLang="zh-CN" sz="1600" dirty="0"/>
              <a:t>10</a:t>
            </a:r>
            <a:r>
              <a:rPr lang="zh-CN" altLang="en-US" sz="1600" dirty="0"/>
              <a:t>月</a:t>
            </a:r>
            <a:r>
              <a:rPr lang="en-US" altLang="zh-CN" sz="1600" dirty="0"/>
              <a:t>28</a:t>
            </a:r>
            <a:r>
              <a:rPr lang="zh-CN" altLang="en-US" sz="1600" dirty="0"/>
              <a:t>日，党的十九届四中全会首次将数据纳入生产要素范畴；</a:t>
            </a:r>
            <a:endParaRPr lang="en-US" altLang="zh-CN" sz="1600" dirty="0"/>
          </a:p>
          <a:p>
            <a:pPr marL="342900" indent="-342900">
              <a:buFont typeface="Arial" panose="020B0604020202020204" pitchFamily="34" charset="0"/>
              <a:buChar char="•"/>
            </a:pPr>
            <a:r>
              <a:rPr lang="en-US" altLang="zh-CN" sz="1600" dirty="0"/>
              <a:t>2020</a:t>
            </a:r>
            <a:r>
              <a:rPr lang="zh-CN" altLang="en-US" sz="1600" dirty="0"/>
              <a:t>年</a:t>
            </a:r>
            <a:r>
              <a:rPr lang="en-US" altLang="zh-CN" sz="1600" dirty="0"/>
              <a:t>04</a:t>
            </a:r>
            <a:r>
              <a:rPr lang="zh-CN" altLang="en-US" sz="1600" dirty="0"/>
              <a:t>月</a:t>
            </a:r>
            <a:r>
              <a:rPr lang="en-US" altLang="zh-CN" sz="1600" dirty="0"/>
              <a:t>10</a:t>
            </a:r>
            <a:r>
              <a:rPr lang="zh-CN" altLang="en-US" sz="1600" dirty="0"/>
              <a:t>日，</a:t>
            </a:r>
            <a:r>
              <a:rPr lang="en-US" altLang="zh-CN" sz="1600" dirty="0"/>
              <a:t>《</a:t>
            </a:r>
            <a:r>
              <a:rPr lang="zh-CN" altLang="en-US" sz="1600" dirty="0"/>
              <a:t>中共中央国务院关于构建更加完善的要素市场化配置体制机制的意见</a:t>
            </a:r>
            <a:r>
              <a:rPr lang="en-US" altLang="zh-CN" sz="1600" dirty="0"/>
              <a:t>》</a:t>
            </a:r>
            <a:r>
              <a:rPr lang="zh-CN" altLang="en-US" sz="1600" dirty="0"/>
              <a:t>（简称</a:t>
            </a:r>
            <a:r>
              <a:rPr lang="en-US" altLang="zh-CN" sz="1600" dirty="0"/>
              <a:t>《</a:t>
            </a:r>
            <a:r>
              <a:rPr lang="zh-CN" altLang="en-US" sz="1600" dirty="0"/>
              <a:t>意见</a:t>
            </a:r>
            <a:r>
              <a:rPr lang="en-US" altLang="zh-CN" sz="1600" dirty="0"/>
              <a:t>》</a:t>
            </a:r>
            <a:r>
              <a:rPr lang="zh-CN" altLang="en-US" sz="1600" dirty="0"/>
              <a:t>）正式公布。这是中央第一份关于要素市场化配置的文件。</a:t>
            </a:r>
            <a:r>
              <a:rPr lang="en-US" altLang="zh-CN" sz="1600" dirty="0"/>
              <a:t>《</a:t>
            </a:r>
            <a:r>
              <a:rPr lang="zh-CN" altLang="en-US" sz="1600" dirty="0"/>
              <a:t>意见</a:t>
            </a:r>
            <a:r>
              <a:rPr lang="en-US" altLang="zh-CN" sz="1600" dirty="0"/>
              <a:t>》</a:t>
            </a:r>
            <a:r>
              <a:rPr lang="zh-CN" altLang="en-US" sz="1600" dirty="0"/>
              <a:t>分类提出了土地、劳动力、资本、技术、数据五个要素领域改革的方向，明确了完善要素市场化配置的具体举措；</a:t>
            </a:r>
            <a:endParaRPr lang="en-US" altLang="zh-CN" sz="1600" dirty="0"/>
          </a:p>
          <a:p>
            <a:pPr marL="342900" indent="-342900">
              <a:buFont typeface="Arial" panose="020B0604020202020204" pitchFamily="34" charset="0"/>
              <a:buChar char="•"/>
            </a:pPr>
            <a:r>
              <a:rPr lang="en-US" altLang="zh-CN" sz="1600" dirty="0"/>
              <a:t>《</a:t>
            </a:r>
            <a:r>
              <a:rPr lang="zh-CN" altLang="en-US" sz="1600" dirty="0"/>
              <a:t>中华人民共和国国民经济和社会发展第十四个五年规划和</a:t>
            </a:r>
            <a:r>
              <a:rPr lang="en-US" altLang="zh-CN" sz="1600" dirty="0"/>
              <a:t>2035</a:t>
            </a:r>
            <a:r>
              <a:rPr lang="zh-CN" altLang="en-US" sz="1600" dirty="0"/>
              <a:t>年远景目标纲要</a:t>
            </a:r>
            <a:r>
              <a:rPr lang="en-US" altLang="zh-CN" sz="1600" dirty="0"/>
              <a:t>》</a:t>
            </a:r>
            <a:r>
              <a:rPr lang="zh-CN" altLang="en-US" sz="1600" dirty="0"/>
              <a:t>明确提出“加快数字化发展、建设数字中国”；</a:t>
            </a:r>
            <a:endParaRPr lang="en-US" altLang="zh-CN" sz="1600" dirty="0"/>
          </a:p>
          <a:p>
            <a:pPr marL="342900" indent="-342900">
              <a:buFont typeface="Arial" panose="020B0604020202020204" pitchFamily="34" charset="0"/>
              <a:buChar char="•"/>
            </a:pPr>
            <a:r>
              <a:rPr lang="en-US" altLang="zh-CN" sz="1600" dirty="0"/>
              <a:t>2022</a:t>
            </a:r>
            <a:r>
              <a:rPr lang="zh-CN" altLang="en-US" sz="1600" dirty="0"/>
              <a:t>年</a:t>
            </a:r>
            <a:r>
              <a:rPr lang="en-US" altLang="zh-CN" sz="1600" dirty="0"/>
              <a:t>3</a:t>
            </a:r>
            <a:r>
              <a:rPr lang="zh-CN" altLang="en-US" sz="1600" dirty="0"/>
              <a:t>月</a:t>
            </a:r>
            <a:r>
              <a:rPr lang="en-US" altLang="zh-CN" sz="1600" dirty="0"/>
              <a:t>25</a:t>
            </a:r>
            <a:r>
              <a:rPr lang="zh-CN" altLang="en-US" sz="1600" dirty="0"/>
              <a:t>日，国务院</a:t>
            </a:r>
            <a:r>
              <a:rPr lang="en-US" altLang="zh-CN" sz="1600" dirty="0"/>
              <a:t>《</a:t>
            </a:r>
            <a:r>
              <a:rPr lang="zh-CN" altLang="en-US" sz="1600" dirty="0"/>
              <a:t>关于加快建设全国统一大市场的意见</a:t>
            </a:r>
            <a:r>
              <a:rPr lang="en-US" altLang="zh-CN" sz="1600" dirty="0"/>
              <a:t>》</a:t>
            </a:r>
            <a:r>
              <a:rPr lang="zh-CN" altLang="en-US" sz="1600" dirty="0"/>
              <a:t>正式发布，加快培育统一的技术和要素市场是其重要内容之一；</a:t>
            </a:r>
            <a:endParaRPr lang="en-US" altLang="zh-CN" sz="1600" dirty="0"/>
          </a:p>
          <a:p>
            <a:pPr marL="342900" indent="-342900">
              <a:buFont typeface="Arial" panose="020B0604020202020204" pitchFamily="34" charset="0"/>
              <a:buChar char="•"/>
            </a:pPr>
            <a:r>
              <a:rPr lang="en-US" altLang="zh-CN" sz="1600" dirty="0"/>
              <a:t>2022</a:t>
            </a:r>
            <a:r>
              <a:rPr lang="zh-CN" altLang="en-US" sz="1600" dirty="0"/>
              <a:t>年</a:t>
            </a:r>
            <a:r>
              <a:rPr lang="en-US" altLang="zh-CN" sz="1600" dirty="0"/>
              <a:t>6</a:t>
            </a:r>
            <a:r>
              <a:rPr lang="zh-CN" altLang="en-US" sz="1600" dirty="0"/>
              <a:t>月</a:t>
            </a:r>
            <a:r>
              <a:rPr lang="en-US" altLang="zh-CN" sz="1600" dirty="0"/>
              <a:t>22</a:t>
            </a:r>
            <a:r>
              <a:rPr lang="zh-CN" altLang="en-US" sz="1600" dirty="0"/>
              <a:t>日，中央深改委第</a:t>
            </a:r>
            <a:r>
              <a:rPr lang="en-US" altLang="zh-CN" sz="1600" dirty="0"/>
              <a:t>26</a:t>
            </a:r>
            <a:r>
              <a:rPr lang="zh-CN" altLang="en-US" sz="1600" dirty="0"/>
              <a:t>次会议审议通过</a:t>
            </a:r>
            <a:r>
              <a:rPr lang="en-US" altLang="zh-CN" sz="1600" dirty="0"/>
              <a:t>《</a:t>
            </a:r>
            <a:r>
              <a:rPr lang="zh-CN" altLang="en-US" sz="1600" dirty="0"/>
              <a:t>关于构建数据基础制度更好发挥数据要素作用的意见</a:t>
            </a:r>
            <a:r>
              <a:rPr lang="en-US" altLang="zh-CN" sz="1600" dirty="0"/>
              <a:t>》</a:t>
            </a:r>
            <a:r>
              <a:rPr lang="zh-CN" altLang="en-US" sz="1600" dirty="0"/>
              <a:t>；</a:t>
            </a:r>
            <a:endParaRPr lang="en-US" altLang="zh-CN" sz="1600" dirty="0"/>
          </a:p>
          <a:p>
            <a:pPr marL="342900" indent="-342900">
              <a:buFont typeface="Arial" panose="020B0604020202020204" pitchFamily="34" charset="0"/>
              <a:buChar char="•"/>
            </a:pPr>
            <a:r>
              <a:rPr lang="en-US" altLang="zh-CN" sz="1600" dirty="0"/>
              <a:t>2022</a:t>
            </a:r>
            <a:r>
              <a:rPr lang="zh-CN" altLang="en-US" sz="1600" dirty="0"/>
              <a:t>年</a:t>
            </a:r>
            <a:r>
              <a:rPr lang="en-US" altLang="zh-CN" sz="1600" dirty="0"/>
              <a:t>12</a:t>
            </a:r>
            <a:r>
              <a:rPr lang="zh-CN" altLang="en-US" sz="1600" dirty="0"/>
              <a:t>月</a:t>
            </a:r>
            <a:r>
              <a:rPr lang="en-US" altLang="zh-CN" sz="1600" dirty="0"/>
              <a:t>1</a:t>
            </a:r>
            <a:r>
              <a:rPr lang="zh-CN" altLang="en-US" sz="1600" dirty="0"/>
              <a:t>日，财政部办公厅发布</a:t>
            </a:r>
            <a:r>
              <a:rPr lang="en-US" altLang="zh-CN" sz="1600" dirty="0"/>
              <a:t>《</a:t>
            </a:r>
            <a:r>
              <a:rPr lang="zh-CN" altLang="en-US" sz="1600" dirty="0"/>
              <a:t>企业数据资源相关会计处理暂行规定（征求意见稿）</a:t>
            </a:r>
            <a:r>
              <a:rPr lang="en-US" altLang="zh-CN" sz="1600" dirty="0"/>
              <a:t>》</a:t>
            </a:r>
            <a:r>
              <a:rPr lang="zh-CN" altLang="en-US" sz="1600" dirty="0"/>
              <a:t>广泛征求意见，文件明确指出企业内部使用的数据资源符合无形资产准则的，可以定义为无形资产；</a:t>
            </a:r>
            <a:endParaRPr lang="en-US" altLang="zh-CN" sz="1600" dirty="0"/>
          </a:p>
          <a:p>
            <a:pPr marL="342900" indent="-342900">
              <a:buFont typeface="Arial" panose="020B0604020202020204" pitchFamily="34" charset="0"/>
              <a:buChar char="•"/>
            </a:pPr>
            <a:r>
              <a:rPr lang="en-US" altLang="zh-CN" sz="1600" dirty="0"/>
              <a:t>2022</a:t>
            </a:r>
            <a:r>
              <a:rPr lang="zh-CN" altLang="en-US" sz="1600" dirty="0"/>
              <a:t>年</a:t>
            </a:r>
            <a:r>
              <a:rPr lang="en-US" altLang="zh-CN" sz="1600" dirty="0"/>
              <a:t>12</a:t>
            </a:r>
            <a:r>
              <a:rPr lang="zh-CN" altLang="en-US" sz="1600" dirty="0"/>
              <a:t>月</a:t>
            </a:r>
            <a:r>
              <a:rPr lang="en-US" altLang="zh-CN" sz="1600" dirty="0"/>
              <a:t>《</a:t>
            </a:r>
            <a:r>
              <a:rPr lang="zh-CN" altLang="en-US" sz="1600" dirty="0"/>
              <a:t>中共中央 国务院关于构建数据基础制度更好发挥数据要素作用的意见</a:t>
            </a:r>
            <a:r>
              <a:rPr lang="en-US" altLang="zh-CN" sz="1600" dirty="0"/>
              <a:t>》</a:t>
            </a:r>
            <a:r>
              <a:rPr lang="zh-CN" altLang="en-US" sz="1600" dirty="0"/>
              <a:t>（简称</a:t>
            </a:r>
            <a:r>
              <a:rPr lang="en-US" altLang="zh-CN" sz="1600" dirty="0"/>
              <a:t>《</a:t>
            </a:r>
            <a:r>
              <a:rPr lang="zh-CN" altLang="en-US" sz="1600" dirty="0"/>
              <a:t>数据二十条</a:t>
            </a:r>
            <a:r>
              <a:rPr lang="en-US" altLang="zh-CN" sz="1600" dirty="0"/>
              <a:t>》</a:t>
            </a:r>
            <a:r>
              <a:rPr lang="zh-CN" altLang="en-US" sz="1600" dirty="0"/>
              <a:t>），为最大化释放数据要素价值、推动数据要素市场化配置提出了最新指引；</a:t>
            </a:r>
          </a:p>
          <a:p>
            <a:pPr marL="342900" indent="-342900">
              <a:buFont typeface="Arial" panose="020B0604020202020204" pitchFamily="34" charset="0"/>
              <a:buChar char="•"/>
            </a:pPr>
            <a:r>
              <a:rPr lang="en-US" altLang="zh-CN" sz="1600" dirty="0"/>
              <a:t>2023</a:t>
            </a:r>
            <a:r>
              <a:rPr lang="zh-CN" altLang="en-US" sz="1600" dirty="0"/>
              <a:t>年</a:t>
            </a:r>
            <a:r>
              <a:rPr lang="en-US" altLang="zh-CN" sz="1600" dirty="0"/>
              <a:t>3</a:t>
            </a:r>
            <a:r>
              <a:rPr lang="zh-CN" altLang="en-US" sz="1600" dirty="0"/>
              <a:t>月，设立国家数据局。</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zh-CN" altLang="en-US" dirty="0"/>
              <a:t>为什么要对数据资产确权？</a:t>
            </a:r>
          </a:p>
        </p:txBody>
      </p:sp>
      <p:sp>
        <p:nvSpPr>
          <p:cNvPr id="3" name="Text Placeholder 2"/>
          <p:cNvSpPr>
            <a:spLocks noGrp="1"/>
          </p:cNvSpPr>
          <p:nvPr>
            <p:ph type="body" sz="quarter" idx="11"/>
          </p:nvPr>
        </p:nvSpPr>
        <p:spPr>
          <a:xfrm>
            <a:off x="482600" y="1196876"/>
            <a:ext cx="11214100" cy="4895949"/>
          </a:xfrm>
        </p:spPr>
        <p:txBody>
          <a:bodyPr/>
          <a:lstStyle/>
          <a:p>
            <a:pPr marL="342900" indent="-342900">
              <a:buFont typeface="Arial" panose="020B0604020202020204" pitchFamily="34" charset="0"/>
              <a:buChar char="•"/>
            </a:pPr>
            <a:r>
              <a:rPr sz="2400" dirty="0"/>
              <a:t>不同的历史阶段，需要对不同的资产进行定义和确权，才能推动生产力的高效率发展：</a:t>
            </a:r>
          </a:p>
          <a:p>
            <a:pPr marL="800100" lvl="1" indent="-342900" algn="l">
              <a:buFont typeface="Arial" panose="020B0604020202020204" pitchFamily="34" charset="0"/>
              <a:buChar char="•"/>
            </a:pPr>
            <a:r>
              <a:rPr sz="2160" dirty="0"/>
              <a:t>农业时代，第一产业发展，对土地进行确权；</a:t>
            </a:r>
          </a:p>
          <a:p>
            <a:pPr marL="800100" lvl="1" indent="-342900" algn="l">
              <a:buFont typeface="Arial" panose="020B0604020202020204" pitchFamily="34" charset="0"/>
              <a:buChar char="•"/>
            </a:pPr>
            <a:r>
              <a:rPr sz="2160" dirty="0"/>
              <a:t>工业时代，第二产业发展，对人力、资本进行确权；</a:t>
            </a:r>
          </a:p>
          <a:p>
            <a:pPr marL="800100" lvl="1" indent="-342900" algn="l">
              <a:buFont typeface="Arial" panose="020B0604020202020204" pitchFamily="34" charset="0"/>
              <a:buChar char="•"/>
            </a:pPr>
            <a:r>
              <a:rPr sz="2160" dirty="0"/>
              <a:t>数字时代，第三产业会成为经济增长核心动力，要对数据进行确权，数字产权将解决 “鲍莫尔成本病”，提高第三产业的劳动效率。</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a:noAutofit/>
          </a:bodyPr>
          <a:lstStyle/>
          <a:p>
            <a:r>
              <a:rPr lang="zh-CN" altLang="en-US" sz="3100" dirty="0"/>
              <a:t>数字化基础逻辑</a:t>
            </a:r>
          </a:p>
        </p:txBody>
      </p:sp>
      <p:sp>
        <p:nvSpPr>
          <p:cNvPr id="6" name="Content Placeholder 1"/>
          <p:cNvSpPr txBox="1"/>
          <p:nvPr/>
        </p:nvSpPr>
        <p:spPr>
          <a:xfrm>
            <a:off x="743115" y="125333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rgbClr val="366EC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rgbClr val="366EC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rgbClr val="366EC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rgbClr val="366EC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rgbClr val="366EC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pPr marL="0" indent="0">
              <a:buFont typeface="Arial" panose="020B0604020202020204" pitchFamily="34" charset="0"/>
              <a:buNone/>
            </a:pPr>
            <a:endParaRPr lang="en-US" dirty="0"/>
          </a:p>
        </p:txBody>
      </p:sp>
      <p:sp>
        <p:nvSpPr>
          <p:cNvPr id="2" name="矩形 4"/>
          <p:cNvSpPr/>
          <p:nvPr/>
        </p:nvSpPr>
        <p:spPr>
          <a:xfrm>
            <a:off x="1491138" y="2303810"/>
            <a:ext cx="8969097" cy="2794547"/>
          </a:xfrm>
          <a:prstGeom prst="rect">
            <a:avLst/>
          </a:prstGeom>
          <a:solidFill>
            <a:srgbClr val="E2EEDA"/>
          </a:solidFill>
          <a:ln>
            <a:solidFill>
              <a:srgbClr val="366EC1"/>
            </a:solidFill>
          </a:ln>
        </p:spPr>
        <p:style>
          <a:lnRef idx="2">
            <a:srgbClr val="4A66AC">
              <a:shade val="50000"/>
            </a:srgbClr>
          </a:lnRef>
          <a:fillRef idx="1">
            <a:srgbClr val="4A66AC"/>
          </a:fillRef>
          <a:effectRef idx="0">
            <a:srgbClr val="4A66AC"/>
          </a:effectRef>
          <a:fontRef idx="minor">
            <a:sysClr val="window" lastClr="FFFFFF"/>
          </a:fontRef>
        </p:style>
        <p:txBody>
          <a:bodyPr rtlCol="0" anchor="ctr"/>
          <a:lstStyle/>
          <a:p>
            <a:pPr algn="ctr"/>
            <a:endParaRPr lang="en-US"/>
          </a:p>
        </p:txBody>
      </p:sp>
      <p:sp>
        <p:nvSpPr>
          <p:cNvPr id="3" name="矩形 2"/>
          <p:cNvSpPr/>
          <p:nvPr/>
        </p:nvSpPr>
        <p:spPr>
          <a:xfrm>
            <a:off x="1823720" y="2792095"/>
            <a:ext cx="2602230" cy="1560830"/>
          </a:xfrm>
          <a:prstGeom prst="rect">
            <a:avLst/>
          </a:prstGeom>
        </p:spPr>
        <p:style>
          <a:lnRef idx="1">
            <a:srgbClr val="629DD1"/>
          </a:lnRef>
          <a:fillRef idx="2">
            <a:srgbClr val="629DD1"/>
          </a:fillRef>
          <a:effectRef idx="1">
            <a:srgbClr val="629DD1"/>
          </a:effectRef>
          <a:fontRef idx="minor">
            <a:sysClr val="windowText" lastClr="000000"/>
          </a:fontRef>
        </p:style>
        <p:txBody>
          <a:bodyPr lIns="144000" rIns="144000" rtlCol="0" anchor="ctr"/>
          <a:lstStyle/>
          <a:p>
            <a:pPr algn="ctr">
              <a:lnSpc>
                <a:spcPct val="150000"/>
              </a:lnSpc>
            </a:pPr>
            <a:r>
              <a:rPr lang="zh-CN" altLang="en-US" sz="2800" b="1" u="sng" dirty="0"/>
              <a:t>感知系统</a:t>
            </a:r>
            <a:endParaRPr lang="en-US" altLang="zh-CN" sz="2800" b="1" u="sng" dirty="0"/>
          </a:p>
        </p:txBody>
      </p:sp>
      <p:sp>
        <p:nvSpPr>
          <p:cNvPr id="5" name="矩形 4"/>
          <p:cNvSpPr/>
          <p:nvPr/>
        </p:nvSpPr>
        <p:spPr>
          <a:xfrm>
            <a:off x="4728135" y="2792161"/>
            <a:ext cx="2619133" cy="1560591"/>
          </a:xfrm>
          <a:prstGeom prst="rect">
            <a:avLst/>
          </a:prstGeom>
        </p:spPr>
        <p:style>
          <a:lnRef idx="1">
            <a:srgbClr val="629DD1"/>
          </a:lnRef>
          <a:fillRef idx="2">
            <a:srgbClr val="629DD1"/>
          </a:fillRef>
          <a:effectRef idx="1">
            <a:srgbClr val="629DD1"/>
          </a:effectRef>
          <a:fontRef idx="minor">
            <a:sysClr val="windowText" lastClr="000000"/>
          </a:fontRef>
        </p:style>
        <p:txBody>
          <a:bodyPr lIns="144000" rIns="144000" rtlCol="0" anchor="ctr"/>
          <a:lstStyle/>
          <a:p>
            <a:pPr algn="ctr">
              <a:lnSpc>
                <a:spcPct val="150000"/>
              </a:lnSpc>
            </a:pPr>
            <a:r>
              <a:rPr lang="zh-CN" altLang="en-US" sz="2800" b="1" u="sng" dirty="0"/>
              <a:t>决策系统</a:t>
            </a:r>
            <a:endParaRPr lang="en-US" altLang="zh-CN" sz="2800" b="1" u="sng" dirty="0"/>
          </a:p>
        </p:txBody>
      </p:sp>
      <p:sp>
        <p:nvSpPr>
          <p:cNvPr id="17" name="矩形 16"/>
          <p:cNvSpPr/>
          <p:nvPr/>
        </p:nvSpPr>
        <p:spPr>
          <a:xfrm>
            <a:off x="7629274" y="2783271"/>
            <a:ext cx="2619133" cy="1560591"/>
          </a:xfrm>
          <a:prstGeom prst="rect">
            <a:avLst/>
          </a:prstGeom>
        </p:spPr>
        <p:style>
          <a:lnRef idx="1">
            <a:srgbClr val="629DD1"/>
          </a:lnRef>
          <a:fillRef idx="2">
            <a:srgbClr val="629DD1"/>
          </a:fillRef>
          <a:effectRef idx="1">
            <a:srgbClr val="629DD1"/>
          </a:effectRef>
          <a:fontRef idx="minor">
            <a:sysClr val="windowText" lastClr="000000"/>
          </a:fontRef>
        </p:style>
        <p:txBody>
          <a:bodyPr lIns="144000" rIns="144000" rtlCol="0" anchor="ctr"/>
          <a:lstStyle/>
          <a:p>
            <a:pPr algn="ctr">
              <a:lnSpc>
                <a:spcPct val="150000"/>
              </a:lnSpc>
            </a:pPr>
            <a:r>
              <a:rPr lang="zh-CN" altLang="en-US" sz="2800" b="1" u="sng" dirty="0"/>
              <a:t>执行系统</a:t>
            </a:r>
            <a:endParaRPr lang="en-US" altLang="zh-CN" sz="2800" b="1" u="sng" dirty="0"/>
          </a:p>
        </p:txBody>
      </p:sp>
      <p:cxnSp>
        <p:nvCxnSpPr>
          <p:cNvPr id="18" name="直接箭头连接符 17"/>
          <p:cNvCxnSpPr/>
          <p:nvPr/>
        </p:nvCxnSpPr>
        <p:spPr>
          <a:xfrm flipV="1">
            <a:off x="271471" y="3563437"/>
            <a:ext cx="1552351" cy="9019"/>
          </a:xfrm>
          <a:prstGeom prst="straightConnector1">
            <a:avLst/>
          </a:prstGeom>
          <a:ln w="57150">
            <a:tailEnd type="triangle"/>
          </a:ln>
        </p:spPr>
        <p:style>
          <a:lnRef idx="1">
            <a:srgbClr val="4A66AC"/>
          </a:lnRef>
          <a:fillRef idx="0">
            <a:srgbClr val="4A66AC"/>
          </a:fillRef>
          <a:effectRef idx="0">
            <a:srgbClr val="4A66AC"/>
          </a:effectRef>
          <a:fontRef idx="minor">
            <a:sysClr val="windowText" lastClr="000000"/>
          </a:fontRef>
        </p:style>
      </p:cxnSp>
      <p:cxnSp>
        <p:nvCxnSpPr>
          <p:cNvPr id="19" name="直接箭头连接符 18"/>
          <p:cNvCxnSpPr/>
          <p:nvPr/>
        </p:nvCxnSpPr>
        <p:spPr>
          <a:xfrm flipV="1">
            <a:off x="10245232" y="3572456"/>
            <a:ext cx="1458977" cy="14723"/>
          </a:xfrm>
          <a:prstGeom prst="straightConnector1">
            <a:avLst/>
          </a:prstGeom>
          <a:ln w="57150">
            <a:tailEnd type="triangle"/>
          </a:ln>
        </p:spPr>
        <p:style>
          <a:lnRef idx="1">
            <a:srgbClr val="4A66AC"/>
          </a:lnRef>
          <a:fillRef idx="0">
            <a:srgbClr val="4A66AC"/>
          </a:fillRef>
          <a:effectRef idx="0">
            <a:srgbClr val="4A66AC"/>
          </a:effectRef>
          <a:fontRef idx="minor">
            <a:sysClr val="windowText" lastClr="000000"/>
          </a:fontRef>
        </p:style>
      </p:cxnSp>
      <p:cxnSp>
        <p:nvCxnSpPr>
          <p:cNvPr id="20" name="直接箭头连接符 19"/>
          <p:cNvCxnSpPr/>
          <p:nvPr/>
        </p:nvCxnSpPr>
        <p:spPr>
          <a:xfrm>
            <a:off x="4442955" y="3563437"/>
            <a:ext cx="361547" cy="0"/>
          </a:xfrm>
          <a:prstGeom prst="straightConnector1">
            <a:avLst/>
          </a:prstGeom>
          <a:ln w="57150">
            <a:tailEnd type="triangle"/>
          </a:ln>
        </p:spPr>
        <p:style>
          <a:lnRef idx="1">
            <a:srgbClr val="4A66AC"/>
          </a:lnRef>
          <a:fillRef idx="0">
            <a:srgbClr val="4A66AC"/>
          </a:fillRef>
          <a:effectRef idx="0">
            <a:srgbClr val="4A66AC"/>
          </a:effectRef>
          <a:fontRef idx="minor">
            <a:sysClr val="windowText" lastClr="000000"/>
          </a:fontRef>
        </p:style>
      </p:cxnSp>
      <p:cxnSp>
        <p:nvCxnSpPr>
          <p:cNvPr id="21" name="直接箭头连接符 15"/>
          <p:cNvCxnSpPr/>
          <p:nvPr/>
        </p:nvCxnSpPr>
        <p:spPr>
          <a:xfrm>
            <a:off x="7344093" y="3586821"/>
            <a:ext cx="361547" cy="0"/>
          </a:xfrm>
          <a:prstGeom prst="straightConnector1">
            <a:avLst/>
          </a:prstGeom>
          <a:ln w="57150">
            <a:tailEnd type="triangle"/>
          </a:ln>
        </p:spPr>
        <p:style>
          <a:lnRef idx="1">
            <a:srgbClr val="4A66AC"/>
          </a:lnRef>
          <a:fillRef idx="0">
            <a:srgbClr val="4A66AC"/>
          </a:fillRef>
          <a:effectRef idx="0">
            <a:srgbClr val="4A66AC"/>
          </a:effectRef>
          <a:fontRef idx="minor">
            <a:sysClr val="windowText" lastClr="000000"/>
          </a:fontRef>
        </p:style>
      </p:cxnSp>
      <p:cxnSp>
        <p:nvCxnSpPr>
          <p:cNvPr id="22" name="直接箭头连接符 11"/>
          <p:cNvCxnSpPr/>
          <p:nvPr/>
        </p:nvCxnSpPr>
        <p:spPr>
          <a:xfrm rot="10800000" flipV="1">
            <a:off x="981947" y="3586819"/>
            <a:ext cx="9873572" cy="1795236"/>
          </a:xfrm>
          <a:prstGeom prst="bentConnector3">
            <a:avLst>
              <a:gd name="adj1" fmla="val -520"/>
            </a:avLst>
          </a:prstGeom>
          <a:ln w="57150">
            <a:headEnd type="none" w="med" len="med"/>
            <a:tailEnd type="none" w="med" len="med"/>
          </a:ln>
        </p:spPr>
        <p:style>
          <a:lnRef idx="1">
            <a:srgbClr val="4A66AC"/>
          </a:lnRef>
          <a:fillRef idx="0">
            <a:srgbClr val="4A66AC"/>
          </a:fillRef>
          <a:effectRef idx="0">
            <a:srgbClr val="4A66AC"/>
          </a:effectRef>
          <a:fontRef idx="minor">
            <a:sysClr val="windowText" lastClr="000000"/>
          </a:fontRef>
        </p:style>
      </p:cxnSp>
      <p:cxnSp>
        <p:nvCxnSpPr>
          <p:cNvPr id="23" name="直接箭头连接符 10"/>
          <p:cNvCxnSpPr/>
          <p:nvPr/>
        </p:nvCxnSpPr>
        <p:spPr>
          <a:xfrm flipV="1">
            <a:off x="1009322" y="3563439"/>
            <a:ext cx="0" cy="1818616"/>
          </a:xfrm>
          <a:prstGeom prst="straightConnector1">
            <a:avLst/>
          </a:prstGeom>
          <a:ln w="57150">
            <a:tailEnd type="triangle"/>
          </a:ln>
        </p:spPr>
        <p:style>
          <a:lnRef idx="1">
            <a:srgbClr val="4A66AC"/>
          </a:lnRef>
          <a:fillRef idx="0">
            <a:srgbClr val="4A66AC"/>
          </a:fillRef>
          <a:effectRef idx="0">
            <a:srgbClr val="4A66AC"/>
          </a:effectRef>
          <a:fontRef idx="minor">
            <a:sysClr val="windowText" lastClr="000000"/>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zh-CN" altLang="en-US" dirty="0"/>
              <a:t>七大专业数字化</a:t>
            </a:r>
            <a:endParaRPr lang="en-US" dirty="0"/>
          </a:p>
        </p:txBody>
      </p:sp>
      <p:graphicFrame>
        <p:nvGraphicFramePr>
          <p:cNvPr id="4" name="Table 3"/>
          <p:cNvGraphicFramePr>
            <a:graphicFrameLocks noGrp="1"/>
          </p:cNvGraphicFramePr>
          <p:nvPr>
            <p:custDataLst>
              <p:tags r:id="rId1"/>
            </p:custDataLst>
          </p:nvPr>
        </p:nvGraphicFramePr>
        <p:xfrm>
          <a:off x="3719830" y="1101725"/>
          <a:ext cx="4632960" cy="5123180"/>
        </p:xfrm>
        <a:graphic>
          <a:graphicData uri="http://schemas.openxmlformats.org/drawingml/2006/table">
            <a:tbl>
              <a:tblPr firstRow="1" bandRow="1">
                <a:tableStyleId>{5C22544A-7EE6-4342-B048-85BDC9FD1C3A}</a:tableStyleId>
              </a:tblPr>
              <a:tblGrid>
                <a:gridCol w="4632960">
                  <a:extLst>
                    <a:ext uri="{9D8B030D-6E8A-4147-A177-3AD203B41FA5}">
                      <a16:colId xmlns:a16="http://schemas.microsoft.com/office/drawing/2014/main" val="20000"/>
                    </a:ext>
                  </a:extLst>
                </a:gridCol>
              </a:tblGrid>
              <a:tr h="488315">
                <a:tc>
                  <a:txBody>
                    <a:bodyPr/>
                    <a:lstStyle/>
                    <a:p>
                      <a:pPr algn="ctr"/>
                      <a:r>
                        <a:rPr lang="zh-CN" altLang="en-US" sz="2400" dirty="0">
                          <a:solidFill>
                            <a:schemeClr val="bg1"/>
                          </a:solidFill>
                        </a:rPr>
                        <a:t>数字化</a:t>
                      </a:r>
                    </a:p>
                  </a:txBody>
                  <a:tcPr/>
                </a:tc>
                <a:extLst>
                  <a:ext uri="{0D108BD9-81ED-4DB2-BD59-A6C34878D82A}">
                    <a16:rowId xmlns:a16="http://schemas.microsoft.com/office/drawing/2014/main" val="10000"/>
                  </a:ext>
                </a:extLst>
              </a:tr>
              <a:tr h="661670">
                <a:tc>
                  <a:txBody>
                    <a:bodyPr/>
                    <a:lstStyle/>
                    <a:p>
                      <a:pPr indent="0" algn="ctr">
                        <a:lnSpc>
                          <a:spcPct val="150000"/>
                        </a:lnSpc>
                        <a:buNone/>
                      </a:pPr>
                      <a:r>
                        <a:rPr lang="zh-CN" altLang="en-US" b="1" dirty="0">
                          <a:latin typeface="微软雅黑" panose="020B0503020204020204" pitchFamily="34" charset="-122"/>
                          <a:ea typeface="微软雅黑" panose="020B0503020204020204" pitchFamily="34" charset="-122"/>
                        </a:rPr>
                        <a:t>运行</a:t>
                      </a:r>
                    </a:p>
                  </a:txBody>
                  <a:tcPr/>
                </a:tc>
                <a:extLst>
                  <a:ext uri="{0D108BD9-81ED-4DB2-BD59-A6C34878D82A}">
                    <a16:rowId xmlns:a16="http://schemas.microsoft.com/office/drawing/2014/main" val="10001"/>
                  </a:ext>
                </a:extLst>
              </a:tr>
              <a:tr h="662940">
                <a:tc>
                  <a:txBody>
                    <a:bodyPr/>
                    <a:lstStyle/>
                    <a:p>
                      <a:pPr indent="0" algn="ctr">
                        <a:lnSpc>
                          <a:spcPct val="150000"/>
                        </a:lnSpc>
                        <a:buNone/>
                      </a:pPr>
                      <a:r>
                        <a:rPr lang="zh-CN" altLang="en-US" b="1" dirty="0">
                          <a:latin typeface="微软雅黑" panose="020B0503020204020204" pitchFamily="34" charset="-122"/>
                          <a:ea typeface="微软雅黑" panose="020B0503020204020204" pitchFamily="34" charset="-122"/>
                        </a:rPr>
                        <a:t>服务</a:t>
                      </a:r>
                    </a:p>
                  </a:txBody>
                  <a:tcPr/>
                </a:tc>
                <a:extLst>
                  <a:ext uri="{0D108BD9-81ED-4DB2-BD59-A6C34878D82A}">
                    <a16:rowId xmlns:a16="http://schemas.microsoft.com/office/drawing/2014/main" val="10002"/>
                  </a:ext>
                </a:extLst>
              </a:tr>
              <a:tr h="661670">
                <a:tc>
                  <a:txBody>
                    <a:bodyPr/>
                    <a:lstStyle/>
                    <a:p>
                      <a:pPr indent="0" algn="ctr">
                        <a:lnSpc>
                          <a:spcPct val="150000"/>
                        </a:lnSpc>
                        <a:buNone/>
                      </a:pPr>
                      <a:r>
                        <a:rPr lang="zh-CN" altLang="en-US" b="1" dirty="0">
                          <a:latin typeface="微软雅黑" panose="020B0503020204020204" pitchFamily="34" charset="-122"/>
                          <a:ea typeface="微软雅黑" panose="020B0503020204020204" pitchFamily="34" charset="-122"/>
                        </a:rPr>
                        <a:t>舆情</a:t>
                      </a:r>
                    </a:p>
                  </a:txBody>
                  <a:tcPr/>
                </a:tc>
                <a:extLst>
                  <a:ext uri="{0D108BD9-81ED-4DB2-BD59-A6C34878D82A}">
                    <a16:rowId xmlns:a16="http://schemas.microsoft.com/office/drawing/2014/main" val="10003"/>
                  </a:ext>
                </a:extLst>
              </a:tr>
              <a:tr h="662305">
                <a:tc>
                  <a:txBody>
                    <a:bodyPr/>
                    <a:lstStyle/>
                    <a:p>
                      <a:pPr indent="0" algn="ctr">
                        <a:lnSpc>
                          <a:spcPct val="150000"/>
                        </a:lnSpc>
                        <a:buNone/>
                      </a:pPr>
                      <a:r>
                        <a:rPr lang="zh-CN" altLang="en-US" b="1" dirty="0">
                          <a:latin typeface="微软雅黑" panose="020B0503020204020204" pitchFamily="34" charset="-122"/>
                          <a:ea typeface="微软雅黑" panose="020B0503020204020204" pitchFamily="34" charset="-122"/>
                        </a:rPr>
                        <a:t>市场分销</a:t>
                      </a:r>
                    </a:p>
                  </a:txBody>
                  <a:tcPr/>
                </a:tc>
                <a:extLst>
                  <a:ext uri="{0D108BD9-81ED-4DB2-BD59-A6C34878D82A}">
                    <a16:rowId xmlns:a16="http://schemas.microsoft.com/office/drawing/2014/main" val="10004"/>
                  </a:ext>
                </a:extLst>
              </a:tr>
              <a:tr h="661670">
                <a:tc>
                  <a:txBody>
                    <a:bodyPr/>
                    <a:lstStyle/>
                    <a:p>
                      <a:pPr indent="0" algn="ctr">
                        <a:lnSpc>
                          <a:spcPct val="150000"/>
                        </a:lnSpc>
                        <a:buNone/>
                      </a:pPr>
                      <a:r>
                        <a:rPr lang="zh-CN" altLang="en-US" b="1" dirty="0">
                          <a:latin typeface="微软雅黑" panose="020B0503020204020204" pitchFamily="34" charset="-122"/>
                          <a:ea typeface="微软雅黑" panose="020B0503020204020204" pitchFamily="34" charset="-122"/>
                        </a:rPr>
                        <a:t>空管</a:t>
                      </a:r>
                    </a:p>
                  </a:txBody>
                  <a:tcPr/>
                </a:tc>
                <a:extLst>
                  <a:ext uri="{0D108BD9-81ED-4DB2-BD59-A6C34878D82A}">
                    <a16:rowId xmlns:a16="http://schemas.microsoft.com/office/drawing/2014/main" val="10005"/>
                  </a:ext>
                </a:extLst>
              </a:tr>
              <a:tr h="662940">
                <a:tc>
                  <a:txBody>
                    <a:bodyPr/>
                    <a:lstStyle/>
                    <a:p>
                      <a:pPr indent="0" algn="ctr">
                        <a:lnSpc>
                          <a:spcPct val="150000"/>
                        </a:lnSpc>
                        <a:buNone/>
                      </a:pPr>
                      <a:r>
                        <a:rPr lang="zh-CN" altLang="en-US" b="1" dirty="0">
                          <a:latin typeface="微软雅黑" panose="020B0503020204020204" pitchFamily="34" charset="-122"/>
                          <a:ea typeface="微软雅黑" panose="020B0503020204020204" pitchFamily="34" charset="-122"/>
                        </a:rPr>
                        <a:t>飞机制造与租赁</a:t>
                      </a:r>
                    </a:p>
                  </a:txBody>
                  <a:tcPr/>
                </a:tc>
                <a:extLst>
                  <a:ext uri="{0D108BD9-81ED-4DB2-BD59-A6C34878D82A}">
                    <a16:rowId xmlns:a16="http://schemas.microsoft.com/office/drawing/2014/main" val="10006"/>
                  </a:ext>
                </a:extLst>
              </a:tr>
              <a:tr h="661670">
                <a:tc>
                  <a:txBody>
                    <a:bodyPr/>
                    <a:lstStyle/>
                    <a:p>
                      <a:pPr indent="0" algn="ctr">
                        <a:lnSpc>
                          <a:spcPct val="150000"/>
                        </a:lnSpc>
                        <a:buNone/>
                      </a:pPr>
                      <a:r>
                        <a:rPr lang="zh-CN" altLang="en-US" b="1" dirty="0">
                          <a:latin typeface="微软雅黑" panose="020B0503020204020204" pitchFamily="34" charset="-122"/>
                          <a:ea typeface="微软雅黑" panose="020B0503020204020204" pitchFamily="34" charset="-122"/>
                        </a:rPr>
                        <a:t>通航</a:t>
                      </a:r>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zh-CN" altLang="en-US" dirty="0"/>
              <a:t>运行数字化</a:t>
            </a:r>
            <a:endParaRPr lang="en-US" dirty="0"/>
          </a:p>
        </p:txBody>
      </p:sp>
      <p:graphicFrame>
        <p:nvGraphicFramePr>
          <p:cNvPr id="3" name="Table 3"/>
          <p:cNvGraphicFramePr>
            <a:graphicFrameLocks noGrp="1"/>
          </p:cNvGraphicFramePr>
          <p:nvPr>
            <p:custDataLst>
              <p:tags r:id="rId1"/>
            </p:custDataLst>
          </p:nvPr>
        </p:nvGraphicFramePr>
        <p:xfrm>
          <a:off x="1847528" y="1988840"/>
          <a:ext cx="8127999" cy="3291523"/>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pPr algn="ctr"/>
                      <a:r>
                        <a:rPr lang="zh-CN" altLang="en-US" dirty="0">
                          <a:solidFill>
                            <a:schemeClr val="bg1"/>
                          </a:solidFill>
                        </a:rPr>
                        <a:t>感知系统</a:t>
                      </a:r>
                      <a:endParaRPr lang="en-US" dirty="0">
                        <a:solidFill>
                          <a:schemeClr val="bg1"/>
                        </a:solidFill>
                      </a:endParaRPr>
                    </a:p>
                  </a:txBody>
                  <a:tcPr/>
                </a:tc>
                <a:tc>
                  <a:txBody>
                    <a:bodyPr/>
                    <a:lstStyle/>
                    <a:p>
                      <a:pPr algn="ctr"/>
                      <a:r>
                        <a:rPr lang="zh-CN" altLang="en-US" dirty="0">
                          <a:solidFill>
                            <a:schemeClr val="bg1"/>
                          </a:solidFill>
                        </a:rPr>
                        <a:t>决策系统</a:t>
                      </a:r>
                      <a:endParaRPr lang="en-US" dirty="0">
                        <a:solidFill>
                          <a:schemeClr val="bg1"/>
                        </a:solidFill>
                      </a:endParaRPr>
                    </a:p>
                  </a:txBody>
                  <a:tcPr/>
                </a:tc>
                <a:tc>
                  <a:txBody>
                    <a:bodyPr/>
                    <a:lstStyle/>
                    <a:p>
                      <a:pPr algn="ctr"/>
                      <a:r>
                        <a:rPr lang="zh-CN" altLang="en-US" dirty="0">
                          <a:solidFill>
                            <a:schemeClr val="bg1"/>
                          </a:solidFill>
                        </a:rPr>
                        <a:t>执行系统</a:t>
                      </a:r>
                      <a:endParaRPr lang="en-US" dirty="0">
                        <a:solidFill>
                          <a:schemeClr val="bg1"/>
                        </a:solidFill>
                      </a:endParaRPr>
                    </a:p>
                  </a:txBody>
                  <a:tcPr/>
                </a:tc>
                <a:extLst>
                  <a:ext uri="{0D108BD9-81ED-4DB2-BD59-A6C34878D82A}">
                    <a16:rowId xmlns:a16="http://schemas.microsoft.com/office/drawing/2014/main" val="10000"/>
                  </a:ext>
                </a:extLst>
              </a:tr>
              <a:tr h="370840">
                <a:tc>
                  <a:txBody>
                    <a:bodyPr/>
                    <a:lstStyle/>
                    <a:p>
                      <a:pPr marL="285750" indent="-285750">
                        <a:lnSpc>
                          <a:spcPct val="150000"/>
                        </a:lnSpc>
                        <a:buFont typeface="Arial" panose="020B0604020202020204" pitchFamily="34" charset="0"/>
                        <a:buChar char="•"/>
                      </a:pPr>
                      <a:r>
                        <a:rPr lang="zh-CN" altLang="en-US" dirty="0"/>
                        <a:t>飞行计划</a:t>
                      </a:r>
                      <a:endParaRPr lang="en-US" altLang="zh-CN" dirty="0"/>
                    </a:p>
                    <a:p>
                      <a:pPr marL="285750" indent="-285750">
                        <a:lnSpc>
                          <a:spcPct val="150000"/>
                        </a:lnSpc>
                        <a:buFont typeface="Arial" panose="020B0604020202020204" pitchFamily="34" charset="0"/>
                        <a:buChar char="•"/>
                      </a:pPr>
                      <a:r>
                        <a:rPr lang="zh-CN" altLang="en-US" dirty="0"/>
                        <a:t>航班动态</a:t>
                      </a:r>
                      <a:endParaRPr lang="en-US" altLang="zh-CN" dirty="0"/>
                    </a:p>
                    <a:p>
                      <a:pPr marL="285750" indent="-285750">
                        <a:lnSpc>
                          <a:spcPct val="150000"/>
                        </a:lnSpc>
                        <a:buFont typeface="Arial" panose="020B0604020202020204" pitchFamily="34" charset="0"/>
                        <a:buChar char="•"/>
                      </a:pPr>
                      <a:r>
                        <a:rPr lang="zh-CN" altLang="en-US" dirty="0"/>
                        <a:t>飞行轨迹</a:t>
                      </a:r>
                      <a:endParaRPr lang="en-US" altLang="zh-CN" dirty="0"/>
                    </a:p>
                    <a:p>
                      <a:pPr marL="285750" indent="-285750">
                        <a:lnSpc>
                          <a:spcPct val="150000"/>
                        </a:lnSpc>
                        <a:buFont typeface="Arial" panose="020B0604020202020204" pitchFamily="34" charset="0"/>
                        <a:buChar char="•"/>
                      </a:pPr>
                      <a:r>
                        <a:rPr lang="zh-CN" altLang="en-US" dirty="0"/>
                        <a:t>场面资源</a:t>
                      </a:r>
                      <a:endParaRPr lang="en-US" altLang="zh-CN" dirty="0"/>
                    </a:p>
                    <a:p>
                      <a:pPr marL="285750" indent="-285750">
                        <a:lnSpc>
                          <a:spcPct val="150000"/>
                        </a:lnSpc>
                        <a:buFont typeface="Arial" panose="020B0604020202020204" pitchFamily="34" charset="0"/>
                        <a:buChar char="•"/>
                      </a:pPr>
                      <a:r>
                        <a:rPr lang="zh-CN" altLang="en-US" dirty="0"/>
                        <a:t>保障资源</a:t>
                      </a:r>
                      <a:endParaRPr lang="en-US" altLang="zh-CN" dirty="0"/>
                    </a:p>
                    <a:p>
                      <a:pPr marL="285750" indent="-285750">
                        <a:lnSpc>
                          <a:spcPct val="150000"/>
                        </a:lnSpc>
                        <a:buFont typeface="Arial" panose="020B0604020202020204" pitchFamily="34" charset="0"/>
                        <a:buChar char="•"/>
                      </a:pPr>
                      <a:r>
                        <a:rPr lang="en-US" altLang="zh-CN" dirty="0"/>
                        <a:t>……</a:t>
                      </a:r>
                    </a:p>
                    <a:p>
                      <a:pPr marL="285750" indent="-285750">
                        <a:lnSpc>
                          <a:spcPct val="150000"/>
                        </a:lnSpc>
                        <a:buFont typeface="Arial" panose="020B0604020202020204" pitchFamily="34" charset="0"/>
                        <a:buChar char="•"/>
                      </a:pPr>
                      <a:endParaRPr lang="en-US" dirty="0"/>
                    </a:p>
                  </a:txBody>
                  <a:tcPr/>
                </a:tc>
                <a:tc>
                  <a:txBody>
                    <a:bodyPr/>
                    <a:lstStyle/>
                    <a:p>
                      <a:pPr marL="285750" indent="-285750">
                        <a:lnSpc>
                          <a:spcPct val="150000"/>
                        </a:lnSpc>
                        <a:buFont typeface="Arial" panose="020B0604020202020204" pitchFamily="34" charset="0"/>
                        <a:buChar char="•"/>
                      </a:pPr>
                      <a:r>
                        <a:rPr lang="zh-CN" altLang="en-US" dirty="0"/>
                        <a:t>安全预警算法</a:t>
                      </a:r>
                      <a:endParaRPr lang="en-US" altLang="zh-CN" dirty="0"/>
                    </a:p>
                    <a:p>
                      <a:pPr marL="285750" indent="-285750">
                        <a:lnSpc>
                          <a:spcPct val="150000"/>
                        </a:lnSpc>
                        <a:buFont typeface="Arial" panose="020B0604020202020204" pitchFamily="34" charset="0"/>
                        <a:buChar char="•"/>
                      </a:pPr>
                      <a:r>
                        <a:rPr lang="zh-CN" altLang="en-US" dirty="0"/>
                        <a:t>停机位分配算法</a:t>
                      </a:r>
                      <a:endParaRPr lang="en-US" altLang="zh-CN" dirty="0"/>
                    </a:p>
                    <a:p>
                      <a:pPr marL="285750" indent="-285750">
                        <a:lnSpc>
                          <a:spcPct val="150000"/>
                        </a:lnSpc>
                        <a:buFont typeface="Arial" panose="020B0604020202020204" pitchFamily="34" charset="0"/>
                        <a:buChar char="•"/>
                      </a:pPr>
                      <a:r>
                        <a:rPr lang="zh-CN" altLang="en-US" dirty="0"/>
                        <a:t>排班算法</a:t>
                      </a:r>
                      <a:endParaRPr lang="en-US" altLang="zh-CN" dirty="0"/>
                    </a:p>
                    <a:p>
                      <a:pPr marL="285750" indent="-285750">
                        <a:lnSpc>
                          <a:spcPct val="150000"/>
                        </a:lnSpc>
                        <a:buFont typeface="Arial" panose="020B0604020202020204" pitchFamily="34" charset="0"/>
                        <a:buChar char="•"/>
                      </a:pPr>
                      <a:r>
                        <a:rPr lang="zh-CN" altLang="en-US" dirty="0"/>
                        <a:t>机场场面仿真</a:t>
                      </a:r>
                      <a:endParaRPr lang="en-US" altLang="zh-CN" dirty="0"/>
                    </a:p>
                    <a:p>
                      <a:pPr marL="285750" indent="-285750">
                        <a:lnSpc>
                          <a:spcPct val="150000"/>
                        </a:lnSpc>
                        <a:buFont typeface="Arial" panose="020B0604020202020204" pitchFamily="34" charset="0"/>
                        <a:buChar char="•"/>
                      </a:pPr>
                      <a:r>
                        <a:rPr lang="zh-CN" altLang="en-US" dirty="0"/>
                        <a:t>空域仿真</a:t>
                      </a:r>
                      <a:endParaRPr lang="en-US" altLang="zh-CN" dirty="0"/>
                    </a:p>
                    <a:p>
                      <a:pPr marL="285750" indent="-285750">
                        <a:lnSpc>
                          <a:spcPct val="150000"/>
                        </a:lnSpc>
                        <a:buFont typeface="Arial" panose="020B0604020202020204" pitchFamily="34" charset="0"/>
                        <a:buChar char="•"/>
                      </a:pPr>
                      <a:r>
                        <a:rPr lang="en-US" altLang="zh-CN" dirty="0"/>
                        <a:t>……</a:t>
                      </a:r>
                      <a:endParaRPr lang="en-US" dirty="0"/>
                    </a:p>
                  </a:txBody>
                  <a:tcPr/>
                </a:tc>
                <a:tc>
                  <a:txBody>
                    <a:bodyPr/>
                    <a:lstStyle/>
                    <a:p>
                      <a:pPr marL="285750" indent="-285750">
                        <a:lnSpc>
                          <a:spcPct val="150000"/>
                        </a:lnSpc>
                        <a:buFont typeface="Arial" panose="020B0604020202020204" pitchFamily="34" charset="0"/>
                        <a:buChar char="•"/>
                      </a:pPr>
                      <a:r>
                        <a:rPr lang="zh-CN" altLang="en-US" dirty="0"/>
                        <a:t>集成系统</a:t>
                      </a:r>
                      <a:endParaRPr lang="en-US" altLang="zh-CN" dirty="0"/>
                    </a:p>
                    <a:p>
                      <a:pPr marL="285750" indent="-285750">
                        <a:lnSpc>
                          <a:spcPct val="150000"/>
                        </a:lnSpc>
                        <a:buFont typeface="Arial" panose="020B0604020202020204" pitchFamily="34" charset="0"/>
                        <a:buChar char="•"/>
                      </a:pPr>
                      <a:r>
                        <a:rPr lang="zh-CN" altLang="en-US" dirty="0"/>
                        <a:t>调度系统</a:t>
                      </a:r>
                      <a:endParaRPr lang="en-US" altLang="zh-CN" dirty="0"/>
                    </a:p>
                    <a:p>
                      <a:pPr marL="285750" indent="-285750">
                        <a:lnSpc>
                          <a:spcPct val="150000"/>
                        </a:lnSpc>
                        <a:buFont typeface="Arial" panose="020B0604020202020204" pitchFamily="34" charset="0"/>
                        <a:buChar char="•"/>
                      </a:pPr>
                      <a:r>
                        <a:rPr lang="en-US" altLang="zh-CN" dirty="0"/>
                        <a:t>……</a:t>
                      </a:r>
                    </a:p>
                    <a:p>
                      <a:pPr marL="285750" indent="-285750">
                        <a:lnSpc>
                          <a:spcPct val="150000"/>
                        </a:lnSpc>
                        <a:buFont typeface="Arial" panose="020B0604020202020204" pitchFamily="34" charset="0"/>
                        <a:buChar char="•"/>
                      </a:pPr>
                      <a:endParaRPr lang="en-US" dirty="0"/>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35" y="998220"/>
            <a:ext cx="12045315" cy="5438775"/>
          </a:xfrm>
        </p:spPr>
      </p:pic>
      <p:sp>
        <p:nvSpPr>
          <p:cNvPr id="3" name="文本占位符 2"/>
          <p:cNvSpPr>
            <a:spLocks noGrp="1"/>
          </p:cNvSpPr>
          <p:nvPr>
            <p:ph type="body" sz="quarter" idx="10"/>
          </p:nvPr>
        </p:nvSpPr>
        <p:spPr/>
        <p:txBody>
          <a:bodyPr>
            <a:normAutofit fontScale="95000" lnSpcReduction="10000"/>
          </a:bodyPr>
          <a:lstStyle/>
          <a:p>
            <a:r>
              <a:rPr lang="zh-CN" altLang="en-US" dirty="0"/>
              <a:t>机场智慧运行原理图</a:t>
            </a:r>
            <a:r>
              <a:rPr lang="en-US" altLang="zh-CN" dirty="0"/>
              <a:t>——</a:t>
            </a:r>
            <a:r>
              <a:rPr lang="zh-CN" altLang="en-US" dirty="0"/>
              <a:t>运行时间数字化</a:t>
            </a:r>
            <a:r>
              <a:rPr lang="en-US" altLang="zh-CN" dirty="0"/>
              <a:t>+</a:t>
            </a:r>
            <a:r>
              <a:rPr lang="zh-CN" altLang="en-US" dirty="0"/>
              <a:t>智慧系统</a:t>
            </a:r>
          </a:p>
        </p:txBody>
      </p:sp>
      <p:pic>
        <p:nvPicPr>
          <p:cNvPr id="6" name="内容占位符 4"/>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73342" y="709613"/>
            <a:ext cx="12045315" cy="5438775"/>
          </a:xfrm>
        </p:spPr>
      </p:pic>
      <p:pic>
        <p:nvPicPr>
          <p:cNvPr id="9" name="内容占位符 4"/>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225742" y="862013"/>
            <a:ext cx="12045315" cy="5438775"/>
          </a:xfrm>
        </p:spPr>
      </p:pic>
      <p:pic>
        <p:nvPicPr>
          <p:cNvPr id="10" name="内容占位符 4"/>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806406" y="862013"/>
            <a:ext cx="12045315" cy="5438775"/>
          </a:xfrm>
        </p:spPr>
      </p:pic>
      <p:pic>
        <p:nvPicPr>
          <p:cNvPr id="12" name="内容占位符 4"/>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378142" y="1014413"/>
            <a:ext cx="12045315" cy="5438775"/>
          </a:xfrm>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36" y="904875"/>
            <a:ext cx="12045316" cy="518277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stretch>
            <a:fillRect/>
          </a:stretch>
        </p:blipFill>
        <p:spPr>
          <a:xfrm>
            <a:off x="0" y="-112197"/>
            <a:ext cx="12192000" cy="7021473"/>
          </a:xfrm>
          <a:prstGeom prst="rect">
            <a:avLst/>
          </a:prstGeom>
        </p:spPr>
      </p:pic>
      <p:sp>
        <p:nvSpPr>
          <p:cNvPr id="3" name="Text Placeholder 2"/>
          <p:cNvSpPr>
            <a:spLocks noGrp="1"/>
          </p:cNvSpPr>
          <p:nvPr>
            <p:ph type="body" sz="quarter" idx="10"/>
          </p:nvPr>
        </p:nvSpPr>
        <p:spPr/>
        <p:txBody>
          <a:bodyPr>
            <a:normAutofit fontScale="92500" lnSpcReduction="10000"/>
          </a:bodyPr>
          <a:lstStyle/>
          <a:p>
            <a:r>
              <a:rPr lang="zh-CN" altLang="en-US" dirty="0">
                <a:solidFill>
                  <a:schemeClr val="bg1"/>
                </a:solidFill>
              </a:rPr>
              <a:t>数字化能力持续升级</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l="994" t="2619" r="1867" b="3047"/>
          <a:stretch>
            <a:fillRect/>
          </a:stretch>
        </p:blipFill>
        <p:spPr bwMode="auto">
          <a:xfrm>
            <a:off x="-7369496" y="0"/>
            <a:ext cx="22837450" cy="10276855"/>
          </a:xfrm>
          <a:prstGeom prst="rect">
            <a:avLst/>
          </a:prstGeom>
          <a:noFill/>
          <a:extLst>
            <a:ext uri="{909E8E84-426E-40DD-AFC4-6F175D3DCCD1}">
              <a14:hiddenFill xmlns:a14="http://schemas.microsoft.com/office/drawing/2010/main">
                <a:solidFill>
                  <a:srgbClr val="FFFFFF"/>
                </a:solidFill>
              </a14:hiddenFill>
            </a:ext>
          </a:extLst>
        </p:spPr>
      </p:pic>
      <p:sp>
        <p:nvSpPr>
          <p:cNvPr id="33" name="矩形 32"/>
          <p:cNvSpPr/>
          <p:nvPr/>
        </p:nvSpPr>
        <p:spPr>
          <a:xfrm>
            <a:off x="0" y="0"/>
            <a:ext cx="12365990" cy="6913245"/>
          </a:xfrm>
          <a:prstGeom prst="rect">
            <a:avLst/>
          </a:prstGeom>
          <a:solidFill>
            <a:srgbClr val="144484">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占位符 8"/>
          <p:cNvSpPr txBox="1"/>
          <p:nvPr/>
        </p:nvSpPr>
        <p:spPr>
          <a:xfrm>
            <a:off x="349457" y="417513"/>
            <a:ext cx="11756524" cy="487362"/>
          </a:xfrm>
          <a:prstGeom prst="rect">
            <a:avLst/>
          </a:prstGeom>
        </p:spPr>
        <p:txBody>
          <a:bodyPr>
            <a:noAutofit/>
          </a:bodyPr>
          <a:lstStyle>
            <a:defPPr>
              <a:defRPr lang="zh-CN"/>
            </a:defPPr>
            <a:lvl1pPr marL="0" indent="0" algn="l" rtl="0" eaLnBrk="0" fontAlgn="base" hangingPunct="0">
              <a:spcBef>
                <a:spcPct val="0"/>
              </a:spcBef>
              <a:spcAft>
                <a:spcPct val="0"/>
              </a:spcAft>
              <a:buNone/>
              <a:defRPr sz="3200" b="1" kern="1200">
                <a:solidFill>
                  <a:srgbClr val="0048AA"/>
                </a:solidFill>
                <a:latin typeface="微软雅黑" panose="020B0503020204020204" pitchFamily="34" charset="-122"/>
                <a:ea typeface="微软雅黑" panose="020B0503020204020204" pitchFamily="34" charset="-122"/>
                <a:cs typeface="+mn-cs"/>
              </a:defRPr>
            </a:lvl1pPr>
            <a:lvl2pPr marL="457200" indent="0" algn="l" rtl="0" eaLnBrk="0" fontAlgn="base" hangingPunct="0">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2pPr>
            <a:lvl3pPr marL="914400" indent="0" algn="l" rtl="0" eaLnBrk="0" fontAlgn="base" hangingPunct="0">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3pPr>
            <a:lvl4pPr marL="1371600" indent="0" algn="l" rtl="0" eaLnBrk="0" fontAlgn="base" hangingPunct="0">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4pPr>
            <a:lvl5pPr marL="1828800" indent="0" algn="l" rtl="0" eaLnBrk="0" fontAlgn="base" hangingPunct="0">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zh-CN" altLang="en-US" sz="2400" dirty="0">
                <a:solidFill>
                  <a:schemeClr val="bg1"/>
                </a:solidFill>
              </a:rPr>
              <a:t>全国首个智慧机场落地实践</a:t>
            </a:r>
            <a:endParaRPr lang="en-US" altLang="zh-CN" sz="2400" dirty="0">
              <a:solidFill>
                <a:schemeClr val="bg1"/>
              </a:solidFill>
            </a:endParaRPr>
          </a:p>
          <a:p>
            <a:r>
              <a:rPr lang="zh-CN" altLang="en-US" dirty="0">
                <a:solidFill>
                  <a:schemeClr val="bg1"/>
                </a:solidFill>
              </a:rPr>
              <a:t>昆明长水国际机场</a:t>
            </a:r>
            <a:r>
              <a:rPr lang="en-US" altLang="zh-CN" dirty="0">
                <a:solidFill>
                  <a:schemeClr val="bg1"/>
                </a:solidFill>
              </a:rPr>
              <a:t>A-CDM</a:t>
            </a:r>
            <a:endParaRPr lang="zh-CN" altLang="en-US" dirty="0">
              <a:solidFill>
                <a:schemeClr val="bg1"/>
              </a:solidFill>
            </a:endParaRPr>
          </a:p>
        </p:txBody>
      </p:sp>
      <p:sp>
        <p:nvSpPr>
          <p:cNvPr id="20" name="矩形 19"/>
          <p:cNvSpPr/>
          <p:nvPr/>
        </p:nvSpPr>
        <p:spPr>
          <a:xfrm>
            <a:off x="4574248" y="3842466"/>
            <a:ext cx="2640504" cy="441916"/>
          </a:xfrm>
          <a:prstGeom prst="rect">
            <a:avLst/>
          </a:prstGeom>
        </p:spPr>
        <p:txBody>
          <a:bodyPr wrap="square">
            <a:spAutoFit/>
          </a:bodyPr>
          <a:lstStyle/>
          <a:p>
            <a:pPr algn="ctr">
              <a:lnSpc>
                <a:spcPct val="125000"/>
              </a:lnSpc>
            </a:pPr>
            <a:r>
              <a:rPr lang="zh-CN" altLang="en-US" sz="1600" kern="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数据链路</a:t>
            </a:r>
            <a:r>
              <a:rPr lang="en-US" altLang="zh-CN" sz="2000" b="1" kern="100"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rPr>
              <a:t>62</a:t>
            </a:r>
            <a:r>
              <a:rPr lang="zh-CN" altLang="en-US" sz="1600" kern="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条</a:t>
            </a:r>
            <a:endParaRPr lang="en-US" altLang="zh-CN" sz="2000" b="1"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1" name="直接连接符 20"/>
          <p:cNvCxnSpPr/>
          <p:nvPr/>
        </p:nvCxnSpPr>
        <p:spPr bwMode="auto">
          <a:xfrm>
            <a:off x="5950251" y="4337612"/>
            <a:ext cx="0" cy="927458"/>
          </a:xfrm>
          <a:prstGeom prst="line">
            <a:avLst/>
          </a:prstGeom>
          <a:ln w="12700">
            <a:gradFill flip="none" rotWithShape="1">
              <a:gsLst>
                <a:gs pos="0">
                  <a:schemeClr val="bg1">
                    <a:alpha val="16000"/>
                  </a:schemeClr>
                </a:gs>
                <a:gs pos="100000">
                  <a:schemeClr val="bg1"/>
                </a:gs>
              </a:gsLst>
              <a:lin ang="16200000" scaled="1"/>
              <a:tileRect/>
            </a:gradFill>
            <a:headEnd type="ova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8544272" y="4823154"/>
            <a:ext cx="2904419" cy="441916"/>
          </a:xfrm>
          <a:prstGeom prst="rect">
            <a:avLst/>
          </a:prstGeom>
        </p:spPr>
        <p:txBody>
          <a:bodyPr wrap="square">
            <a:spAutoFit/>
          </a:bodyPr>
          <a:lstStyle/>
          <a:p>
            <a:pPr algn="ctr">
              <a:lnSpc>
                <a:spcPct val="125000"/>
              </a:lnSpc>
            </a:pPr>
            <a:r>
              <a:rPr lang="en-US" altLang="zh-CN" sz="2000" b="1" kern="100"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rPr>
              <a:t>81</a:t>
            </a:r>
            <a:r>
              <a:rPr lang="zh-CN" altLang="en-US" sz="1600" kern="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个保障节点数据化监控</a:t>
            </a:r>
            <a:endParaRPr lang="en-US" altLang="zh-CN" sz="2000" b="1"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3" name="直接连接符 22"/>
          <p:cNvCxnSpPr/>
          <p:nvPr/>
        </p:nvCxnSpPr>
        <p:spPr bwMode="auto">
          <a:xfrm>
            <a:off x="9768408" y="5446401"/>
            <a:ext cx="0" cy="927458"/>
          </a:xfrm>
          <a:prstGeom prst="line">
            <a:avLst/>
          </a:prstGeom>
          <a:ln w="12700">
            <a:gradFill flip="none" rotWithShape="1">
              <a:gsLst>
                <a:gs pos="0">
                  <a:schemeClr val="bg1">
                    <a:alpha val="16000"/>
                  </a:schemeClr>
                </a:gs>
                <a:gs pos="100000">
                  <a:schemeClr val="bg1"/>
                </a:gs>
              </a:gsLst>
              <a:lin ang="16200000" scaled="1"/>
              <a:tileRect/>
            </a:gradFill>
            <a:headEnd type="ova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7740541" y="1861833"/>
            <a:ext cx="2904419" cy="441916"/>
          </a:xfrm>
          <a:prstGeom prst="rect">
            <a:avLst/>
          </a:prstGeom>
        </p:spPr>
        <p:txBody>
          <a:bodyPr wrap="square">
            <a:spAutoFit/>
          </a:bodyPr>
          <a:lstStyle/>
          <a:p>
            <a:pPr algn="ctr">
              <a:lnSpc>
                <a:spcPct val="125000"/>
              </a:lnSpc>
            </a:pPr>
            <a:r>
              <a:rPr lang="zh-CN" altLang="en-US" sz="1600" kern="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跑道数据计算覆盖率</a:t>
            </a:r>
            <a:r>
              <a:rPr lang="en-US" altLang="zh-CN" sz="2000" b="1" kern="100"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rPr>
              <a:t>97%</a:t>
            </a:r>
          </a:p>
        </p:txBody>
      </p:sp>
      <p:cxnSp>
        <p:nvCxnSpPr>
          <p:cNvPr id="25" name="直接连接符 24"/>
          <p:cNvCxnSpPr/>
          <p:nvPr/>
        </p:nvCxnSpPr>
        <p:spPr bwMode="auto">
          <a:xfrm>
            <a:off x="9120336" y="2458864"/>
            <a:ext cx="0" cy="927458"/>
          </a:xfrm>
          <a:prstGeom prst="line">
            <a:avLst/>
          </a:prstGeom>
          <a:ln w="12700">
            <a:gradFill flip="none" rotWithShape="1">
              <a:gsLst>
                <a:gs pos="0">
                  <a:schemeClr val="bg1">
                    <a:alpha val="16000"/>
                  </a:schemeClr>
                </a:gs>
                <a:gs pos="100000">
                  <a:schemeClr val="bg1"/>
                </a:gs>
              </a:gsLst>
              <a:lin ang="16200000" scaled="1"/>
              <a:tileRect/>
            </a:gradFill>
            <a:headEnd type="oval"/>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302531" y="2739621"/>
            <a:ext cx="3168349" cy="860425"/>
          </a:xfrm>
          <a:prstGeom prst="rect">
            <a:avLst/>
          </a:prstGeom>
        </p:spPr>
        <p:txBody>
          <a:bodyPr wrap="square">
            <a:spAutoFit/>
          </a:bodyPr>
          <a:lstStyle/>
          <a:p>
            <a:pPr algn="ctr">
              <a:lnSpc>
                <a:spcPct val="125000"/>
              </a:lnSpc>
            </a:pPr>
            <a:r>
              <a:rPr lang="en-US" altLang="zh-CN" sz="2000" b="1" kern="100"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rPr>
              <a:t>97%</a:t>
            </a:r>
            <a:r>
              <a:rPr lang="zh-CN" altLang="en-US" sz="1600" kern="100" dirty="0">
                <a:solidFill>
                  <a:schemeClr val="bg1"/>
                </a:solidFill>
                <a:latin typeface="微软雅黑" panose="020B0503020204020204" pitchFamily="34" charset="-122"/>
                <a:ea typeface="微软雅黑" panose="020B0503020204020204" pitchFamily="34" charset="-122"/>
              </a:rPr>
              <a:t>航班预达时间误差</a:t>
            </a:r>
          </a:p>
          <a:p>
            <a:pPr algn="ctr">
              <a:lnSpc>
                <a:spcPct val="125000"/>
              </a:lnSpc>
            </a:pPr>
            <a:r>
              <a:rPr lang="zh-CN" altLang="en-US" sz="2000" b="1"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rPr>
              <a:t>&lt;</a:t>
            </a:r>
            <a:r>
              <a:rPr lang="en-US" altLang="zh-CN" sz="2000" b="1"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rPr>
              <a:t>1分钟</a:t>
            </a:r>
          </a:p>
        </p:txBody>
      </p:sp>
      <p:cxnSp>
        <p:nvCxnSpPr>
          <p:cNvPr id="27" name="直接连接符 26"/>
          <p:cNvCxnSpPr/>
          <p:nvPr/>
        </p:nvCxnSpPr>
        <p:spPr bwMode="auto">
          <a:xfrm>
            <a:off x="1886706" y="3636558"/>
            <a:ext cx="0" cy="927458"/>
          </a:xfrm>
          <a:prstGeom prst="line">
            <a:avLst/>
          </a:prstGeom>
          <a:ln w="12700">
            <a:gradFill flip="none" rotWithShape="1">
              <a:gsLst>
                <a:gs pos="0">
                  <a:schemeClr val="bg1">
                    <a:alpha val="16000"/>
                  </a:schemeClr>
                </a:gs>
                <a:gs pos="100000">
                  <a:schemeClr val="bg1"/>
                </a:gs>
              </a:gsLst>
              <a:lin ang="16200000" scaled="1"/>
              <a:tileRect/>
            </a:gradFill>
            <a:headEnd type="ova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2744116" y="1822217"/>
            <a:ext cx="3168349" cy="441916"/>
          </a:xfrm>
          <a:prstGeom prst="rect">
            <a:avLst/>
          </a:prstGeom>
        </p:spPr>
        <p:txBody>
          <a:bodyPr wrap="square">
            <a:spAutoFit/>
          </a:bodyPr>
          <a:lstStyle/>
          <a:p>
            <a:pPr algn="ctr">
              <a:lnSpc>
                <a:spcPct val="125000"/>
              </a:lnSpc>
            </a:pPr>
            <a:r>
              <a:rPr lang="zh-CN" altLang="en-US" sz="1600" kern="100" dirty="0">
                <a:solidFill>
                  <a:schemeClr val="bg1"/>
                </a:solidFill>
                <a:latin typeface="微软雅黑" panose="020B0503020204020204" pitchFamily="34" charset="-122"/>
                <a:ea typeface="微软雅黑" panose="020B0503020204020204" pitchFamily="34" charset="-122"/>
              </a:rPr>
              <a:t>视频分析日均</a:t>
            </a:r>
            <a:r>
              <a:rPr lang="en-US" altLang="zh-CN" sz="2000" b="1" kern="100" dirty="0">
                <a:solidFill>
                  <a:srgbClr val="D76227"/>
                </a:solidFill>
                <a:latin typeface="微软雅黑" panose="020B0503020204020204" pitchFamily="34" charset="-122"/>
                <a:ea typeface="微软雅黑" panose="020B0503020204020204" pitchFamily="34" charset="-122"/>
              </a:rPr>
              <a:t>3000</a:t>
            </a:r>
            <a:r>
              <a:rPr lang="zh-CN" altLang="en-US" sz="1600" kern="100" dirty="0">
                <a:solidFill>
                  <a:schemeClr val="bg1"/>
                </a:solidFill>
                <a:latin typeface="微软雅黑" panose="020B0503020204020204" pitchFamily="34" charset="-122"/>
                <a:ea typeface="微软雅黑" panose="020B0503020204020204" pitchFamily="34" charset="-122"/>
              </a:rPr>
              <a:t>条</a:t>
            </a:r>
            <a:endParaRPr lang="en-US" altLang="zh-CN" sz="2000" kern="100" dirty="0">
              <a:solidFill>
                <a:schemeClr val="bg1"/>
              </a:solidFill>
              <a:latin typeface="微软雅黑" panose="020B0503020204020204" pitchFamily="34" charset="-122"/>
              <a:ea typeface="微软雅黑" panose="020B0503020204020204" pitchFamily="34" charset="-122"/>
            </a:endParaRPr>
          </a:p>
        </p:txBody>
      </p:sp>
      <p:cxnSp>
        <p:nvCxnSpPr>
          <p:cNvPr id="29" name="直接连接符 28"/>
          <p:cNvCxnSpPr/>
          <p:nvPr/>
        </p:nvCxnSpPr>
        <p:spPr bwMode="auto">
          <a:xfrm>
            <a:off x="4292438" y="2357526"/>
            <a:ext cx="0" cy="927458"/>
          </a:xfrm>
          <a:prstGeom prst="line">
            <a:avLst/>
          </a:prstGeom>
          <a:ln w="12700">
            <a:gradFill flip="none" rotWithShape="1">
              <a:gsLst>
                <a:gs pos="0">
                  <a:schemeClr val="bg1">
                    <a:alpha val="16000"/>
                  </a:schemeClr>
                </a:gs>
                <a:gs pos="100000">
                  <a:schemeClr val="bg1"/>
                </a:gs>
              </a:gsLst>
              <a:lin ang="16200000" scaled="1"/>
              <a:tileRect/>
            </a:gradFill>
            <a:headEnd type="oval"/>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9486727" y="2739621"/>
            <a:ext cx="2580398" cy="756746"/>
          </a:xfrm>
          <a:prstGeom prst="rect">
            <a:avLst/>
          </a:prstGeom>
        </p:spPr>
        <p:txBody>
          <a:bodyPr wrap="square">
            <a:spAutoFit/>
          </a:bodyPr>
          <a:lstStyle/>
          <a:p>
            <a:pPr algn="ctr">
              <a:lnSpc>
                <a:spcPct val="125000"/>
              </a:lnSpc>
            </a:pPr>
            <a:r>
              <a:rPr lang="zh-CN" altLang="en-US" sz="1600" kern="100" dirty="0">
                <a:solidFill>
                  <a:schemeClr val="bg1"/>
                </a:solidFill>
                <a:latin typeface="微软雅黑" panose="020B0503020204020204" pitchFamily="34" charset="-122"/>
                <a:ea typeface="微软雅黑" panose="020B0503020204020204" pitchFamily="34" charset="-122"/>
              </a:rPr>
              <a:t>车辆实时监控日均</a:t>
            </a:r>
            <a:r>
              <a:rPr lang="en-US" altLang="zh-CN" sz="2000" b="1" kern="100" dirty="0">
                <a:solidFill>
                  <a:srgbClr val="D76227"/>
                </a:solidFill>
                <a:latin typeface="微软雅黑" panose="020B0503020204020204" pitchFamily="34" charset="-122"/>
                <a:ea typeface="微软雅黑" panose="020B0503020204020204" pitchFamily="34" charset="-122"/>
              </a:rPr>
              <a:t>30000+</a:t>
            </a:r>
            <a:r>
              <a:rPr lang="zh-CN" altLang="en-US" sz="1600" kern="100" dirty="0">
                <a:solidFill>
                  <a:schemeClr val="bg1"/>
                </a:solidFill>
                <a:latin typeface="微软雅黑" panose="020B0503020204020204" pitchFamily="34" charset="-122"/>
                <a:ea typeface="微软雅黑" panose="020B0503020204020204" pitchFamily="34" charset="-122"/>
              </a:rPr>
              <a:t>公里</a:t>
            </a:r>
            <a:endParaRPr lang="en-US" altLang="zh-CN" sz="2000" kern="100" dirty="0">
              <a:solidFill>
                <a:schemeClr val="bg1"/>
              </a:solidFill>
              <a:latin typeface="微软雅黑" panose="020B0503020204020204" pitchFamily="34" charset="-122"/>
              <a:ea typeface="微软雅黑" panose="020B0503020204020204" pitchFamily="34" charset="-122"/>
            </a:endParaRPr>
          </a:p>
        </p:txBody>
      </p:sp>
      <p:cxnSp>
        <p:nvCxnSpPr>
          <p:cNvPr id="31" name="直接连接符 30"/>
          <p:cNvCxnSpPr/>
          <p:nvPr/>
        </p:nvCxnSpPr>
        <p:spPr bwMode="auto">
          <a:xfrm>
            <a:off x="10776926" y="3607807"/>
            <a:ext cx="0" cy="927458"/>
          </a:xfrm>
          <a:prstGeom prst="line">
            <a:avLst/>
          </a:prstGeom>
          <a:ln w="12700">
            <a:gradFill flip="none" rotWithShape="1">
              <a:gsLst>
                <a:gs pos="0">
                  <a:schemeClr val="bg1">
                    <a:alpha val="16000"/>
                  </a:schemeClr>
                </a:gs>
                <a:gs pos="100000">
                  <a:schemeClr val="bg1"/>
                </a:gs>
              </a:gsLst>
              <a:lin ang="16200000" scaled="1"/>
              <a:tileRect/>
            </a:gradFill>
            <a:headEnd type="oval"/>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6973292" y="3835563"/>
            <a:ext cx="2411536" cy="783590"/>
          </a:xfrm>
          <a:prstGeom prst="rect">
            <a:avLst/>
          </a:prstGeom>
        </p:spPr>
        <p:txBody>
          <a:bodyPr wrap="square">
            <a:spAutoFit/>
          </a:bodyPr>
          <a:lstStyle/>
          <a:p>
            <a:pPr algn="ctr">
              <a:lnSpc>
                <a:spcPct val="125000"/>
              </a:lnSpc>
            </a:pPr>
            <a:r>
              <a:rPr lang="zh-CN" altLang="en-US" sz="1600" kern="100" dirty="0">
                <a:solidFill>
                  <a:schemeClr val="bg1"/>
                </a:solidFill>
                <a:latin typeface="微软雅黑" panose="020B0503020204020204" pitchFamily="34" charset="-122"/>
                <a:ea typeface="微软雅黑" panose="020B0503020204020204" pitchFamily="34" charset="-122"/>
              </a:rPr>
              <a:t>同向停靠算法每日减少飞机滑行</a:t>
            </a:r>
            <a:r>
              <a:rPr lang="en-US" altLang="zh-CN" sz="2000" b="1" kern="100" dirty="0">
                <a:solidFill>
                  <a:srgbClr val="D76227"/>
                </a:solidFill>
                <a:latin typeface="微软雅黑" panose="020B0503020204020204" pitchFamily="34" charset="-122"/>
                <a:ea typeface="微软雅黑" panose="020B0503020204020204" pitchFamily="34" charset="-122"/>
              </a:rPr>
              <a:t>240</a:t>
            </a:r>
            <a:r>
              <a:rPr lang="zh-CN" altLang="en-US" sz="1600" kern="100" dirty="0">
                <a:solidFill>
                  <a:schemeClr val="bg1"/>
                </a:solidFill>
                <a:latin typeface="微软雅黑" panose="020B0503020204020204" pitchFamily="34" charset="-122"/>
                <a:ea typeface="微软雅黑" panose="020B0503020204020204" pitchFamily="34" charset="-122"/>
              </a:rPr>
              <a:t>千米</a:t>
            </a:r>
          </a:p>
        </p:txBody>
      </p:sp>
      <p:cxnSp>
        <p:nvCxnSpPr>
          <p:cNvPr id="35" name="直接连接符 34"/>
          <p:cNvCxnSpPr/>
          <p:nvPr/>
        </p:nvCxnSpPr>
        <p:spPr bwMode="auto">
          <a:xfrm>
            <a:off x="8212984" y="4632441"/>
            <a:ext cx="0" cy="927458"/>
          </a:xfrm>
          <a:prstGeom prst="line">
            <a:avLst/>
          </a:prstGeom>
          <a:ln w="12700">
            <a:gradFill flip="none" rotWithShape="1">
              <a:gsLst>
                <a:gs pos="0">
                  <a:schemeClr val="bg1">
                    <a:alpha val="16000"/>
                  </a:schemeClr>
                </a:gs>
                <a:gs pos="100000">
                  <a:schemeClr val="bg1"/>
                </a:gs>
              </a:gsLst>
              <a:lin ang="16200000" scaled="1"/>
              <a:tileRect/>
            </a:gradFill>
            <a:headEnd type="oval"/>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2786045" y="4570532"/>
            <a:ext cx="2032840" cy="756746"/>
          </a:xfrm>
          <a:prstGeom prst="rect">
            <a:avLst/>
          </a:prstGeom>
        </p:spPr>
        <p:txBody>
          <a:bodyPr wrap="square">
            <a:spAutoFit/>
          </a:bodyPr>
          <a:lstStyle/>
          <a:p>
            <a:pPr algn="ctr">
              <a:lnSpc>
                <a:spcPct val="125000"/>
              </a:lnSpc>
            </a:pPr>
            <a:r>
              <a:rPr lang="zh-CN" altLang="en-US" sz="1600" kern="100" dirty="0">
                <a:solidFill>
                  <a:schemeClr val="bg1"/>
                </a:solidFill>
                <a:latin typeface="微软雅黑" panose="020B0503020204020204" pitchFamily="34" charset="-122"/>
                <a:ea typeface="微软雅黑" panose="020B0503020204020204" pitchFamily="34" charset="-122"/>
              </a:rPr>
              <a:t>地空协同减少航司</a:t>
            </a:r>
            <a:r>
              <a:rPr lang="en-US" altLang="zh-CN" sz="2000" b="1" kern="100" dirty="0">
                <a:solidFill>
                  <a:srgbClr val="D76227"/>
                </a:solidFill>
                <a:latin typeface="微软雅黑" panose="020B0503020204020204" pitchFamily="34" charset="-122"/>
                <a:ea typeface="微软雅黑" panose="020B0503020204020204" pitchFamily="34" charset="-122"/>
              </a:rPr>
              <a:t>23%</a:t>
            </a:r>
            <a:r>
              <a:rPr lang="zh-CN" altLang="en-US" sz="1600" kern="100" dirty="0">
                <a:solidFill>
                  <a:schemeClr val="bg1"/>
                </a:solidFill>
                <a:latin typeface="微软雅黑" panose="020B0503020204020204" pitchFamily="34" charset="-122"/>
                <a:ea typeface="微软雅黑" panose="020B0503020204020204" pitchFamily="34" charset="-122"/>
              </a:rPr>
              <a:t>返航备降成本</a:t>
            </a:r>
            <a:endParaRPr lang="en-US" altLang="zh-CN" sz="1600" kern="100" dirty="0">
              <a:solidFill>
                <a:schemeClr val="bg1"/>
              </a:solidFill>
              <a:latin typeface="微软雅黑" panose="020B0503020204020204" pitchFamily="34" charset="-122"/>
              <a:ea typeface="微软雅黑" panose="020B0503020204020204" pitchFamily="34" charset="-122"/>
            </a:endParaRPr>
          </a:p>
        </p:txBody>
      </p:sp>
      <p:cxnSp>
        <p:nvCxnSpPr>
          <p:cNvPr id="37" name="直接连接符 36"/>
          <p:cNvCxnSpPr/>
          <p:nvPr/>
        </p:nvCxnSpPr>
        <p:spPr bwMode="auto">
          <a:xfrm>
            <a:off x="3821109" y="5395679"/>
            <a:ext cx="0" cy="927458"/>
          </a:xfrm>
          <a:prstGeom prst="line">
            <a:avLst/>
          </a:prstGeom>
          <a:ln w="12700">
            <a:gradFill flip="none" rotWithShape="1">
              <a:gsLst>
                <a:gs pos="0">
                  <a:schemeClr val="bg1">
                    <a:alpha val="16000"/>
                  </a:schemeClr>
                </a:gs>
                <a:gs pos="100000">
                  <a:schemeClr val="bg1"/>
                </a:gs>
              </a:gsLst>
              <a:lin ang="16200000" scaled="1"/>
              <a:tileRect/>
            </a:gradFill>
            <a:headEnd type="oval"/>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5914056" y="2195233"/>
            <a:ext cx="2032840" cy="756746"/>
          </a:xfrm>
          <a:prstGeom prst="rect">
            <a:avLst/>
          </a:prstGeom>
        </p:spPr>
        <p:txBody>
          <a:bodyPr wrap="square">
            <a:spAutoFit/>
          </a:bodyPr>
          <a:lstStyle/>
          <a:p>
            <a:pPr algn="ctr">
              <a:lnSpc>
                <a:spcPct val="125000"/>
              </a:lnSpc>
            </a:pPr>
            <a:r>
              <a:rPr lang="zh-CN" altLang="en-US" sz="1600" kern="100" dirty="0">
                <a:solidFill>
                  <a:schemeClr val="bg1"/>
                </a:solidFill>
                <a:latin typeface="微软雅黑" panose="020B0503020204020204" pitchFamily="34" charset="-122"/>
                <a:ea typeface="微软雅黑" panose="020B0503020204020204" pitchFamily="34" charset="-122"/>
              </a:rPr>
              <a:t>减少管控席位</a:t>
            </a:r>
            <a:endParaRPr lang="en-US" altLang="zh-CN" sz="1600" kern="100" dirty="0">
              <a:solidFill>
                <a:schemeClr val="bg1"/>
              </a:solidFill>
              <a:latin typeface="微软雅黑" panose="020B0503020204020204" pitchFamily="34" charset="-122"/>
              <a:ea typeface="微软雅黑" panose="020B0503020204020204" pitchFamily="34" charset="-122"/>
            </a:endParaRPr>
          </a:p>
          <a:p>
            <a:pPr algn="ctr">
              <a:lnSpc>
                <a:spcPct val="125000"/>
              </a:lnSpc>
            </a:pPr>
            <a:r>
              <a:rPr lang="en-US" altLang="zh-CN" sz="2000" b="1" kern="100" dirty="0">
                <a:solidFill>
                  <a:srgbClr val="D76227"/>
                </a:solidFill>
                <a:latin typeface="微软雅黑" panose="020B0503020204020204" pitchFamily="34" charset="-122"/>
                <a:ea typeface="微软雅黑" panose="020B0503020204020204" pitchFamily="34" charset="-122"/>
              </a:rPr>
              <a:t>65%</a:t>
            </a:r>
            <a:r>
              <a:rPr lang="zh-CN" altLang="en-US" sz="1600" kern="100" dirty="0">
                <a:solidFill>
                  <a:schemeClr val="bg1"/>
                </a:solidFill>
                <a:latin typeface="微软雅黑" panose="020B0503020204020204" pitchFamily="34" charset="-122"/>
                <a:ea typeface="微软雅黑" panose="020B0503020204020204" pitchFamily="34" charset="-122"/>
              </a:rPr>
              <a:t>电话询问</a:t>
            </a:r>
            <a:endParaRPr lang="en-US" altLang="zh-CN" sz="1600" kern="100" dirty="0">
              <a:solidFill>
                <a:schemeClr val="bg1"/>
              </a:solidFill>
              <a:latin typeface="微软雅黑" panose="020B0503020204020204" pitchFamily="34" charset="-122"/>
              <a:ea typeface="微软雅黑" panose="020B0503020204020204" pitchFamily="34" charset="-122"/>
            </a:endParaRPr>
          </a:p>
        </p:txBody>
      </p:sp>
      <p:cxnSp>
        <p:nvCxnSpPr>
          <p:cNvPr id="39" name="直接连接符 38"/>
          <p:cNvCxnSpPr/>
          <p:nvPr/>
        </p:nvCxnSpPr>
        <p:spPr bwMode="auto">
          <a:xfrm>
            <a:off x="6895596" y="2967846"/>
            <a:ext cx="0" cy="927458"/>
          </a:xfrm>
          <a:prstGeom prst="line">
            <a:avLst/>
          </a:prstGeom>
          <a:ln w="12700">
            <a:gradFill flip="none" rotWithShape="1">
              <a:gsLst>
                <a:gs pos="0">
                  <a:schemeClr val="bg1">
                    <a:alpha val="16000"/>
                  </a:schemeClr>
                </a:gs>
                <a:gs pos="100000">
                  <a:schemeClr val="bg1"/>
                </a:gs>
              </a:gsLst>
              <a:lin ang="16200000" scaled="1"/>
              <a:tileRect/>
            </a:gradFill>
            <a:head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fontScale="92500" lnSpcReduction="10000"/>
          </a:bodyPr>
          <a:lstStyle/>
          <a:p>
            <a:r>
              <a:rPr lang="zh-CN" altLang="en-US" dirty="0"/>
              <a:t>地面资源管理（</a:t>
            </a:r>
            <a:r>
              <a:rPr lang="en-US" altLang="zh-CN" dirty="0"/>
              <a:t>GMAN</a:t>
            </a:r>
            <a:r>
              <a:rPr lang="zh-CN" altLang="en-US" dirty="0"/>
              <a:t> ）</a:t>
            </a:r>
          </a:p>
        </p:txBody>
      </p:sp>
      <p:grpSp>
        <p:nvGrpSpPr>
          <p:cNvPr id="4" name="18649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641428" y="3561787"/>
            <a:ext cx="12211617" cy="2832868"/>
            <a:chOff x="-1" y="1663579"/>
            <a:chExt cx="12211617" cy="4826889"/>
          </a:xfrm>
          <a:scene3d>
            <a:camera prst="perspectiveRelaxedModerately"/>
            <a:lightRig rig="threePt" dir="t"/>
          </a:scene3d>
        </p:grpSpPr>
        <p:grpSp>
          <p:nvGrpSpPr>
            <p:cNvPr id="5" name="íṣļiḑe"/>
            <p:cNvGrpSpPr/>
            <p:nvPr/>
          </p:nvGrpSpPr>
          <p:grpSpPr>
            <a:xfrm>
              <a:off x="-1" y="1663579"/>
              <a:ext cx="12211617" cy="4826889"/>
              <a:chOff x="-1" y="1316736"/>
              <a:chExt cx="12211617" cy="4826889"/>
            </a:xfrm>
          </p:grpSpPr>
          <p:sp>
            <p:nvSpPr>
              <p:cNvPr id="9" name="isḻîḋe"/>
              <p:cNvSpPr/>
              <p:nvPr/>
            </p:nvSpPr>
            <p:spPr bwMode="auto">
              <a:xfrm>
                <a:off x="-1" y="1316736"/>
                <a:ext cx="12211617" cy="4826889"/>
              </a:xfrm>
              <a:custGeom>
                <a:avLst/>
                <a:gdLst>
                  <a:gd name="T0" fmla="*/ 1311 w 16920"/>
                  <a:gd name="T1" fmla="*/ 7223 h 8424"/>
                  <a:gd name="T2" fmla="*/ 1661 w 16920"/>
                  <a:gd name="T3" fmla="*/ 7222 h 8424"/>
                  <a:gd name="T4" fmla="*/ 2090 w 16920"/>
                  <a:gd name="T5" fmla="*/ 7210 h 8424"/>
                  <a:gd name="T6" fmla="*/ 2858 w 16920"/>
                  <a:gd name="T7" fmla="*/ 7164 h 8424"/>
                  <a:gd name="T8" fmla="*/ 3683 w 16920"/>
                  <a:gd name="T9" fmla="*/ 7074 h 8424"/>
                  <a:gd name="T10" fmla="*/ 4195 w 16920"/>
                  <a:gd name="T11" fmla="*/ 6996 h 8424"/>
                  <a:gd name="T12" fmla="*/ 5032 w 16920"/>
                  <a:gd name="T13" fmla="*/ 6736 h 8424"/>
                  <a:gd name="T14" fmla="*/ 5487 w 16920"/>
                  <a:gd name="T15" fmla="*/ 6362 h 8424"/>
                  <a:gd name="T16" fmla="*/ 5701 w 16920"/>
                  <a:gd name="T17" fmla="*/ 5921 h 8424"/>
                  <a:gd name="T18" fmla="*/ 5810 w 16920"/>
                  <a:gd name="T19" fmla="*/ 5460 h 8424"/>
                  <a:gd name="T20" fmla="*/ 5951 w 16920"/>
                  <a:gd name="T21" fmla="*/ 5030 h 8424"/>
                  <a:gd name="T22" fmla="*/ 6259 w 16920"/>
                  <a:gd name="T23" fmla="*/ 4680 h 8424"/>
                  <a:gd name="T24" fmla="*/ 6831 w 16920"/>
                  <a:gd name="T25" fmla="*/ 4447 h 8424"/>
                  <a:gd name="T26" fmla="*/ 7542 w 16920"/>
                  <a:gd name="T27" fmla="*/ 4298 h 8424"/>
                  <a:gd name="T28" fmla="*/ 8629 w 16920"/>
                  <a:gd name="T29" fmla="*/ 4121 h 8424"/>
                  <a:gd name="T30" fmla="*/ 9390 w 16920"/>
                  <a:gd name="T31" fmla="*/ 3943 h 8424"/>
                  <a:gd name="T32" fmla="*/ 10065 w 16920"/>
                  <a:gd name="T33" fmla="*/ 3659 h 8424"/>
                  <a:gd name="T34" fmla="*/ 10596 w 16920"/>
                  <a:gd name="T35" fmla="*/ 3212 h 8424"/>
                  <a:gd name="T36" fmla="*/ 10994 w 16920"/>
                  <a:gd name="T37" fmla="*/ 2633 h 8424"/>
                  <a:gd name="T38" fmla="*/ 11499 w 16920"/>
                  <a:gd name="T39" fmla="*/ 2223 h 8424"/>
                  <a:gd name="T40" fmla="*/ 12104 w 16920"/>
                  <a:gd name="T41" fmla="*/ 1970 h 8424"/>
                  <a:gd name="T42" fmla="*/ 12768 w 16920"/>
                  <a:gd name="T43" fmla="*/ 1828 h 8424"/>
                  <a:gd name="T44" fmla="*/ 13450 w 16920"/>
                  <a:gd name="T45" fmla="*/ 1749 h 8424"/>
                  <a:gd name="T46" fmla="*/ 14110 w 16920"/>
                  <a:gd name="T47" fmla="*/ 1686 h 8424"/>
                  <a:gd name="T48" fmla="*/ 14710 w 16920"/>
                  <a:gd name="T49" fmla="*/ 1590 h 8424"/>
                  <a:gd name="T50" fmla="*/ 15264 w 16920"/>
                  <a:gd name="T51" fmla="*/ 1379 h 8424"/>
                  <a:gd name="T52" fmla="*/ 15774 w 16920"/>
                  <a:gd name="T53" fmla="*/ 1070 h 8424"/>
                  <a:gd name="T54" fmla="*/ 16216 w 16920"/>
                  <a:gd name="T55" fmla="*/ 719 h 8424"/>
                  <a:gd name="T56" fmla="*/ 16569 w 16920"/>
                  <a:gd name="T57" fmla="*/ 386 h 8424"/>
                  <a:gd name="T58" fmla="*/ 16870 w 16920"/>
                  <a:gd name="T59" fmla="*/ 59 h 8424"/>
                  <a:gd name="T60" fmla="*/ 16862 w 16920"/>
                  <a:gd name="T61" fmla="*/ 114 h 8424"/>
                  <a:gd name="T62" fmla="*/ 16688 w 16920"/>
                  <a:gd name="T63" fmla="*/ 407 h 8424"/>
                  <a:gd name="T64" fmla="*/ 16404 w 16920"/>
                  <a:gd name="T65" fmla="*/ 812 h 8424"/>
                  <a:gd name="T66" fmla="*/ 16012 w 16920"/>
                  <a:gd name="T67" fmla="*/ 1254 h 8424"/>
                  <a:gd name="T68" fmla="*/ 15517 w 16920"/>
                  <a:gd name="T69" fmla="*/ 1664 h 8424"/>
                  <a:gd name="T70" fmla="*/ 14920 w 16920"/>
                  <a:gd name="T71" fmla="*/ 1971 h 8424"/>
                  <a:gd name="T72" fmla="*/ 14248 w 16920"/>
                  <a:gd name="T73" fmla="*/ 2131 h 8424"/>
                  <a:gd name="T74" fmla="*/ 13332 w 16920"/>
                  <a:gd name="T75" fmla="*/ 2276 h 8424"/>
                  <a:gd name="T76" fmla="*/ 12726 w 16920"/>
                  <a:gd name="T77" fmla="*/ 2406 h 8424"/>
                  <a:gd name="T78" fmla="*/ 12177 w 16920"/>
                  <a:gd name="T79" fmla="*/ 2623 h 8424"/>
                  <a:gd name="T80" fmla="*/ 11702 w 16920"/>
                  <a:gd name="T81" fmla="*/ 2980 h 8424"/>
                  <a:gd name="T82" fmla="*/ 11315 w 16920"/>
                  <a:gd name="T83" fmla="*/ 3534 h 8424"/>
                  <a:gd name="T84" fmla="*/ 10944 w 16920"/>
                  <a:gd name="T85" fmla="*/ 4233 h 8424"/>
                  <a:gd name="T86" fmla="*/ 10300 w 16920"/>
                  <a:gd name="T87" fmla="*/ 4711 h 8424"/>
                  <a:gd name="T88" fmla="*/ 9479 w 16920"/>
                  <a:gd name="T89" fmla="*/ 5008 h 8424"/>
                  <a:gd name="T90" fmla="*/ 8621 w 16920"/>
                  <a:gd name="T91" fmla="*/ 5212 h 8424"/>
                  <a:gd name="T92" fmla="*/ 7861 w 16920"/>
                  <a:gd name="T93" fmla="*/ 5413 h 8424"/>
                  <a:gd name="T94" fmla="*/ 7341 w 16920"/>
                  <a:gd name="T95" fmla="*/ 5700 h 8424"/>
                  <a:gd name="T96" fmla="*/ 7185 w 16920"/>
                  <a:gd name="T97" fmla="*/ 6155 h 8424"/>
                  <a:gd name="T98" fmla="*/ 7083 w 16920"/>
                  <a:gd name="T99" fmla="*/ 6651 h 8424"/>
                  <a:gd name="T100" fmla="*/ 6852 w 16920"/>
                  <a:gd name="T101" fmla="*/ 7096 h 8424"/>
                  <a:gd name="T102" fmla="*/ 6490 w 16920"/>
                  <a:gd name="T103" fmla="*/ 7486 h 8424"/>
                  <a:gd name="T104" fmla="*/ 6002 w 16920"/>
                  <a:gd name="T105" fmla="*/ 7810 h 8424"/>
                  <a:gd name="T106" fmla="*/ 5389 w 16920"/>
                  <a:gd name="T107" fmla="*/ 8061 h 8424"/>
                  <a:gd name="T108" fmla="*/ 4653 w 16920"/>
                  <a:gd name="T109" fmla="*/ 8232 h 8424"/>
                  <a:gd name="T110" fmla="*/ 4156 w 16920"/>
                  <a:gd name="T111" fmla="*/ 8296 h 8424"/>
                  <a:gd name="T112" fmla="*/ 3710 w 16920"/>
                  <a:gd name="T113" fmla="*/ 8335 h 8424"/>
                  <a:gd name="T114" fmla="*/ 3242 w 16920"/>
                  <a:gd name="T115" fmla="*/ 8363 h 8424"/>
                  <a:gd name="T116" fmla="*/ 0 w 16920"/>
                  <a:gd name="T117" fmla="*/ 8424 h 8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20" h="8424">
                    <a:moveTo>
                      <a:pt x="0" y="7222"/>
                    </a:moveTo>
                    <a:lnTo>
                      <a:pt x="1115" y="7222"/>
                    </a:lnTo>
                    <a:lnTo>
                      <a:pt x="1179" y="7222"/>
                    </a:lnTo>
                    <a:lnTo>
                      <a:pt x="1245" y="7223"/>
                    </a:lnTo>
                    <a:lnTo>
                      <a:pt x="1311" y="7223"/>
                    </a:lnTo>
                    <a:lnTo>
                      <a:pt x="1379" y="7223"/>
                    </a:lnTo>
                    <a:lnTo>
                      <a:pt x="1448" y="7223"/>
                    </a:lnTo>
                    <a:lnTo>
                      <a:pt x="1519" y="7223"/>
                    </a:lnTo>
                    <a:lnTo>
                      <a:pt x="1589" y="7222"/>
                    </a:lnTo>
                    <a:lnTo>
                      <a:pt x="1661" y="7222"/>
                    </a:lnTo>
                    <a:lnTo>
                      <a:pt x="1665" y="7222"/>
                    </a:lnTo>
                    <a:lnTo>
                      <a:pt x="1665" y="7221"/>
                    </a:lnTo>
                    <a:lnTo>
                      <a:pt x="1803" y="7219"/>
                    </a:lnTo>
                    <a:lnTo>
                      <a:pt x="1945" y="7216"/>
                    </a:lnTo>
                    <a:lnTo>
                      <a:pt x="2090" y="7210"/>
                    </a:lnTo>
                    <a:lnTo>
                      <a:pt x="2238" y="7204"/>
                    </a:lnTo>
                    <a:lnTo>
                      <a:pt x="2389" y="7197"/>
                    </a:lnTo>
                    <a:lnTo>
                      <a:pt x="2543" y="7187"/>
                    </a:lnTo>
                    <a:lnTo>
                      <a:pt x="2700" y="7177"/>
                    </a:lnTo>
                    <a:lnTo>
                      <a:pt x="2858" y="7164"/>
                    </a:lnTo>
                    <a:lnTo>
                      <a:pt x="3019" y="7150"/>
                    </a:lnTo>
                    <a:lnTo>
                      <a:pt x="3183" y="7134"/>
                    </a:lnTo>
                    <a:lnTo>
                      <a:pt x="3348" y="7116"/>
                    </a:lnTo>
                    <a:lnTo>
                      <a:pt x="3515" y="7096"/>
                    </a:lnTo>
                    <a:lnTo>
                      <a:pt x="3683" y="7074"/>
                    </a:lnTo>
                    <a:lnTo>
                      <a:pt x="3852" y="7051"/>
                    </a:lnTo>
                    <a:lnTo>
                      <a:pt x="3938" y="7038"/>
                    </a:lnTo>
                    <a:lnTo>
                      <a:pt x="4024" y="7024"/>
                    </a:lnTo>
                    <a:lnTo>
                      <a:pt x="4109" y="7010"/>
                    </a:lnTo>
                    <a:lnTo>
                      <a:pt x="4195" y="6996"/>
                    </a:lnTo>
                    <a:lnTo>
                      <a:pt x="4399" y="6955"/>
                    </a:lnTo>
                    <a:lnTo>
                      <a:pt x="4584" y="6909"/>
                    </a:lnTo>
                    <a:lnTo>
                      <a:pt x="4750" y="6857"/>
                    </a:lnTo>
                    <a:lnTo>
                      <a:pt x="4898" y="6799"/>
                    </a:lnTo>
                    <a:lnTo>
                      <a:pt x="5032" y="6736"/>
                    </a:lnTo>
                    <a:lnTo>
                      <a:pt x="5148" y="6670"/>
                    </a:lnTo>
                    <a:lnTo>
                      <a:pt x="5252" y="6598"/>
                    </a:lnTo>
                    <a:lnTo>
                      <a:pt x="5341" y="6523"/>
                    </a:lnTo>
                    <a:lnTo>
                      <a:pt x="5420" y="6444"/>
                    </a:lnTo>
                    <a:lnTo>
                      <a:pt x="5487" y="6362"/>
                    </a:lnTo>
                    <a:lnTo>
                      <a:pt x="5546" y="6277"/>
                    </a:lnTo>
                    <a:lnTo>
                      <a:pt x="5594" y="6191"/>
                    </a:lnTo>
                    <a:lnTo>
                      <a:pt x="5636" y="6102"/>
                    </a:lnTo>
                    <a:lnTo>
                      <a:pt x="5671" y="6012"/>
                    </a:lnTo>
                    <a:lnTo>
                      <a:pt x="5701" y="5921"/>
                    </a:lnTo>
                    <a:lnTo>
                      <a:pt x="5727" y="5828"/>
                    </a:lnTo>
                    <a:lnTo>
                      <a:pt x="5750" y="5736"/>
                    </a:lnTo>
                    <a:lnTo>
                      <a:pt x="5770" y="5644"/>
                    </a:lnTo>
                    <a:lnTo>
                      <a:pt x="5790" y="5551"/>
                    </a:lnTo>
                    <a:lnTo>
                      <a:pt x="5810" y="5460"/>
                    </a:lnTo>
                    <a:lnTo>
                      <a:pt x="5831" y="5369"/>
                    </a:lnTo>
                    <a:lnTo>
                      <a:pt x="5854" y="5282"/>
                    </a:lnTo>
                    <a:lnTo>
                      <a:pt x="5882" y="5195"/>
                    </a:lnTo>
                    <a:lnTo>
                      <a:pt x="5912" y="5111"/>
                    </a:lnTo>
                    <a:lnTo>
                      <a:pt x="5951" y="5030"/>
                    </a:lnTo>
                    <a:lnTo>
                      <a:pt x="5994" y="4952"/>
                    </a:lnTo>
                    <a:lnTo>
                      <a:pt x="6046" y="4877"/>
                    </a:lnTo>
                    <a:lnTo>
                      <a:pt x="6106" y="4807"/>
                    </a:lnTo>
                    <a:lnTo>
                      <a:pt x="6177" y="4741"/>
                    </a:lnTo>
                    <a:lnTo>
                      <a:pt x="6259" y="4680"/>
                    </a:lnTo>
                    <a:lnTo>
                      <a:pt x="6353" y="4623"/>
                    </a:lnTo>
                    <a:lnTo>
                      <a:pt x="6460" y="4572"/>
                    </a:lnTo>
                    <a:lnTo>
                      <a:pt x="6579" y="4526"/>
                    </a:lnTo>
                    <a:lnTo>
                      <a:pt x="6702" y="4484"/>
                    </a:lnTo>
                    <a:lnTo>
                      <a:pt x="6831" y="4447"/>
                    </a:lnTo>
                    <a:lnTo>
                      <a:pt x="6965" y="4412"/>
                    </a:lnTo>
                    <a:lnTo>
                      <a:pt x="7103" y="4380"/>
                    </a:lnTo>
                    <a:lnTo>
                      <a:pt x="7246" y="4351"/>
                    </a:lnTo>
                    <a:lnTo>
                      <a:pt x="7392" y="4323"/>
                    </a:lnTo>
                    <a:lnTo>
                      <a:pt x="7542" y="4298"/>
                    </a:lnTo>
                    <a:lnTo>
                      <a:pt x="7847" y="4248"/>
                    </a:lnTo>
                    <a:lnTo>
                      <a:pt x="8159" y="4200"/>
                    </a:lnTo>
                    <a:lnTo>
                      <a:pt x="8315" y="4175"/>
                    </a:lnTo>
                    <a:lnTo>
                      <a:pt x="8473" y="4149"/>
                    </a:lnTo>
                    <a:lnTo>
                      <a:pt x="8629" y="4121"/>
                    </a:lnTo>
                    <a:lnTo>
                      <a:pt x="8785" y="4091"/>
                    </a:lnTo>
                    <a:lnTo>
                      <a:pt x="8939" y="4060"/>
                    </a:lnTo>
                    <a:lnTo>
                      <a:pt x="9091" y="4024"/>
                    </a:lnTo>
                    <a:lnTo>
                      <a:pt x="9241" y="3986"/>
                    </a:lnTo>
                    <a:lnTo>
                      <a:pt x="9390" y="3943"/>
                    </a:lnTo>
                    <a:lnTo>
                      <a:pt x="9533" y="3897"/>
                    </a:lnTo>
                    <a:lnTo>
                      <a:pt x="9673" y="3845"/>
                    </a:lnTo>
                    <a:lnTo>
                      <a:pt x="9808" y="3789"/>
                    </a:lnTo>
                    <a:lnTo>
                      <a:pt x="9939" y="3726"/>
                    </a:lnTo>
                    <a:lnTo>
                      <a:pt x="10065" y="3659"/>
                    </a:lnTo>
                    <a:lnTo>
                      <a:pt x="10185" y="3584"/>
                    </a:lnTo>
                    <a:lnTo>
                      <a:pt x="10299" y="3502"/>
                    </a:lnTo>
                    <a:lnTo>
                      <a:pt x="10406" y="3413"/>
                    </a:lnTo>
                    <a:lnTo>
                      <a:pt x="10505" y="3317"/>
                    </a:lnTo>
                    <a:lnTo>
                      <a:pt x="10596" y="3212"/>
                    </a:lnTo>
                    <a:lnTo>
                      <a:pt x="10680" y="3098"/>
                    </a:lnTo>
                    <a:lnTo>
                      <a:pt x="10755" y="2975"/>
                    </a:lnTo>
                    <a:lnTo>
                      <a:pt x="10828" y="2852"/>
                    </a:lnTo>
                    <a:lnTo>
                      <a:pt x="10908" y="2739"/>
                    </a:lnTo>
                    <a:lnTo>
                      <a:pt x="10994" y="2633"/>
                    </a:lnTo>
                    <a:lnTo>
                      <a:pt x="11085" y="2536"/>
                    </a:lnTo>
                    <a:lnTo>
                      <a:pt x="11181" y="2447"/>
                    </a:lnTo>
                    <a:lnTo>
                      <a:pt x="11282" y="2366"/>
                    </a:lnTo>
                    <a:lnTo>
                      <a:pt x="11388" y="2291"/>
                    </a:lnTo>
                    <a:lnTo>
                      <a:pt x="11499" y="2223"/>
                    </a:lnTo>
                    <a:lnTo>
                      <a:pt x="11613" y="2162"/>
                    </a:lnTo>
                    <a:lnTo>
                      <a:pt x="11731" y="2105"/>
                    </a:lnTo>
                    <a:lnTo>
                      <a:pt x="11852" y="2055"/>
                    </a:lnTo>
                    <a:lnTo>
                      <a:pt x="11977" y="2010"/>
                    </a:lnTo>
                    <a:lnTo>
                      <a:pt x="12104" y="1970"/>
                    </a:lnTo>
                    <a:lnTo>
                      <a:pt x="12233" y="1934"/>
                    </a:lnTo>
                    <a:lnTo>
                      <a:pt x="12364" y="1902"/>
                    </a:lnTo>
                    <a:lnTo>
                      <a:pt x="12498" y="1875"/>
                    </a:lnTo>
                    <a:lnTo>
                      <a:pt x="12633" y="1849"/>
                    </a:lnTo>
                    <a:lnTo>
                      <a:pt x="12768" y="1828"/>
                    </a:lnTo>
                    <a:lnTo>
                      <a:pt x="12905" y="1808"/>
                    </a:lnTo>
                    <a:lnTo>
                      <a:pt x="13041" y="1791"/>
                    </a:lnTo>
                    <a:lnTo>
                      <a:pt x="13178" y="1776"/>
                    </a:lnTo>
                    <a:lnTo>
                      <a:pt x="13315" y="1763"/>
                    </a:lnTo>
                    <a:lnTo>
                      <a:pt x="13450" y="1749"/>
                    </a:lnTo>
                    <a:lnTo>
                      <a:pt x="13586" y="1737"/>
                    </a:lnTo>
                    <a:lnTo>
                      <a:pt x="13720" y="1725"/>
                    </a:lnTo>
                    <a:lnTo>
                      <a:pt x="13852" y="1713"/>
                    </a:lnTo>
                    <a:lnTo>
                      <a:pt x="13982" y="1700"/>
                    </a:lnTo>
                    <a:lnTo>
                      <a:pt x="14110" y="1686"/>
                    </a:lnTo>
                    <a:lnTo>
                      <a:pt x="14236" y="1672"/>
                    </a:lnTo>
                    <a:lnTo>
                      <a:pt x="14360" y="1655"/>
                    </a:lnTo>
                    <a:lnTo>
                      <a:pt x="14479" y="1637"/>
                    </a:lnTo>
                    <a:lnTo>
                      <a:pt x="14596" y="1616"/>
                    </a:lnTo>
                    <a:lnTo>
                      <a:pt x="14710" y="1590"/>
                    </a:lnTo>
                    <a:lnTo>
                      <a:pt x="14823" y="1558"/>
                    </a:lnTo>
                    <a:lnTo>
                      <a:pt x="14935" y="1521"/>
                    </a:lnTo>
                    <a:lnTo>
                      <a:pt x="15046" y="1478"/>
                    </a:lnTo>
                    <a:lnTo>
                      <a:pt x="15156" y="1430"/>
                    </a:lnTo>
                    <a:lnTo>
                      <a:pt x="15264" y="1379"/>
                    </a:lnTo>
                    <a:lnTo>
                      <a:pt x="15370" y="1323"/>
                    </a:lnTo>
                    <a:lnTo>
                      <a:pt x="15474" y="1263"/>
                    </a:lnTo>
                    <a:lnTo>
                      <a:pt x="15576" y="1201"/>
                    </a:lnTo>
                    <a:lnTo>
                      <a:pt x="15676" y="1136"/>
                    </a:lnTo>
                    <a:lnTo>
                      <a:pt x="15774" y="1070"/>
                    </a:lnTo>
                    <a:lnTo>
                      <a:pt x="15868" y="1001"/>
                    </a:lnTo>
                    <a:lnTo>
                      <a:pt x="15960" y="931"/>
                    </a:lnTo>
                    <a:lnTo>
                      <a:pt x="16049" y="860"/>
                    </a:lnTo>
                    <a:lnTo>
                      <a:pt x="16133" y="789"/>
                    </a:lnTo>
                    <a:lnTo>
                      <a:pt x="16216" y="719"/>
                    </a:lnTo>
                    <a:lnTo>
                      <a:pt x="16294" y="650"/>
                    </a:lnTo>
                    <a:lnTo>
                      <a:pt x="16369" y="581"/>
                    </a:lnTo>
                    <a:lnTo>
                      <a:pt x="16440" y="514"/>
                    </a:lnTo>
                    <a:lnTo>
                      <a:pt x="16507" y="449"/>
                    </a:lnTo>
                    <a:lnTo>
                      <a:pt x="16569" y="386"/>
                    </a:lnTo>
                    <a:lnTo>
                      <a:pt x="16627" y="327"/>
                    </a:lnTo>
                    <a:lnTo>
                      <a:pt x="16680" y="271"/>
                    </a:lnTo>
                    <a:lnTo>
                      <a:pt x="16729" y="219"/>
                    </a:lnTo>
                    <a:lnTo>
                      <a:pt x="16810" y="129"/>
                    </a:lnTo>
                    <a:lnTo>
                      <a:pt x="16870" y="59"/>
                    </a:lnTo>
                    <a:lnTo>
                      <a:pt x="16907" y="16"/>
                    </a:lnTo>
                    <a:lnTo>
                      <a:pt x="16920" y="0"/>
                    </a:lnTo>
                    <a:lnTo>
                      <a:pt x="16910" y="19"/>
                    </a:lnTo>
                    <a:lnTo>
                      <a:pt x="16882" y="74"/>
                    </a:lnTo>
                    <a:lnTo>
                      <a:pt x="16862" y="114"/>
                    </a:lnTo>
                    <a:lnTo>
                      <a:pt x="16835" y="161"/>
                    </a:lnTo>
                    <a:lnTo>
                      <a:pt x="16806" y="214"/>
                    </a:lnTo>
                    <a:lnTo>
                      <a:pt x="16771" y="273"/>
                    </a:lnTo>
                    <a:lnTo>
                      <a:pt x="16732" y="338"/>
                    </a:lnTo>
                    <a:lnTo>
                      <a:pt x="16688" y="407"/>
                    </a:lnTo>
                    <a:lnTo>
                      <a:pt x="16640" y="482"/>
                    </a:lnTo>
                    <a:lnTo>
                      <a:pt x="16588" y="560"/>
                    </a:lnTo>
                    <a:lnTo>
                      <a:pt x="16531" y="641"/>
                    </a:lnTo>
                    <a:lnTo>
                      <a:pt x="16470" y="726"/>
                    </a:lnTo>
                    <a:lnTo>
                      <a:pt x="16404" y="812"/>
                    </a:lnTo>
                    <a:lnTo>
                      <a:pt x="16334" y="899"/>
                    </a:lnTo>
                    <a:lnTo>
                      <a:pt x="16260" y="988"/>
                    </a:lnTo>
                    <a:lnTo>
                      <a:pt x="16182" y="1077"/>
                    </a:lnTo>
                    <a:lnTo>
                      <a:pt x="16099" y="1166"/>
                    </a:lnTo>
                    <a:lnTo>
                      <a:pt x="16012" y="1254"/>
                    </a:lnTo>
                    <a:lnTo>
                      <a:pt x="15921" y="1341"/>
                    </a:lnTo>
                    <a:lnTo>
                      <a:pt x="15827" y="1425"/>
                    </a:lnTo>
                    <a:lnTo>
                      <a:pt x="15727" y="1509"/>
                    </a:lnTo>
                    <a:lnTo>
                      <a:pt x="15624" y="1588"/>
                    </a:lnTo>
                    <a:lnTo>
                      <a:pt x="15517" y="1664"/>
                    </a:lnTo>
                    <a:lnTo>
                      <a:pt x="15405" y="1736"/>
                    </a:lnTo>
                    <a:lnTo>
                      <a:pt x="15289" y="1803"/>
                    </a:lnTo>
                    <a:lnTo>
                      <a:pt x="15171" y="1865"/>
                    </a:lnTo>
                    <a:lnTo>
                      <a:pt x="15047" y="1921"/>
                    </a:lnTo>
                    <a:lnTo>
                      <a:pt x="14920" y="1971"/>
                    </a:lnTo>
                    <a:lnTo>
                      <a:pt x="14789" y="2014"/>
                    </a:lnTo>
                    <a:lnTo>
                      <a:pt x="14655" y="2049"/>
                    </a:lnTo>
                    <a:lnTo>
                      <a:pt x="14518" y="2079"/>
                    </a:lnTo>
                    <a:lnTo>
                      <a:pt x="14383" y="2107"/>
                    </a:lnTo>
                    <a:lnTo>
                      <a:pt x="14248" y="2131"/>
                    </a:lnTo>
                    <a:lnTo>
                      <a:pt x="14113" y="2154"/>
                    </a:lnTo>
                    <a:lnTo>
                      <a:pt x="13848" y="2195"/>
                    </a:lnTo>
                    <a:lnTo>
                      <a:pt x="13587" y="2236"/>
                    </a:lnTo>
                    <a:lnTo>
                      <a:pt x="13459" y="2255"/>
                    </a:lnTo>
                    <a:lnTo>
                      <a:pt x="13332" y="2276"/>
                    </a:lnTo>
                    <a:lnTo>
                      <a:pt x="13207" y="2298"/>
                    </a:lnTo>
                    <a:lnTo>
                      <a:pt x="13083" y="2321"/>
                    </a:lnTo>
                    <a:lnTo>
                      <a:pt x="12962" y="2347"/>
                    </a:lnTo>
                    <a:lnTo>
                      <a:pt x="12843" y="2375"/>
                    </a:lnTo>
                    <a:lnTo>
                      <a:pt x="12726" y="2406"/>
                    </a:lnTo>
                    <a:lnTo>
                      <a:pt x="12611" y="2441"/>
                    </a:lnTo>
                    <a:lnTo>
                      <a:pt x="12499" y="2480"/>
                    </a:lnTo>
                    <a:lnTo>
                      <a:pt x="12389" y="2522"/>
                    </a:lnTo>
                    <a:lnTo>
                      <a:pt x="12282" y="2570"/>
                    </a:lnTo>
                    <a:lnTo>
                      <a:pt x="12177" y="2623"/>
                    </a:lnTo>
                    <a:lnTo>
                      <a:pt x="12077" y="2681"/>
                    </a:lnTo>
                    <a:lnTo>
                      <a:pt x="11978" y="2746"/>
                    </a:lnTo>
                    <a:lnTo>
                      <a:pt x="11883" y="2816"/>
                    </a:lnTo>
                    <a:lnTo>
                      <a:pt x="11791" y="2895"/>
                    </a:lnTo>
                    <a:lnTo>
                      <a:pt x="11702" y="2980"/>
                    </a:lnTo>
                    <a:lnTo>
                      <a:pt x="11617" y="3074"/>
                    </a:lnTo>
                    <a:lnTo>
                      <a:pt x="11536" y="3175"/>
                    </a:lnTo>
                    <a:lnTo>
                      <a:pt x="11458" y="3285"/>
                    </a:lnTo>
                    <a:lnTo>
                      <a:pt x="11385" y="3405"/>
                    </a:lnTo>
                    <a:lnTo>
                      <a:pt x="11315" y="3534"/>
                    </a:lnTo>
                    <a:lnTo>
                      <a:pt x="11250" y="3673"/>
                    </a:lnTo>
                    <a:lnTo>
                      <a:pt x="11188" y="3823"/>
                    </a:lnTo>
                    <a:lnTo>
                      <a:pt x="11121" y="3972"/>
                    </a:lnTo>
                    <a:lnTo>
                      <a:pt x="11039" y="4108"/>
                    </a:lnTo>
                    <a:lnTo>
                      <a:pt x="10944" y="4233"/>
                    </a:lnTo>
                    <a:lnTo>
                      <a:pt x="10836" y="4347"/>
                    </a:lnTo>
                    <a:lnTo>
                      <a:pt x="10717" y="4452"/>
                    </a:lnTo>
                    <a:lnTo>
                      <a:pt x="10587" y="4547"/>
                    </a:lnTo>
                    <a:lnTo>
                      <a:pt x="10447" y="4633"/>
                    </a:lnTo>
                    <a:lnTo>
                      <a:pt x="10300" y="4711"/>
                    </a:lnTo>
                    <a:lnTo>
                      <a:pt x="10146" y="4782"/>
                    </a:lnTo>
                    <a:lnTo>
                      <a:pt x="9985" y="4847"/>
                    </a:lnTo>
                    <a:lnTo>
                      <a:pt x="9820" y="4905"/>
                    </a:lnTo>
                    <a:lnTo>
                      <a:pt x="9651" y="4959"/>
                    </a:lnTo>
                    <a:lnTo>
                      <a:pt x="9479" y="5008"/>
                    </a:lnTo>
                    <a:lnTo>
                      <a:pt x="9306" y="5053"/>
                    </a:lnTo>
                    <a:lnTo>
                      <a:pt x="9133" y="5095"/>
                    </a:lnTo>
                    <a:lnTo>
                      <a:pt x="8960" y="5136"/>
                    </a:lnTo>
                    <a:lnTo>
                      <a:pt x="8789" y="5175"/>
                    </a:lnTo>
                    <a:lnTo>
                      <a:pt x="8621" y="5212"/>
                    </a:lnTo>
                    <a:lnTo>
                      <a:pt x="8456" y="5250"/>
                    </a:lnTo>
                    <a:lnTo>
                      <a:pt x="8297" y="5288"/>
                    </a:lnTo>
                    <a:lnTo>
                      <a:pt x="8144" y="5327"/>
                    </a:lnTo>
                    <a:lnTo>
                      <a:pt x="7999" y="5369"/>
                    </a:lnTo>
                    <a:lnTo>
                      <a:pt x="7861" y="5413"/>
                    </a:lnTo>
                    <a:lnTo>
                      <a:pt x="7733" y="5460"/>
                    </a:lnTo>
                    <a:lnTo>
                      <a:pt x="7617" y="5512"/>
                    </a:lnTo>
                    <a:lnTo>
                      <a:pt x="7511" y="5569"/>
                    </a:lnTo>
                    <a:lnTo>
                      <a:pt x="7419" y="5631"/>
                    </a:lnTo>
                    <a:lnTo>
                      <a:pt x="7341" y="5700"/>
                    </a:lnTo>
                    <a:lnTo>
                      <a:pt x="7278" y="5775"/>
                    </a:lnTo>
                    <a:lnTo>
                      <a:pt x="7231" y="5858"/>
                    </a:lnTo>
                    <a:lnTo>
                      <a:pt x="7201" y="5949"/>
                    </a:lnTo>
                    <a:lnTo>
                      <a:pt x="7190" y="6050"/>
                    </a:lnTo>
                    <a:lnTo>
                      <a:pt x="7185" y="6155"/>
                    </a:lnTo>
                    <a:lnTo>
                      <a:pt x="7175" y="6257"/>
                    </a:lnTo>
                    <a:lnTo>
                      <a:pt x="7160" y="6358"/>
                    </a:lnTo>
                    <a:lnTo>
                      <a:pt x="7140" y="6457"/>
                    </a:lnTo>
                    <a:lnTo>
                      <a:pt x="7114" y="6554"/>
                    </a:lnTo>
                    <a:lnTo>
                      <a:pt x="7083" y="6651"/>
                    </a:lnTo>
                    <a:lnTo>
                      <a:pt x="7047" y="6744"/>
                    </a:lnTo>
                    <a:lnTo>
                      <a:pt x="7006" y="6835"/>
                    </a:lnTo>
                    <a:lnTo>
                      <a:pt x="6959" y="6925"/>
                    </a:lnTo>
                    <a:lnTo>
                      <a:pt x="6908" y="7012"/>
                    </a:lnTo>
                    <a:lnTo>
                      <a:pt x="6852" y="7096"/>
                    </a:lnTo>
                    <a:lnTo>
                      <a:pt x="6789" y="7180"/>
                    </a:lnTo>
                    <a:lnTo>
                      <a:pt x="6723" y="7260"/>
                    </a:lnTo>
                    <a:lnTo>
                      <a:pt x="6650" y="7337"/>
                    </a:lnTo>
                    <a:lnTo>
                      <a:pt x="6572" y="7413"/>
                    </a:lnTo>
                    <a:lnTo>
                      <a:pt x="6490" y="7486"/>
                    </a:lnTo>
                    <a:lnTo>
                      <a:pt x="6403" y="7556"/>
                    </a:lnTo>
                    <a:lnTo>
                      <a:pt x="6310" y="7624"/>
                    </a:lnTo>
                    <a:lnTo>
                      <a:pt x="6213" y="7689"/>
                    </a:lnTo>
                    <a:lnTo>
                      <a:pt x="6110" y="7751"/>
                    </a:lnTo>
                    <a:lnTo>
                      <a:pt x="6002" y="7810"/>
                    </a:lnTo>
                    <a:lnTo>
                      <a:pt x="5889" y="7866"/>
                    </a:lnTo>
                    <a:lnTo>
                      <a:pt x="5772" y="7919"/>
                    </a:lnTo>
                    <a:lnTo>
                      <a:pt x="5649" y="7970"/>
                    </a:lnTo>
                    <a:lnTo>
                      <a:pt x="5522" y="8018"/>
                    </a:lnTo>
                    <a:lnTo>
                      <a:pt x="5389" y="8061"/>
                    </a:lnTo>
                    <a:lnTo>
                      <a:pt x="5252" y="8102"/>
                    </a:lnTo>
                    <a:lnTo>
                      <a:pt x="5110" y="8140"/>
                    </a:lnTo>
                    <a:lnTo>
                      <a:pt x="4962" y="8174"/>
                    </a:lnTo>
                    <a:lnTo>
                      <a:pt x="4810" y="8205"/>
                    </a:lnTo>
                    <a:lnTo>
                      <a:pt x="4653" y="8232"/>
                    </a:lnTo>
                    <a:lnTo>
                      <a:pt x="4491" y="8257"/>
                    </a:lnTo>
                    <a:lnTo>
                      <a:pt x="4410" y="8267"/>
                    </a:lnTo>
                    <a:lnTo>
                      <a:pt x="4326" y="8278"/>
                    </a:lnTo>
                    <a:lnTo>
                      <a:pt x="4242" y="8288"/>
                    </a:lnTo>
                    <a:lnTo>
                      <a:pt x="4156" y="8296"/>
                    </a:lnTo>
                    <a:lnTo>
                      <a:pt x="4069" y="8304"/>
                    </a:lnTo>
                    <a:lnTo>
                      <a:pt x="3980" y="8313"/>
                    </a:lnTo>
                    <a:lnTo>
                      <a:pt x="3892" y="8320"/>
                    </a:lnTo>
                    <a:lnTo>
                      <a:pt x="3801" y="8328"/>
                    </a:lnTo>
                    <a:lnTo>
                      <a:pt x="3710" y="8335"/>
                    </a:lnTo>
                    <a:lnTo>
                      <a:pt x="3618" y="8341"/>
                    </a:lnTo>
                    <a:lnTo>
                      <a:pt x="3525" y="8347"/>
                    </a:lnTo>
                    <a:lnTo>
                      <a:pt x="3431" y="8353"/>
                    </a:lnTo>
                    <a:lnTo>
                      <a:pt x="3336" y="8357"/>
                    </a:lnTo>
                    <a:lnTo>
                      <a:pt x="3242" y="8363"/>
                    </a:lnTo>
                    <a:lnTo>
                      <a:pt x="3147" y="8367"/>
                    </a:lnTo>
                    <a:lnTo>
                      <a:pt x="3052" y="8371"/>
                    </a:lnTo>
                    <a:lnTo>
                      <a:pt x="3053" y="8371"/>
                    </a:lnTo>
                    <a:lnTo>
                      <a:pt x="2642" y="8399"/>
                    </a:lnTo>
                    <a:lnTo>
                      <a:pt x="0" y="8424"/>
                    </a:lnTo>
                    <a:lnTo>
                      <a:pt x="0" y="7222"/>
                    </a:lnTo>
                    <a:close/>
                  </a:path>
                </a:pathLst>
              </a:custGeom>
              <a:solidFill>
                <a:schemeClr val="bg1">
                  <a:lumMod val="65000"/>
                </a:schemeClr>
              </a:solidFill>
              <a:ln>
                <a:noFill/>
              </a:ln>
            </p:spPr>
            <p:txBody>
              <a:bodyPr wrap="square" lIns="91440" tIns="45720" rIns="91440" bIns="45720" anchor="ctr">
                <a:normAutofit/>
              </a:bodyPr>
              <a:lstStyle/>
              <a:p>
                <a:pPr algn="ctr"/>
                <a:endParaRPr>
                  <a:latin typeface="微软雅黑" panose="020B0503020204020204" pitchFamily="34" charset="-122"/>
                  <a:ea typeface="微软雅黑" panose="020B0503020204020204" pitchFamily="34" charset="-122"/>
                </a:endParaRPr>
              </a:p>
            </p:txBody>
          </p:sp>
          <p:grpSp>
            <p:nvGrpSpPr>
              <p:cNvPr id="10" name="íSľîḋé"/>
              <p:cNvGrpSpPr/>
              <p:nvPr/>
            </p:nvGrpSpPr>
            <p:grpSpPr>
              <a:xfrm>
                <a:off x="-1" y="1316736"/>
                <a:ext cx="12211617" cy="4512319"/>
                <a:chOff x="-1" y="1316736"/>
                <a:chExt cx="12211617" cy="4512319"/>
              </a:xfrm>
            </p:grpSpPr>
            <p:sp>
              <p:nvSpPr>
                <p:cNvPr id="11" name="iṧļîḓé"/>
                <p:cNvSpPr/>
                <p:nvPr/>
              </p:nvSpPr>
              <p:spPr bwMode="auto">
                <a:xfrm>
                  <a:off x="11025097" y="1316736"/>
                  <a:ext cx="1186519" cy="928248"/>
                </a:xfrm>
                <a:custGeom>
                  <a:avLst/>
                  <a:gdLst>
                    <a:gd name="T0" fmla="*/ 1471 w 1643"/>
                    <a:gd name="T1" fmla="*/ 199 h 1621"/>
                    <a:gd name="T2" fmla="*/ 1553 w 1643"/>
                    <a:gd name="T3" fmla="*/ 106 h 1621"/>
                    <a:gd name="T4" fmla="*/ 1610 w 1643"/>
                    <a:gd name="T5" fmla="*/ 40 h 1621"/>
                    <a:gd name="T6" fmla="*/ 1639 w 1643"/>
                    <a:gd name="T7" fmla="*/ 4 h 1621"/>
                    <a:gd name="T8" fmla="*/ 1637 w 1643"/>
                    <a:gd name="T9" fmla="*/ 14 h 1621"/>
                    <a:gd name="T10" fmla="*/ 1585 w 1643"/>
                    <a:gd name="T11" fmla="*/ 113 h 1621"/>
                    <a:gd name="T12" fmla="*/ 1513 w 1643"/>
                    <a:gd name="T13" fmla="*/ 240 h 1621"/>
                    <a:gd name="T14" fmla="*/ 1449 w 1643"/>
                    <a:gd name="T15" fmla="*/ 346 h 1621"/>
                    <a:gd name="T16" fmla="*/ 1373 w 1643"/>
                    <a:gd name="T17" fmla="*/ 466 h 1621"/>
                    <a:gd name="T18" fmla="*/ 1286 w 1643"/>
                    <a:gd name="T19" fmla="*/ 596 h 1621"/>
                    <a:gd name="T20" fmla="*/ 1142 w 1643"/>
                    <a:gd name="T21" fmla="*/ 750 h 1621"/>
                    <a:gd name="T22" fmla="*/ 944 w 1643"/>
                    <a:gd name="T23" fmla="*/ 922 h 1621"/>
                    <a:gd name="T24" fmla="*/ 746 w 1643"/>
                    <a:gd name="T25" fmla="*/ 1088 h 1621"/>
                    <a:gd name="T26" fmla="*/ 558 w 1643"/>
                    <a:gd name="T27" fmla="*/ 1242 h 1621"/>
                    <a:gd name="T28" fmla="*/ 388 w 1643"/>
                    <a:gd name="T29" fmla="*/ 1379 h 1621"/>
                    <a:gd name="T30" fmla="*/ 246 w 1643"/>
                    <a:gd name="T31" fmla="*/ 1491 h 1621"/>
                    <a:gd name="T32" fmla="*/ 142 w 1643"/>
                    <a:gd name="T33" fmla="*/ 1571 h 1621"/>
                    <a:gd name="T34" fmla="*/ 86 w 1643"/>
                    <a:gd name="T35" fmla="*/ 1615 h 1621"/>
                    <a:gd name="T36" fmla="*/ 0 w 1643"/>
                    <a:gd name="T37" fmla="*/ 1582 h 1621"/>
                    <a:gd name="T38" fmla="*/ 24 w 1643"/>
                    <a:gd name="T39" fmla="*/ 1564 h 1621"/>
                    <a:gd name="T40" fmla="*/ 91 w 1643"/>
                    <a:gd name="T41" fmla="*/ 1513 h 1621"/>
                    <a:gd name="T42" fmla="*/ 192 w 1643"/>
                    <a:gd name="T43" fmla="*/ 1435 h 1621"/>
                    <a:gd name="T44" fmla="*/ 319 w 1643"/>
                    <a:gd name="T45" fmla="*/ 1336 h 1621"/>
                    <a:gd name="T46" fmla="*/ 463 w 1643"/>
                    <a:gd name="T47" fmla="*/ 1222 h 1621"/>
                    <a:gd name="T48" fmla="*/ 617 w 1643"/>
                    <a:gd name="T49" fmla="*/ 1097 h 1621"/>
                    <a:gd name="T50" fmla="*/ 772 w 1643"/>
                    <a:gd name="T51" fmla="*/ 968 h 1621"/>
                    <a:gd name="T52" fmla="*/ 919 w 1643"/>
                    <a:gd name="T53" fmla="*/ 840 h 1621"/>
                    <a:gd name="T54" fmla="*/ 985 w 1643"/>
                    <a:gd name="T55" fmla="*/ 778 h 1621"/>
                    <a:gd name="T56" fmla="*/ 1048 w 1643"/>
                    <a:gd name="T57" fmla="*/ 718 h 1621"/>
                    <a:gd name="T58" fmla="*/ 1154 w 1643"/>
                    <a:gd name="T59" fmla="*/ 607 h 1621"/>
                    <a:gd name="T60" fmla="*/ 1241 w 1643"/>
                    <a:gd name="T61" fmla="*/ 507 h 1621"/>
                    <a:gd name="T62" fmla="*/ 1310 w 1643"/>
                    <a:gd name="T63" fmla="*/ 421 h 1621"/>
                    <a:gd name="T64" fmla="*/ 1360 w 1643"/>
                    <a:gd name="T65" fmla="*/ 350 h 1621"/>
                    <a:gd name="T66" fmla="*/ 1394 w 1643"/>
                    <a:gd name="T67" fmla="*/ 298 h 1621"/>
                    <a:gd name="T68" fmla="*/ 1420 w 1643"/>
                    <a:gd name="T69" fmla="*/ 253 h 1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43" h="1621">
                      <a:moveTo>
                        <a:pt x="1420" y="253"/>
                      </a:moveTo>
                      <a:lnTo>
                        <a:pt x="1471" y="199"/>
                      </a:lnTo>
                      <a:lnTo>
                        <a:pt x="1515" y="149"/>
                      </a:lnTo>
                      <a:lnTo>
                        <a:pt x="1553" y="106"/>
                      </a:lnTo>
                      <a:lnTo>
                        <a:pt x="1585" y="70"/>
                      </a:lnTo>
                      <a:lnTo>
                        <a:pt x="1610" y="40"/>
                      </a:lnTo>
                      <a:lnTo>
                        <a:pt x="1628" y="18"/>
                      </a:lnTo>
                      <a:lnTo>
                        <a:pt x="1639" y="4"/>
                      </a:lnTo>
                      <a:lnTo>
                        <a:pt x="1643" y="0"/>
                      </a:lnTo>
                      <a:lnTo>
                        <a:pt x="1637" y="14"/>
                      </a:lnTo>
                      <a:lnTo>
                        <a:pt x="1618" y="52"/>
                      </a:lnTo>
                      <a:lnTo>
                        <a:pt x="1585" y="113"/>
                      </a:lnTo>
                      <a:lnTo>
                        <a:pt x="1540" y="194"/>
                      </a:lnTo>
                      <a:lnTo>
                        <a:pt x="1513" y="240"/>
                      </a:lnTo>
                      <a:lnTo>
                        <a:pt x="1483" y="292"/>
                      </a:lnTo>
                      <a:lnTo>
                        <a:pt x="1449" y="346"/>
                      </a:lnTo>
                      <a:lnTo>
                        <a:pt x="1414" y="404"/>
                      </a:lnTo>
                      <a:lnTo>
                        <a:pt x="1373" y="466"/>
                      </a:lnTo>
                      <a:lnTo>
                        <a:pt x="1331" y="530"/>
                      </a:lnTo>
                      <a:lnTo>
                        <a:pt x="1286" y="596"/>
                      </a:lnTo>
                      <a:lnTo>
                        <a:pt x="1237" y="664"/>
                      </a:lnTo>
                      <a:lnTo>
                        <a:pt x="1142" y="750"/>
                      </a:lnTo>
                      <a:lnTo>
                        <a:pt x="1043" y="836"/>
                      </a:lnTo>
                      <a:lnTo>
                        <a:pt x="944" y="922"/>
                      </a:lnTo>
                      <a:lnTo>
                        <a:pt x="845" y="1006"/>
                      </a:lnTo>
                      <a:lnTo>
                        <a:pt x="746" y="1088"/>
                      </a:lnTo>
                      <a:lnTo>
                        <a:pt x="650" y="1167"/>
                      </a:lnTo>
                      <a:lnTo>
                        <a:pt x="558" y="1242"/>
                      </a:lnTo>
                      <a:lnTo>
                        <a:pt x="469" y="1313"/>
                      </a:lnTo>
                      <a:lnTo>
                        <a:pt x="388" y="1379"/>
                      </a:lnTo>
                      <a:lnTo>
                        <a:pt x="313" y="1438"/>
                      </a:lnTo>
                      <a:lnTo>
                        <a:pt x="246" y="1491"/>
                      </a:lnTo>
                      <a:lnTo>
                        <a:pt x="189" y="1535"/>
                      </a:lnTo>
                      <a:lnTo>
                        <a:pt x="142" y="1571"/>
                      </a:lnTo>
                      <a:lnTo>
                        <a:pt x="108" y="1599"/>
                      </a:lnTo>
                      <a:lnTo>
                        <a:pt x="86" y="1615"/>
                      </a:lnTo>
                      <a:lnTo>
                        <a:pt x="79" y="1621"/>
                      </a:lnTo>
                      <a:lnTo>
                        <a:pt x="0" y="1582"/>
                      </a:lnTo>
                      <a:lnTo>
                        <a:pt x="6" y="1576"/>
                      </a:lnTo>
                      <a:lnTo>
                        <a:pt x="24" y="1564"/>
                      </a:lnTo>
                      <a:lnTo>
                        <a:pt x="53" y="1542"/>
                      </a:lnTo>
                      <a:lnTo>
                        <a:pt x="91" y="1513"/>
                      </a:lnTo>
                      <a:lnTo>
                        <a:pt x="137" y="1477"/>
                      </a:lnTo>
                      <a:lnTo>
                        <a:pt x="192" y="1435"/>
                      </a:lnTo>
                      <a:lnTo>
                        <a:pt x="252" y="1388"/>
                      </a:lnTo>
                      <a:lnTo>
                        <a:pt x="319" y="1336"/>
                      </a:lnTo>
                      <a:lnTo>
                        <a:pt x="389" y="1280"/>
                      </a:lnTo>
                      <a:lnTo>
                        <a:pt x="463" y="1222"/>
                      </a:lnTo>
                      <a:lnTo>
                        <a:pt x="539" y="1161"/>
                      </a:lnTo>
                      <a:lnTo>
                        <a:pt x="617" y="1097"/>
                      </a:lnTo>
                      <a:lnTo>
                        <a:pt x="694" y="1033"/>
                      </a:lnTo>
                      <a:lnTo>
                        <a:pt x="772" y="968"/>
                      </a:lnTo>
                      <a:lnTo>
                        <a:pt x="847" y="904"/>
                      </a:lnTo>
                      <a:lnTo>
                        <a:pt x="919" y="840"/>
                      </a:lnTo>
                      <a:lnTo>
                        <a:pt x="952" y="808"/>
                      </a:lnTo>
                      <a:lnTo>
                        <a:pt x="985" y="778"/>
                      </a:lnTo>
                      <a:lnTo>
                        <a:pt x="1017" y="748"/>
                      </a:lnTo>
                      <a:lnTo>
                        <a:pt x="1048" y="718"/>
                      </a:lnTo>
                      <a:lnTo>
                        <a:pt x="1104" y="661"/>
                      </a:lnTo>
                      <a:lnTo>
                        <a:pt x="1154" y="607"/>
                      </a:lnTo>
                      <a:lnTo>
                        <a:pt x="1201" y="555"/>
                      </a:lnTo>
                      <a:lnTo>
                        <a:pt x="1241" y="507"/>
                      </a:lnTo>
                      <a:lnTo>
                        <a:pt x="1278" y="462"/>
                      </a:lnTo>
                      <a:lnTo>
                        <a:pt x="1310" y="421"/>
                      </a:lnTo>
                      <a:lnTo>
                        <a:pt x="1336" y="384"/>
                      </a:lnTo>
                      <a:lnTo>
                        <a:pt x="1360" y="350"/>
                      </a:lnTo>
                      <a:lnTo>
                        <a:pt x="1379" y="322"/>
                      </a:lnTo>
                      <a:lnTo>
                        <a:pt x="1394" y="298"/>
                      </a:lnTo>
                      <a:lnTo>
                        <a:pt x="1414" y="265"/>
                      </a:lnTo>
                      <a:lnTo>
                        <a:pt x="1420" y="253"/>
                      </a:lnTo>
                      <a:lnTo>
                        <a:pt x="1420" y="253"/>
                      </a:ln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latin typeface="微软雅黑" panose="020B0503020204020204" pitchFamily="34" charset="-122"/>
                    <a:ea typeface="微软雅黑" panose="020B0503020204020204" pitchFamily="34" charset="-122"/>
                  </a:endParaRPr>
                </a:p>
              </p:txBody>
            </p:sp>
            <p:sp>
              <p:nvSpPr>
                <p:cNvPr id="12" name="ïṧļïďê"/>
                <p:cNvSpPr/>
                <p:nvPr/>
              </p:nvSpPr>
              <p:spPr bwMode="auto">
                <a:xfrm>
                  <a:off x="-1" y="5682940"/>
                  <a:ext cx="2344891" cy="146115"/>
                </a:xfrm>
                <a:custGeom>
                  <a:avLst/>
                  <a:gdLst>
                    <a:gd name="T0" fmla="*/ 0 w 3248"/>
                    <a:gd name="T1" fmla="*/ 255 h 255"/>
                    <a:gd name="T2" fmla="*/ 0 w 3248"/>
                    <a:gd name="T3" fmla="*/ 91 h 255"/>
                    <a:gd name="T4" fmla="*/ 18 w 3248"/>
                    <a:gd name="T5" fmla="*/ 91 h 255"/>
                    <a:gd name="T6" fmla="*/ 70 w 3248"/>
                    <a:gd name="T7" fmla="*/ 91 h 255"/>
                    <a:gd name="T8" fmla="*/ 152 w 3248"/>
                    <a:gd name="T9" fmla="*/ 90 h 255"/>
                    <a:gd name="T10" fmla="*/ 260 w 3248"/>
                    <a:gd name="T11" fmla="*/ 89 h 255"/>
                    <a:gd name="T12" fmla="*/ 391 w 3248"/>
                    <a:gd name="T13" fmla="*/ 88 h 255"/>
                    <a:gd name="T14" fmla="*/ 541 w 3248"/>
                    <a:gd name="T15" fmla="*/ 86 h 255"/>
                    <a:gd name="T16" fmla="*/ 707 w 3248"/>
                    <a:gd name="T17" fmla="*/ 83 h 255"/>
                    <a:gd name="T18" fmla="*/ 884 w 3248"/>
                    <a:gd name="T19" fmla="*/ 81 h 255"/>
                    <a:gd name="T20" fmla="*/ 1069 w 3248"/>
                    <a:gd name="T21" fmla="*/ 78 h 255"/>
                    <a:gd name="T22" fmla="*/ 1258 w 3248"/>
                    <a:gd name="T23" fmla="*/ 75 h 255"/>
                    <a:gd name="T24" fmla="*/ 1449 w 3248"/>
                    <a:gd name="T25" fmla="*/ 72 h 255"/>
                    <a:gd name="T26" fmla="*/ 1635 w 3248"/>
                    <a:gd name="T27" fmla="*/ 69 h 255"/>
                    <a:gd name="T28" fmla="*/ 1815 w 3248"/>
                    <a:gd name="T29" fmla="*/ 64 h 255"/>
                    <a:gd name="T30" fmla="*/ 1984 w 3248"/>
                    <a:gd name="T31" fmla="*/ 59 h 255"/>
                    <a:gd name="T32" fmla="*/ 2138 w 3248"/>
                    <a:gd name="T33" fmla="*/ 55 h 255"/>
                    <a:gd name="T34" fmla="*/ 2275 w 3248"/>
                    <a:gd name="T35" fmla="*/ 50 h 255"/>
                    <a:gd name="T36" fmla="*/ 2396 w 3248"/>
                    <a:gd name="T37" fmla="*/ 43 h 255"/>
                    <a:gd name="T38" fmla="*/ 2509 w 3248"/>
                    <a:gd name="T39" fmla="*/ 39 h 255"/>
                    <a:gd name="T40" fmla="*/ 2612 w 3248"/>
                    <a:gd name="T41" fmla="*/ 34 h 255"/>
                    <a:gd name="T42" fmla="*/ 2706 w 3248"/>
                    <a:gd name="T43" fmla="*/ 29 h 255"/>
                    <a:gd name="T44" fmla="*/ 2791 w 3248"/>
                    <a:gd name="T45" fmla="*/ 24 h 255"/>
                    <a:gd name="T46" fmla="*/ 2868 w 3248"/>
                    <a:gd name="T47" fmla="*/ 21 h 255"/>
                    <a:gd name="T48" fmla="*/ 2936 w 3248"/>
                    <a:gd name="T49" fmla="*/ 17 h 255"/>
                    <a:gd name="T50" fmla="*/ 2996 w 3248"/>
                    <a:gd name="T51" fmla="*/ 14 h 255"/>
                    <a:gd name="T52" fmla="*/ 3048 w 3248"/>
                    <a:gd name="T53" fmla="*/ 10 h 255"/>
                    <a:gd name="T54" fmla="*/ 3092 w 3248"/>
                    <a:gd name="T55" fmla="*/ 7 h 255"/>
                    <a:gd name="T56" fmla="*/ 3129 w 3248"/>
                    <a:gd name="T57" fmla="*/ 5 h 255"/>
                    <a:gd name="T58" fmla="*/ 3160 w 3248"/>
                    <a:gd name="T59" fmla="*/ 3 h 255"/>
                    <a:gd name="T60" fmla="*/ 3182 w 3248"/>
                    <a:gd name="T61" fmla="*/ 2 h 255"/>
                    <a:gd name="T62" fmla="*/ 3198 w 3248"/>
                    <a:gd name="T63" fmla="*/ 1 h 255"/>
                    <a:gd name="T64" fmla="*/ 3207 w 3248"/>
                    <a:gd name="T65" fmla="*/ 0 h 255"/>
                    <a:gd name="T66" fmla="*/ 3211 w 3248"/>
                    <a:gd name="T67" fmla="*/ 0 h 255"/>
                    <a:gd name="T68" fmla="*/ 3247 w 3248"/>
                    <a:gd name="T69" fmla="*/ 159 h 255"/>
                    <a:gd name="T70" fmla="*/ 3248 w 3248"/>
                    <a:gd name="T71" fmla="*/ 159 h 255"/>
                    <a:gd name="T72" fmla="*/ 3248 w 3248"/>
                    <a:gd name="T73" fmla="*/ 160 h 255"/>
                    <a:gd name="T74" fmla="*/ 3237 w 3248"/>
                    <a:gd name="T75" fmla="*/ 161 h 255"/>
                    <a:gd name="T76" fmla="*/ 3211 w 3248"/>
                    <a:gd name="T77" fmla="*/ 163 h 255"/>
                    <a:gd name="T78" fmla="*/ 3197 w 3248"/>
                    <a:gd name="T79" fmla="*/ 163 h 255"/>
                    <a:gd name="T80" fmla="*/ 3155 w 3248"/>
                    <a:gd name="T81" fmla="*/ 166 h 255"/>
                    <a:gd name="T82" fmla="*/ 3086 w 3248"/>
                    <a:gd name="T83" fmla="*/ 169 h 255"/>
                    <a:gd name="T84" fmla="*/ 2991 w 3248"/>
                    <a:gd name="T85" fmla="*/ 174 h 255"/>
                    <a:gd name="T86" fmla="*/ 2869 w 3248"/>
                    <a:gd name="T87" fmla="*/ 181 h 255"/>
                    <a:gd name="T88" fmla="*/ 2723 w 3248"/>
                    <a:gd name="T89" fmla="*/ 187 h 255"/>
                    <a:gd name="T90" fmla="*/ 2552 w 3248"/>
                    <a:gd name="T91" fmla="*/ 195 h 255"/>
                    <a:gd name="T92" fmla="*/ 2356 w 3248"/>
                    <a:gd name="T93" fmla="*/ 202 h 255"/>
                    <a:gd name="T94" fmla="*/ 2137 w 3248"/>
                    <a:gd name="T95" fmla="*/ 210 h 255"/>
                    <a:gd name="T96" fmla="*/ 1895 w 3248"/>
                    <a:gd name="T97" fmla="*/ 218 h 255"/>
                    <a:gd name="T98" fmla="*/ 1632 w 3248"/>
                    <a:gd name="T99" fmla="*/ 226 h 255"/>
                    <a:gd name="T100" fmla="*/ 1346 w 3248"/>
                    <a:gd name="T101" fmla="*/ 234 h 255"/>
                    <a:gd name="T102" fmla="*/ 1040 w 3248"/>
                    <a:gd name="T103" fmla="*/ 240 h 255"/>
                    <a:gd name="T104" fmla="*/ 713 w 3248"/>
                    <a:gd name="T105" fmla="*/ 246 h 255"/>
                    <a:gd name="T106" fmla="*/ 366 w 3248"/>
                    <a:gd name="T107" fmla="*/ 252 h 255"/>
                    <a:gd name="T108" fmla="*/ 0 w 3248"/>
                    <a:gd name="T10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48" h="255">
                      <a:moveTo>
                        <a:pt x="0" y="255"/>
                      </a:moveTo>
                      <a:lnTo>
                        <a:pt x="0" y="91"/>
                      </a:lnTo>
                      <a:lnTo>
                        <a:pt x="18" y="91"/>
                      </a:lnTo>
                      <a:lnTo>
                        <a:pt x="70" y="91"/>
                      </a:lnTo>
                      <a:lnTo>
                        <a:pt x="152" y="90"/>
                      </a:lnTo>
                      <a:lnTo>
                        <a:pt x="260" y="89"/>
                      </a:lnTo>
                      <a:lnTo>
                        <a:pt x="391" y="88"/>
                      </a:lnTo>
                      <a:lnTo>
                        <a:pt x="541" y="86"/>
                      </a:lnTo>
                      <a:lnTo>
                        <a:pt x="707" y="83"/>
                      </a:lnTo>
                      <a:lnTo>
                        <a:pt x="884" y="81"/>
                      </a:lnTo>
                      <a:lnTo>
                        <a:pt x="1069" y="78"/>
                      </a:lnTo>
                      <a:lnTo>
                        <a:pt x="1258" y="75"/>
                      </a:lnTo>
                      <a:lnTo>
                        <a:pt x="1449" y="72"/>
                      </a:lnTo>
                      <a:lnTo>
                        <a:pt x="1635" y="69"/>
                      </a:lnTo>
                      <a:lnTo>
                        <a:pt x="1815" y="64"/>
                      </a:lnTo>
                      <a:lnTo>
                        <a:pt x="1984" y="59"/>
                      </a:lnTo>
                      <a:lnTo>
                        <a:pt x="2138" y="55"/>
                      </a:lnTo>
                      <a:lnTo>
                        <a:pt x="2275" y="50"/>
                      </a:lnTo>
                      <a:lnTo>
                        <a:pt x="2396" y="43"/>
                      </a:lnTo>
                      <a:lnTo>
                        <a:pt x="2509" y="39"/>
                      </a:lnTo>
                      <a:lnTo>
                        <a:pt x="2612" y="34"/>
                      </a:lnTo>
                      <a:lnTo>
                        <a:pt x="2706" y="29"/>
                      </a:lnTo>
                      <a:lnTo>
                        <a:pt x="2791" y="24"/>
                      </a:lnTo>
                      <a:lnTo>
                        <a:pt x="2868" y="21"/>
                      </a:lnTo>
                      <a:lnTo>
                        <a:pt x="2936" y="17"/>
                      </a:lnTo>
                      <a:lnTo>
                        <a:pt x="2996" y="14"/>
                      </a:lnTo>
                      <a:lnTo>
                        <a:pt x="3048" y="10"/>
                      </a:lnTo>
                      <a:lnTo>
                        <a:pt x="3092" y="7"/>
                      </a:lnTo>
                      <a:lnTo>
                        <a:pt x="3129" y="5"/>
                      </a:lnTo>
                      <a:lnTo>
                        <a:pt x="3160" y="3"/>
                      </a:lnTo>
                      <a:lnTo>
                        <a:pt x="3182" y="2"/>
                      </a:lnTo>
                      <a:lnTo>
                        <a:pt x="3198" y="1"/>
                      </a:lnTo>
                      <a:lnTo>
                        <a:pt x="3207" y="0"/>
                      </a:lnTo>
                      <a:lnTo>
                        <a:pt x="3211" y="0"/>
                      </a:lnTo>
                      <a:lnTo>
                        <a:pt x="3247" y="159"/>
                      </a:lnTo>
                      <a:lnTo>
                        <a:pt x="3248" y="159"/>
                      </a:lnTo>
                      <a:lnTo>
                        <a:pt x="3248" y="160"/>
                      </a:lnTo>
                      <a:lnTo>
                        <a:pt x="3237" y="161"/>
                      </a:lnTo>
                      <a:lnTo>
                        <a:pt x="3211" y="163"/>
                      </a:lnTo>
                      <a:lnTo>
                        <a:pt x="3197" y="163"/>
                      </a:lnTo>
                      <a:lnTo>
                        <a:pt x="3155" y="166"/>
                      </a:lnTo>
                      <a:lnTo>
                        <a:pt x="3086" y="169"/>
                      </a:lnTo>
                      <a:lnTo>
                        <a:pt x="2991" y="174"/>
                      </a:lnTo>
                      <a:lnTo>
                        <a:pt x="2869" y="181"/>
                      </a:lnTo>
                      <a:lnTo>
                        <a:pt x="2723" y="187"/>
                      </a:lnTo>
                      <a:lnTo>
                        <a:pt x="2552" y="195"/>
                      </a:lnTo>
                      <a:lnTo>
                        <a:pt x="2356" y="202"/>
                      </a:lnTo>
                      <a:lnTo>
                        <a:pt x="2137" y="210"/>
                      </a:lnTo>
                      <a:lnTo>
                        <a:pt x="1895" y="218"/>
                      </a:lnTo>
                      <a:lnTo>
                        <a:pt x="1632" y="226"/>
                      </a:lnTo>
                      <a:lnTo>
                        <a:pt x="1346" y="234"/>
                      </a:lnTo>
                      <a:lnTo>
                        <a:pt x="1040" y="240"/>
                      </a:lnTo>
                      <a:lnTo>
                        <a:pt x="713" y="246"/>
                      </a:lnTo>
                      <a:lnTo>
                        <a:pt x="366" y="252"/>
                      </a:lnTo>
                      <a:lnTo>
                        <a:pt x="0" y="255"/>
                      </a:ln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latin typeface="微软雅黑" panose="020B0503020204020204" pitchFamily="34" charset="-122"/>
                    <a:ea typeface="微软雅黑" panose="020B0503020204020204" pitchFamily="34" charset="-122"/>
                  </a:endParaRPr>
                </a:p>
              </p:txBody>
            </p:sp>
            <p:sp>
              <p:nvSpPr>
                <p:cNvPr id="13" name="išľidé"/>
                <p:cNvSpPr/>
                <p:nvPr/>
              </p:nvSpPr>
              <p:spPr bwMode="auto">
                <a:xfrm>
                  <a:off x="2563572" y="4952373"/>
                  <a:ext cx="1991965" cy="809640"/>
                </a:xfrm>
                <a:custGeom>
                  <a:avLst/>
                  <a:gdLst>
                    <a:gd name="T0" fmla="*/ 137 w 2761"/>
                    <a:gd name="T1" fmla="*/ 1408 h 1414"/>
                    <a:gd name="T2" fmla="*/ 354 w 2761"/>
                    <a:gd name="T3" fmla="*/ 1391 h 1414"/>
                    <a:gd name="T4" fmla="*/ 538 w 2761"/>
                    <a:gd name="T5" fmla="*/ 1372 h 1414"/>
                    <a:gd name="T6" fmla="*/ 669 w 2761"/>
                    <a:gd name="T7" fmla="*/ 1357 h 1414"/>
                    <a:gd name="T8" fmla="*/ 804 w 2761"/>
                    <a:gd name="T9" fmla="*/ 1338 h 1414"/>
                    <a:gd name="T10" fmla="*/ 941 w 2761"/>
                    <a:gd name="T11" fmla="*/ 1317 h 1414"/>
                    <a:gd name="T12" fmla="*/ 1080 w 2761"/>
                    <a:gd name="T13" fmla="*/ 1292 h 1414"/>
                    <a:gd name="T14" fmla="*/ 1219 w 2761"/>
                    <a:gd name="T15" fmla="*/ 1263 h 1414"/>
                    <a:gd name="T16" fmla="*/ 1357 w 2761"/>
                    <a:gd name="T17" fmla="*/ 1230 h 1414"/>
                    <a:gd name="T18" fmla="*/ 1493 w 2761"/>
                    <a:gd name="T19" fmla="*/ 1194 h 1414"/>
                    <a:gd name="T20" fmla="*/ 1624 w 2761"/>
                    <a:gd name="T21" fmla="*/ 1153 h 1414"/>
                    <a:gd name="T22" fmla="*/ 1751 w 2761"/>
                    <a:gd name="T23" fmla="*/ 1108 h 1414"/>
                    <a:gd name="T24" fmla="*/ 1872 w 2761"/>
                    <a:gd name="T25" fmla="*/ 1057 h 1414"/>
                    <a:gd name="T26" fmla="*/ 1984 w 2761"/>
                    <a:gd name="T27" fmla="*/ 1001 h 1414"/>
                    <a:gd name="T28" fmla="*/ 2105 w 2761"/>
                    <a:gd name="T29" fmla="*/ 929 h 1414"/>
                    <a:gd name="T30" fmla="*/ 2228 w 2761"/>
                    <a:gd name="T31" fmla="*/ 846 h 1414"/>
                    <a:gd name="T32" fmla="*/ 2334 w 2761"/>
                    <a:gd name="T33" fmla="*/ 764 h 1414"/>
                    <a:gd name="T34" fmla="*/ 2426 w 2761"/>
                    <a:gd name="T35" fmla="*/ 682 h 1414"/>
                    <a:gd name="T36" fmla="*/ 2503 w 2761"/>
                    <a:gd name="T37" fmla="*/ 604 h 1414"/>
                    <a:gd name="T38" fmla="*/ 2567 w 2761"/>
                    <a:gd name="T39" fmla="*/ 528 h 1414"/>
                    <a:gd name="T40" fmla="*/ 2620 w 2761"/>
                    <a:gd name="T41" fmla="*/ 455 h 1414"/>
                    <a:gd name="T42" fmla="*/ 2662 w 2761"/>
                    <a:gd name="T43" fmla="*/ 386 h 1414"/>
                    <a:gd name="T44" fmla="*/ 2695 w 2761"/>
                    <a:gd name="T45" fmla="*/ 323 h 1414"/>
                    <a:gd name="T46" fmla="*/ 2720 w 2761"/>
                    <a:gd name="T47" fmla="*/ 264 h 1414"/>
                    <a:gd name="T48" fmla="*/ 2737 w 2761"/>
                    <a:gd name="T49" fmla="*/ 213 h 1414"/>
                    <a:gd name="T50" fmla="*/ 2749 w 2761"/>
                    <a:gd name="T51" fmla="*/ 167 h 1414"/>
                    <a:gd name="T52" fmla="*/ 2758 w 2761"/>
                    <a:gd name="T53" fmla="*/ 114 h 1414"/>
                    <a:gd name="T54" fmla="*/ 2761 w 2761"/>
                    <a:gd name="T55" fmla="*/ 74 h 1414"/>
                    <a:gd name="T56" fmla="*/ 2613 w 2761"/>
                    <a:gd name="T57" fmla="*/ 0 h 1414"/>
                    <a:gd name="T58" fmla="*/ 2604 w 2761"/>
                    <a:gd name="T59" fmla="*/ 30 h 1414"/>
                    <a:gd name="T60" fmla="*/ 2571 w 2761"/>
                    <a:gd name="T61" fmla="*/ 109 h 1414"/>
                    <a:gd name="T62" fmla="*/ 2544 w 2761"/>
                    <a:gd name="T63" fmla="*/ 164 h 1414"/>
                    <a:gd name="T64" fmla="*/ 2510 w 2761"/>
                    <a:gd name="T65" fmla="*/ 226 h 1414"/>
                    <a:gd name="T66" fmla="*/ 2466 w 2761"/>
                    <a:gd name="T67" fmla="*/ 296 h 1414"/>
                    <a:gd name="T68" fmla="*/ 2413 w 2761"/>
                    <a:gd name="T69" fmla="*/ 371 h 1414"/>
                    <a:gd name="T70" fmla="*/ 2351 w 2761"/>
                    <a:gd name="T71" fmla="*/ 450 h 1414"/>
                    <a:gd name="T72" fmla="*/ 2277 w 2761"/>
                    <a:gd name="T73" fmla="*/ 530 h 1414"/>
                    <a:gd name="T74" fmla="*/ 2191 w 2761"/>
                    <a:gd name="T75" fmla="*/ 610 h 1414"/>
                    <a:gd name="T76" fmla="*/ 2094 w 2761"/>
                    <a:gd name="T77" fmla="*/ 691 h 1414"/>
                    <a:gd name="T78" fmla="*/ 1983 w 2761"/>
                    <a:gd name="T79" fmla="*/ 768 h 1414"/>
                    <a:gd name="T80" fmla="*/ 1858 w 2761"/>
                    <a:gd name="T81" fmla="*/ 841 h 1414"/>
                    <a:gd name="T82" fmla="*/ 1719 w 2761"/>
                    <a:gd name="T83" fmla="*/ 910 h 1414"/>
                    <a:gd name="T84" fmla="*/ 1564 w 2761"/>
                    <a:gd name="T85" fmla="*/ 971 h 1414"/>
                    <a:gd name="T86" fmla="*/ 1454 w 2761"/>
                    <a:gd name="T87" fmla="*/ 1008 h 1414"/>
                    <a:gd name="T88" fmla="*/ 1343 w 2761"/>
                    <a:gd name="T89" fmla="*/ 1042 h 1414"/>
                    <a:gd name="T90" fmla="*/ 1232 w 2761"/>
                    <a:gd name="T91" fmla="*/ 1073 h 1414"/>
                    <a:gd name="T92" fmla="*/ 1121 w 2761"/>
                    <a:gd name="T93" fmla="*/ 1100 h 1414"/>
                    <a:gd name="T94" fmla="*/ 1011 w 2761"/>
                    <a:gd name="T95" fmla="*/ 1125 h 1414"/>
                    <a:gd name="T96" fmla="*/ 903 w 2761"/>
                    <a:gd name="T97" fmla="*/ 1147 h 1414"/>
                    <a:gd name="T98" fmla="*/ 693 w 2761"/>
                    <a:gd name="T99" fmla="*/ 1184 h 1414"/>
                    <a:gd name="T100" fmla="*/ 493 w 2761"/>
                    <a:gd name="T101" fmla="*/ 1212 h 1414"/>
                    <a:gd name="T102" fmla="*/ 309 w 2761"/>
                    <a:gd name="T103" fmla="*/ 1234 h 1414"/>
                    <a:gd name="T104" fmla="*/ 143 w 2761"/>
                    <a:gd name="T105" fmla="*/ 1247 h 1414"/>
                    <a:gd name="T106" fmla="*/ 0 w 2761"/>
                    <a:gd name="T107" fmla="*/ 1256 h 1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61" h="1414">
                      <a:moveTo>
                        <a:pt x="41" y="1414"/>
                      </a:moveTo>
                      <a:lnTo>
                        <a:pt x="137" y="1408"/>
                      </a:lnTo>
                      <a:lnTo>
                        <a:pt x="241" y="1401"/>
                      </a:lnTo>
                      <a:lnTo>
                        <a:pt x="354" y="1391"/>
                      </a:lnTo>
                      <a:lnTo>
                        <a:pt x="476" y="1380"/>
                      </a:lnTo>
                      <a:lnTo>
                        <a:pt x="538" y="1372"/>
                      </a:lnTo>
                      <a:lnTo>
                        <a:pt x="603" y="1365"/>
                      </a:lnTo>
                      <a:lnTo>
                        <a:pt x="669" y="1357"/>
                      </a:lnTo>
                      <a:lnTo>
                        <a:pt x="736" y="1348"/>
                      </a:lnTo>
                      <a:lnTo>
                        <a:pt x="804" y="1338"/>
                      </a:lnTo>
                      <a:lnTo>
                        <a:pt x="871" y="1328"/>
                      </a:lnTo>
                      <a:lnTo>
                        <a:pt x="941" y="1317"/>
                      </a:lnTo>
                      <a:lnTo>
                        <a:pt x="1010" y="1305"/>
                      </a:lnTo>
                      <a:lnTo>
                        <a:pt x="1080" y="1292"/>
                      </a:lnTo>
                      <a:lnTo>
                        <a:pt x="1150" y="1278"/>
                      </a:lnTo>
                      <a:lnTo>
                        <a:pt x="1219" y="1263"/>
                      </a:lnTo>
                      <a:lnTo>
                        <a:pt x="1288" y="1247"/>
                      </a:lnTo>
                      <a:lnTo>
                        <a:pt x="1357" y="1230"/>
                      </a:lnTo>
                      <a:lnTo>
                        <a:pt x="1426" y="1214"/>
                      </a:lnTo>
                      <a:lnTo>
                        <a:pt x="1493" y="1194"/>
                      </a:lnTo>
                      <a:lnTo>
                        <a:pt x="1559" y="1174"/>
                      </a:lnTo>
                      <a:lnTo>
                        <a:pt x="1624" y="1153"/>
                      </a:lnTo>
                      <a:lnTo>
                        <a:pt x="1689" y="1131"/>
                      </a:lnTo>
                      <a:lnTo>
                        <a:pt x="1751" y="1108"/>
                      </a:lnTo>
                      <a:lnTo>
                        <a:pt x="1813" y="1082"/>
                      </a:lnTo>
                      <a:lnTo>
                        <a:pt x="1872" y="1057"/>
                      </a:lnTo>
                      <a:lnTo>
                        <a:pt x="1929" y="1029"/>
                      </a:lnTo>
                      <a:lnTo>
                        <a:pt x="1984" y="1001"/>
                      </a:lnTo>
                      <a:lnTo>
                        <a:pt x="2037" y="971"/>
                      </a:lnTo>
                      <a:lnTo>
                        <a:pt x="2105" y="929"/>
                      </a:lnTo>
                      <a:lnTo>
                        <a:pt x="2168" y="888"/>
                      </a:lnTo>
                      <a:lnTo>
                        <a:pt x="2228" y="846"/>
                      </a:lnTo>
                      <a:lnTo>
                        <a:pt x="2283" y="805"/>
                      </a:lnTo>
                      <a:lnTo>
                        <a:pt x="2334" y="764"/>
                      </a:lnTo>
                      <a:lnTo>
                        <a:pt x="2382" y="723"/>
                      </a:lnTo>
                      <a:lnTo>
                        <a:pt x="2426" y="682"/>
                      </a:lnTo>
                      <a:lnTo>
                        <a:pt x="2466" y="643"/>
                      </a:lnTo>
                      <a:lnTo>
                        <a:pt x="2503" y="604"/>
                      </a:lnTo>
                      <a:lnTo>
                        <a:pt x="2536" y="565"/>
                      </a:lnTo>
                      <a:lnTo>
                        <a:pt x="2567" y="528"/>
                      </a:lnTo>
                      <a:lnTo>
                        <a:pt x="2595" y="491"/>
                      </a:lnTo>
                      <a:lnTo>
                        <a:pt x="2620" y="455"/>
                      </a:lnTo>
                      <a:lnTo>
                        <a:pt x="2642" y="420"/>
                      </a:lnTo>
                      <a:lnTo>
                        <a:pt x="2662" y="386"/>
                      </a:lnTo>
                      <a:lnTo>
                        <a:pt x="2680" y="353"/>
                      </a:lnTo>
                      <a:lnTo>
                        <a:pt x="2695" y="323"/>
                      </a:lnTo>
                      <a:lnTo>
                        <a:pt x="2708" y="293"/>
                      </a:lnTo>
                      <a:lnTo>
                        <a:pt x="2720" y="264"/>
                      </a:lnTo>
                      <a:lnTo>
                        <a:pt x="2729" y="238"/>
                      </a:lnTo>
                      <a:lnTo>
                        <a:pt x="2737" y="213"/>
                      </a:lnTo>
                      <a:lnTo>
                        <a:pt x="2743" y="189"/>
                      </a:lnTo>
                      <a:lnTo>
                        <a:pt x="2749" y="167"/>
                      </a:lnTo>
                      <a:lnTo>
                        <a:pt x="2753" y="148"/>
                      </a:lnTo>
                      <a:lnTo>
                        <a:pt x="2758" y="114"/>
                      </a:lnTo>
                      <a:lnTo>
                        <a:pt x="2760" y="90"/>
                      </a:lnTo>
                      <a:lnTo>
                        <a:pt x="2761" y="74"/>
                      </a:lnTo>
                      <a:lnTo>
                        <a:pt x="2761" y="70"/>
                      </a:lnTo>
                      <a:lnTo>
                        <a:pt x="2613" y="0"/>
                      </a:lnTo>
                      <a:lnTo>
                        <a:pt x="2611" y="7"/>
                      </a:lnTo>
                      <a:lnTo>
                        <a:pt x="2604" y="30"/>
                      </a:lnTo>
                      <a:lnTo>
                        <a:pt x="2591" y="63"/>
                      </a:lnTo>
                      <a:lnTo>
                        <a:pt x="2571" y="109"/>
                      </a:lnTo>
                      <a:lnTo>
                        <a:pt x="2558" y="135"/>
                      </a:lnTo>
                      <a:lnTo>
                        <a:pt x="2544" y="164"/>
                      </a:lnTo>
                      <a:lnTo>
                        <a:pt x="2529" y="195"/>
                      </a:lnTo>
                      <a:lnTo>
                        <a:pt x="2510" y="226"/>
                      </a:lnTo>
                      <a:lnTo>
                        <a:pt x="2489" y="261"/>
                      </a:lnTo>
                      <a:lnTo>
                        <a:pt x="2466" y="296"/>
                      </a:lnTo>
                      <a:lnTo>
                        <a:pt x="2441" y="333"/>
                      </a:lnTo>
                      <a:lnTo>
                        <a:pt x="2413" y="371"/>
                      </a:lnTo>
                      <a:lnTo>
                        <a:pt x="2384" y="409"/>
                      </a:lnTo>
                      <a:lnTo>
                        <a:pt x="2351" y="450"/>
                      </a:lnTo>
                      <a:lnTo>
                        <a:pt x="2315" y="489"/>
                      </a:lnTo>
                      <a:lnTo>
                        <a:pt x="2277" y="530"/>
                      </a:lnTo>
                      <a:lnTo>
                        <a:pt x="2236" y="570"/>
                      </a:lnTo>
                      <a:lnTo>
                        <a:pt x="2191" y="610"/>
                      </a:lnTo>
                      <a:lnTo>
                        <a:pt x="2145" y="651"/>
                      </a:lnTo>
                      <a:lnTo>
                        <a:pt x="2094" y="691"/>
                      </a:lnTo>
                      <a:lnTo>
                        <a:pt x="2040" y="730"/>
                      </a:lnTo>
                      <a:lnTo>
                        <a:pt x="1983" y="768"/>
                      </a:lnTo>
                      <a:lnTo>
                        <a:pt x="1923" y="805"/>
                      </a:lnTo>
                      <a:lnTo>
                        <a:pt x="1858" y="841"/>
                      </a:lnTo>
                      <a:lnTo>
                        <a:pt x="1790" y="876"/>
                      </a:lnTo>
                      <a:lnTo>
                        <a:pt x="1719" y="910"/>
                      </a:lnTo>
                      <a:lnTo>
                        <a:pt x="1643" y="942"/>
                      </a:lnTo>
                      <a:lnTo>
                        <a:pt x="1564" y="971"/>
                      </a:lnTo>
                      <a:lnTo>
                        <a:pt x="1509" y="990"/>
                      </a:lnTo>
                      <a:lnTo>
                        <a:pt x="1454" y="1008"/>
                      </a:lnTo>
                      <a:lnTo>
                        <a:pt x="1398" y="1025"/>
                      </a:lnTo>
                      <a:lnTo>
                        <a:pt x="1343" y="1042"/>
                      </a:lnTo>
                      <a:lnTo>
                        <a:pt x="1287" y="1057"/>
                      </a:lnTo>
                      <a:lnTo>
                        <a:pt x="1232" y="1073"/>
                      </a:lnTo>
                      <a:lnTo>
                        <a:pt x="1176" y="1087"/>
                      </a:lnTo>
                      <a:lnTo>
                        <a:pt x="1121" y="1100"/>
                      </a:lnTo>
                      <a:lnTo>
                        <a:pt x="1066" y="1113"/>
                      </a:lnTo>
                      <a:lnTo>
                        <a:pt x="1011" y="1125"/>
                      </a:lnTo>
                      <a:lnTo>
                        <a:pt x="957" y="1136"/>
                      </a:lnTo>
                      <a:lnTo>
                        <a:pt x="903" y="1147"/>
                      </a:lnTo>
                      <a:lnTo>
                        <a:pt x="796" y="1167"/>
                      </a:lnTo>
                      <a:lnTo>
                        <a:pt x="693" y="1184"/>
                      </a:lnTo>
                      <a:lnTo>
                        <a:pt x="591" y="1200"/>
                      </a:lnTo>
                      <a:lnTo>
                        <a:pt x="493" y="1212"/>
                      </a:lnTo>
                      <a:lnTo>
                        <a:pt x="399" y="1224"/>
                      </a:lnTo>
                      <a:lnTo>
                        <a:pt x="309" y="1234"/>
                      </a:lnTo>
                      <a:lnTo>
                        <a:pt x="223" y="1241"/>
                      </a:lnTo>
                      <a:lnTo>
                        <a:pt x="143" y="1247"/>
                      </a:lnTo>
                      <a:lnTo>
                        <a:pt x="69" y="1253"/>
                      </a:lnTo>
                      <a:lnTo>
                        <a:pt x="0" y="1256"/>
                      </a:lnTo>
                      <a:lnTo>
                        <a:pt x="41" y="1414"/>
                      </a:ln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latin typeface="微软雅黑" panose="020B0503020204020204" pitchFamily="34" charset="-122"/>
                    <a:ea typeface="微软雅黑" panose="020B0503020204020204" pitchFamily="34" charset="-122"/>
                  </a:endParaRPr>
                </a:p>
              </p:txBody>
            </p:sp>
            <p:sp>
              <p:nvSpPr>
                <p:cNvPr id="14" name="îṡlïdê"/>
                <p:cNvSpPr/>
                <p:nvPr/>
              </p:nvSpPr>
              <p:spPr bwMode="auto">
                <a:xfrm>
                  <a:off x="4516565" y="4060225"/>
                  <a:ext cx="995983" cy="792450"/>
                </a:xfrm>
                <a:custGeom>
                  <a:avLst/>
                  <a:gdLst>
                    <a:gd name="T0" fmla="*/ 119 w 1382"/>
                    <a:gd name="T1" fmla="*/ 1382 h 1382"/>
                    <a:gd name="T2" fmla="*/ 124 w 1382"/>
                    <a:gd name="T3" fmla="*/ 1336 h 1382"/>
                    <a:gd name="T4" fmla="*/ 141 w 1382"/>
                    <a:gd name="T5" fmla="*/ 1213 h 1382"/>
                    <a:gd name="T6" fmla="*/ 155 w 1382"/>
                    <a:gd name="T7" fmla="*/ 1131 h 1382"/>
                    <a:gd name="T8" fmla="*/ 174 w 1382"/>
                    <a:gd name="T9" fmla="*/ 1037 h 1382"/>
                    <a:gd name="T10" fmla="*/ 197 w 1382"/>
                    <a:gd name="T11" fmla="*/ 938 h 1382"/>
                    <a:gd name="T12" fmla="*/ 225 w 1382"/>
                    <a:gd name="T13" fmla="*/ 833 h 1382"/>
                    <a:gd name="T14" fmla="*/ 260 w 1382"/>
                    <a:gd name="T15" fmla="*/ 727 h 1382"/>
                    <a:gd name="T16" fmla="*/ 302 w 1382"/>
                    <a:gd name="T17" fmla="*/ 623 h 1382"/>
                    <a:gd name="T18" fmla="*/ 349 w 1382"/>
                    <a:gd name="T19" fmla="*/ 523 h 1382"/>
                    <a:gd name="T20" fmla="*/ 403 w 1382"/>
                    <a:gd name="T21" fmla="*/ 430 h 1382"/>
                    <a:gd name="T22" fmla="*/ 466 w 1382"/>
                    <a:gd name="T23" fmla="*/ 349 h 1382"/>
                    <a:gd name="T24" fmla="*/ 536 w 1382"/>
                    <a:gd name="T25" fmla="*/ 280 h 1382"/>
                    <a:gd name="T26" fmla="*/ 615 w 1382"/>
                    <a:gd name="T27" fmla="*/ 228 h 1382"/>
                    <a:gd name="T28" fmla="*/ 702 w 1382"/>
                    <a:gd name="T29" fmla="*/ 195 h 1382"/>
                    <a:gd name="T30" fmla="*/ 1016 w 1382"/>
                    <a:gd name="T31" fmla="*/ 122 h 1382"/>
                    <a:gd name="T32" fmla="*/ 1227 w 1382"/>
                    <a:gd name="T33" fmla="*/ 77 h 1382"/>
                    <a:gd name="T34" fmla="*/ 1345 w 1382"/>
                    <a:gd name="T35" fmla="*/ 54 h 1382"/>
                    <a:gd name="T36" fmla="*/ 1382 w 1382"/>
                    <a:gd name="T37" fmla="*/ 47 h 1382"/>
                    <a:gd name="T38" fmla="*/ 1227 w 1382"/>
                    <a:gd name="T39" fmla="*/ 0 h 1382"/>
                    <a:gd name="T40" fmla="*/ 1169 w 1382"/>
                    <a:gd name="T41" fmla="*/ 5 h 1382"/>
                    <a:gd name="T42" fmla="*/ 1063 w 1382"/>
                    <a:gd name="T43" fmla="*/ 16 h 1382"/>
                    <a:gd name="T44" fmla="*/ 964 w 1382"/>
                    <a:gd name="T45" fmla="*/ 30 h 1382"/>
                    <a:gd name="T46" fmla="*/ 891 w 1382"/>
                    <a:gd name="T47" fmla="*/ 44 h 1382"/>
                    <a:gd name="T48" fmla="*/ 813 w 1382"/>
                    <a:gd name="T49" fmla="*/ 60 h 1382"/>
                    <a:gd name="T50" fmla="*/ 734 w 1382"/>
                    <a:gd name="T51" fmla="*/ 80 h 1382"/>
                    <a:gd name="T52" fmla="*/ 656 w 1382"/>
                    <a:gd name="T53" fmla="*/ 103 h 1382"/>
                    <a:gd name="T54" fmla="*/ 580 w 1382"/>
                    <a:gd name="T55" fmla="*/ 131 h 1382"/>
                    <a:gd name="T56" fmla="*/ 507 w 1382"/>
                    <a:gd name="T57" fmla="*/ 163 h 1382"/>
                    <a:gd name="T58" fmla="*/ 439 w 1382"/>
                    <a:gd name="T59" fmla="*/ 198 h 1382"/>
                    <a:gd name="T60" fmla="*/ 379 w 1382"/>
                    <a:gd name="T61" fmla="*/ 240 h 1382"/>
                    <a:gd name="T62" fmla="*/ 328 w 1382"/>
                    <a:gd name="T63" fmla="*/ 285 h 1382"/>
                    <a:gd name="T64" fmla="*/ 286 w 1382"/>
                    <a:gd name="T65" fmla="*/ 338 h 1382"/>
                    <a:gd name="T66" fmla="*/ 249 w 1382"/>
                    <a:gd name="T67" fmla="*/ 399 h 1382"/>
                    <a:gd name="T68" fmla="*/ 214 w 1382"/>
                    <a:gd name="T69" fmla="*/ 470 h 1382"/>
                    <a:gd name="T70" fmla="*/ 182 w 1382"/>
                    <a:gd name="T71" fmla="*/ 548 h 1382"/>
                    <a:gd name="T72" fmla="*/ 153 w 1382"/>
                    <a:gd name="T73" fmla="*/ 629 h 1382"/>
                    <a:gd name="T74" fmla="*/ 126 w 1382"/>
                    <a:gd name="T75" fmla="*/ 714 h 1382"/>
                    <a:gd name="T76" fmla="*/ 103 w 1382"/>
                    <a:gd name="T77" fmla="*/ 800 h 1382"/>
                    <a:gd name="T78" fmla="*/ 82 w 1382"/>
                    <a:gd name="T79" fmla="*/ 886 h 1382"/>
                    <a:gd name="T80" fmla="*/ 55 w 1382"/>
                    <a:gd name="T81" fmla="*/ 1009 h 1382"/>
                    <a:gd name="T82" fmla="*/ 28 w 1382"/>
                    <a:gd name="T83" fmla="*/ 1155 h 1382"/>
                    <a:gd name="T84" fmla="*/ 11 w 1382"/>
                    <a:gd name="T85" fmla="*/ 1267 h 1382"/>
                    <a:gd name="T86" fmla="*/ 1 w 1382"/>
                    <a:gd name="T87" fmla="*/ 1330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82" h="1382">
                      <a:moveTo>
                        <a:pt x="0" y="1338"/>
                      </a:moveTo>
                      <a:lnTo>
                        <a:pt x="119" y="1382"/>
                      </a:lnTo>
                      <a:lnTo>
                        <a:pt x="120" y="1371"/>
                      </a:lnTo>
                      <a:lnTo>
                        <a:pt x="124" y="1336"/>
                      </a:lnTo>
                      <a:lnTo>
                        <a:pt x="130" y="1283"/>
                      </a:lnTo>
                      <a:lnTo>
                        <a:pt x="141" y="1213"/>
                      </a:lnTo>
                      <a:lnTo>
                        <a:pt x="147" y="1174"/>
                      </a:lnTo>
                      <a:lnTo>
                        <a:pt x="155" y="1131"/>
                      </a:lnTo>
                      <a:lnTo>
                        <a:pt x="164" y="1085"/>
                      </a:lnTo>
                      <a:lnTo>
                        <a:pt x="174" y="1037"/>
                      </a:lnTo>
                      <a:lnTo>
                        <a:pt x="185" y="989"/>
                      </a:lnTo>
                      <a:lnTo>
                        <a:pt x="197" y="938"/>
                      </a:lnTo>
                      <a:lnTo>
                        <a:pt x="211" y="886"/>
                      </a:lnTo>
                      <a:lnTo>
                        <a:pt x="225" y="833"/>
                      </a:lnTo>
                      <a:lnTo>
                        <a:pt x="242" y="780"/>
                      </a:lnTo>
                      <a:lnTo>
                        <a:pt x="260" y="727"/>
                      </a:lnTo>
                      <a:lnTo>
                        <a:pt x="280" y="675"/>
                      </a:lnTo>
                      <a:lnTo>
                        <a:pt x="302" y="623"/>
                      </a:lnTo>
                      <a:lnTo>
                        <a:pt x="324" y="572"/>
                      </a:lnTo>
                      <a:lnTo>
                        <a:pt x="349" y="523"/>
                      </a:lnTo>
                      <a:lnTo>
                        <a:pt x="376" y="476"/>
                      </a:lnTo>
                      <a:lnTo>
                        <a:pt x="403" y="430"/>
                      </a:lnTo>
                      <a:lnTo>
                        <a:pt x="434" y="388"/>
                      </a:lnTo>
                      <a:lnTo>
                        <a:pt x="466" y="349"/>
                      </a:lnTo>
                      <a:lnTo>
                        <a:pt x="499" y="313"/>
                      </a:lnTo>
                      <a:lnTo>
                        <a:pt x="536" y="280"/>
                      </a:lnTo>
                      <a:lnTo>
                        <a:pt x="574" y="251"/>
                      </a:lnTo>
                      <a:lnTo>
                        <a:pt x="615" y="228"/>
                      </a:lnTo>
                      <a:lnTo>
                        <a:pt x="657" y="209"/>
                      </a:lnTo>
                      <a:lnTo>
                        <a:pt x="702" y="195"/>
                      </a:lnTo>
                      <a:lnTo>
                        <a:pt x="873" y="155"/>
                      </a:lnTo>
                      <a:lnTo>
                        <a:pt x="1016" y="122"/>
                      </a:lnTo>
                      <a:lnTo>
                        <a:pt x="1134" y="97"/>
                      </a:lnTo>
                      <a:lnTo>
                        <a:pt x="1227" y="77"/>
                      </a:lnTo>
                      <a:lnTo>
                        <a:pt x="1297" y="63"/>
                      </a:lnTo>
                      <a:lnTo>
                        <a:pt x="1345" y="54"/>
                      </a:lnTo>
                      <a:lnTo>
                        <a:pt x="1373" y="49"/>
                      </a:lnTo>
                      <a:lnTo>
                        <a:pt x="1382" y="47"/>
                      </a:lnTo>
                      <a:lnTo>
                        <a:pt x="1235" y="0"/>
                      </a:lnTo>
                      <a:lnTo>
                        <a:pt x="1227" y="0"/>
                      </a:lnTo>
                      <a:lnTo>
                        <a:pt x="1205" y="2"/>
                      </a:lnTo>
                      <a:lnTo>
                        <a:pt x="1169" y="5"/>
                      </a:lnTo>
                      <a:lnTo>
                        <a:pt x="1121" y="9"/>
                      </a:lnTo>
                      <a:lnTo>
                        <a:pt x="1063" y="16"/>
                      </a:lnTo>
                      <a:lnTo>
                        <a:pt x="999" y="25"/>
                      </a:lnTo>
                      <a:lnTo>
                        <a:pt x="964" y="30"/>
                      </a:lnTo>
                      <a:lnTo>
                        <a:pt x="928" y="37"/>
                      </a:lnTo>
                      <a:lnTo>
                        <a:pt x="891" y="44"/>
                      </a:lnTo>
                      <a:lnTo>
                        <a:pt x="852" y="51"/>
                      </a:lnTo>
                      <a:lnTo>
                        <a:pt x="813" y="60"/>
                      </a:lnTo>
                      <a:lnTo>
                        <a:pt x="774" y="69"/>
                      </a:lnTo>
                      <a:lnTo>
                        <a:pt x="734" y="80"/>
                      </a:lnTo>
                      <a:lnTo>
                        <a:pt x="695" y="91"/>
                      </a:lnTo>
                      <a:lnTo>
                        <a:pt x="656" y="103"/>
                      </a:lnTo>
                      <a:lnTo>
                        <a:pt x="618" y="116"/>
                      </a:lnTo>
                      <a:lnTo>
                        <a:pt x="580" y="131"/>
                      </a:lnTo>
                      <a:lnTo>
                        <a:pt x="543" y="146"/>
                      </a:lnTo>
                      <a:lnTo>
                        <a:pt x="507" y="163"/>
                      </a:lnTo>
                      <a:lnTo>
                        <a:pt x="472" y="179"/>
                      </a:lnTo>
                      <a:lnTo>
                        <a:pt x="439" y="198"/>
                      </a:lnTo>
                      <a:lnTo>
                        <a:pt x="408" y="219"/>
                      </a:lnTo>
                      <a:lnTo>
                        <a:pt x="379" y="240"/>
                      </a:lnTo>
                      <a:lnTo>
                        <a:pt x="352" y="262"/>
                      </a:lnTo>
                      <a:lnTo>
                        <a:pt x="328" y="285"/>
                      </a:lnTo>
                      <a:lnTo>
                        <a:pt x="306" y="311"/>
                      </a:lnTo>
                      <a:lnTo>
                        <a:pt x="286" y="338"/>
                      </a:lnTo>
                      <a:lnTo>
                        <a:pt x="267" y="368"/>
                      </a:lnTo>
                      <a:lnTo>
                        <a:pt x="249" y="399"/>
                      </a:lnTo>
                      <a:lnTo>
                        <a:pt x="231" y="434"/>
                      </a:lnTo>
                      <a:lnTo>
                        <a:pt x="214" y="470"/>
                      </a:lnTo>
                      <a:lnTo>
                        <a:pt x="197" y="508"/>
                      </a:lnTo>
                      <a:lnTo>
                        <a:pt x="182" y="548"/>
                      </a:lnTo>
                      <a:lnTo>
                        <a:pt x="167" y="588"/>
                      </a:lnTo>
                      <a:lnTo>
                        <a:pt x="153" y="629"/>
                      </a:lnTo>
                      <a:lnTo>
                        <a:pt x="139" y="671"/>
                      </a:lnTo>
                      <a:lnTo>
                        <a:pt x="126" y="714"/>
                      </a:lnTo>
                      <a:lnTo>
                        <a:pt x="114" y="757"/>
                      </a:lnTo>
                      <a:lnTo>
                        <a:pt x="103" y="800"/>
                      </a:lnTo>
                      <a:lnTo>
                        <a:pt x="92" y="843"/>
                      </a:lnTo>
                      <a:lnTo>
                        <a:pt x="82" y="886"/>
                      </a:lnTo>
                      <a:lnTo>
                        <a:pt x="72" y="927"/>
                      </a:lnTo>
                      <a:lnTo>
                        <a:pt x="55" y="1009"/>
                      </a:lnTo>
                      <a:lnTo>
                        <a:pt x="40" y="1086"/>
                      </a:lnTo>
                      <a:lnTo>
                        <a:pt x="28" y="1155"/>
                      </a:lnTo>
                      <a:lnTo>
                        <a:pt x="18" y="1216"/>
                      </a:lnTo>
                      <a:lnTo>
                        <a:pt x="11" y="1267"/>
                      </a:lnTo>
                      <a:lnTo>
                        <a:pt x="4" y="1305"/>
                      </a:lnTo>
                      <a:lnTo>
                        <a:pt x="1" y="1330"/>
                      </a:lnTo>
                      <a:lnTo>
                        <a:pt x="0" y="1338"/>
                      </a:ln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latin typeface="微软雅黑" panose="020B0503020204020204" pitchFamily="34" charset="-122"/>
                    <a:ea typeface="微软雅黑" panose="020B0503020204020204" pitchFamily="34" charset="-122"/>
                  </a:endParaRPr>
                </a:p>
              </p:txBody>
            </p:sp>
            <p:sp>
              <p:nvSpPr>
                <p:cNvPr id="15" name="íṣļîḑè"/>
                <p:cNvSpPr/>
                <p:nvPr/>
              </p:nvSpPr>
              <p:spPr bwMode="auto">
                <a:xfrm>
                  <a:off x="5575339" y="3453425"/>
                  <a:ext cx="2069912" cy="586173"/>
                </a:xfrm>
                <a:custGeom>
                  <a:avLst/>
                  <a:gdLst>
                    <a:gd name="T0" fmla="*/ 188 w 2868"/>
                    <a:gd name="T1" fmla="*/ 1023 h 1023"/>
                    <a:gd name="T2" fmla="*/ 266 w 2868"/>
                    <a:gd name="T3" fmla="*/ 1010 h 1023"/>
                    <a:gd name="T4" fmla="*/ 470 w 2868"/>
                    <a:gd name="T5" fmla="*/ 973 h 1023"/>
                    <a:gd name="T6" fmla="*/ 768 w 2868"/>
                    <a:gd name="T7" fmla="*/ 917 h 1023"/>
                    <a:gd name="T8" fmla="*/ 1121 w 2868"/>
                    <a:gd name="T9" fmla="*/ 844 h 1023"/>
                    <a:gd name="T10" fmla="*/ 1308 w 2868"/>
                    <a:gd name="T11" fmla="*/ 802 h 1023"/>
                    <a:gd name="T12" fmla="*/ 1495 w 2868"/>
                    <a:gd name="T13" fmla="*/ 757 h 1023"/>
                    <a:gd name="T14" fmla="*/ 1678 w 2868"/>
                    <a:gd name="T15" fmla="*/ 711 h 1023"/>
                    <a:gd name="T16" fmla="*/ 1853 w 2868"/>
                    <a:gd name="T17" fmla="*/ 662 h 1023"/>
                    <a:gd name="T18" fmla="*/ 2015 w 2868"/>
                    <a:gd name="T19" fmla="*/ 612 h 1023"/>
                    <a:gd name="T20" fmla="*/ 2158 w 2868"/>
                    <a:gd name="T21" fmla="*/ 561 h 1023"/>
                    <a:gd name="T22" fmla="*/ 2280 w 2868"/>
                    <a:gd name="T23" fmla="*/ 510 h 1023"/>
                    <a:gd name="T24" fmla="*/ 2375 w 2868"/>
                    <a:gd name="T25" fmla="*/ 458 h 1023"/>
                    <a:gd name="T26" fmla="*/ 2451 w 2868"/>
                    <a:gd name="T27" fmla="*/ 407 h 1023"/>
                    <a:gd name="T28" fmla="*/ 2519 w 2868"/>
                    <a:gd name="T29" fmla="*/ 360 h 1023"/>
                    <a:gd name="T30" fmla="*/ 2633 w 2868"/>
                    <a:gd name="T31" fmla="*/ 274 h 1023"/>
                    <a:gd name="T32" fmla="*/ 2719 w 2868"/>
                    <a:gd name="T33" fmla="*/ 201 h 1023"/>
                    <a:gd name="T34" fmla="*/ 2782 w 2868"/>
                    <a:gd name="T35" fmla="*/ 139 h 1023"/>
                    <a:gd name="T36" fmla="*/ 2825 w 2868"/>
                    <a:gd name="T37" fmla="*/ 92 h 1023"/>
                    <a:gd name="T38" fmla="*/ 2851 w 2868"/>
                    <a:gd name="T39" fmla="*/ 57 h 1023"/>
                    <a:gd name="T40" fmla="*/ 2868 w 2868"/>
                    <a:gd name="T41" fmla="*/ 29 h 1023"/>
                    <a:gd name="T42" fmla="*/ 2782 w 2868"/>
                    <a:gd name="T43" fmla="*/ 4 h 1023"/>
                    <a:gd name="T44" fmla="*/ 2753 w 2868"/>
                    <a:gd name="T45" fmla="*/ 38 h 1023"/>
                    <a:gd name="T46" fmla="*/ 2692 w 2868"/>
                    <a:gd name="T47" fmla="*/ 98 h 1023"/>
                    <a:gd name="T48" fmla="*/ 2629 w 2868"/>
                    <a:gd name="T49" fmla="*/ 157 h 1023"/>
                    <a:gd name="T50" fmla="*/ 2577 w 2868"/>
                    <a:gd name="T51" fmla="*/ 200 h 1023"/>
                    <a:gd name="T52" fmla="*/ 2518 w 2868"/>
                    <a:gd name="T53" fmla="*/ 246 h 1023"/>
                    <a:gd name="T54" fmla="*/ 2451 w 2868"/>
                    <a:gd name="T55" fmla="*/ 293 h 1023"/>
                    <a:gd name="T56" fmla="*/ 2378 w 2868"/>
                    <a:gd name="T57" fmla="*/ 340 h 1023"/>
                    <a:gd name="T58" fmla="*/ 2297 w 2868"/>
                    <a:gd name="T59" fmla="*/ 387 h 1023"/>
                    <a:gd name="T60" fmla="*/ 2210 w 2868"/>
                    <a:gd name="T61" fmla="*/ 432 h 1023"/>
                    <a:gd name="T62" fmla="*/ 2115 w 2868"/>
                    <a:gd name="T63" fmla="*/ 476 h 1023"/>
                    <a:gd name="T64" fmla="*/ 2014 w 2868"/>
                    <a:gd name="T65" fmla="*/ 515 h 1023"/>
                    <a:gd name="T66" fmla="*/ 1905 w 2868"/>
                    <a:gd name="T67" fmla="*/ 550 h 1023"/>
                    <a:gd name="T68" fmla="*/ 1726 w 2868"/>
                    <a:gd name="T69" fmla="*/ 597 h 1023"/>
                    <a:gd name="T70" fmla="*/ 1449 w 2868"/>
                    <a:gd name="T71" fmla="*/ 664 h 1023"/>
                    <a:gd name="T72" fmla="*/ 1146 w 2868"/>
                    <a:gd name="T73" fmla="*/ 734 h 1023"/>
                    <a:gd name="T74" fmla="*/ 841 w 2868"/>
                    <a:gd name="T75" fmla="*/ 802 h 1023"/>
                    <a:gd name="T76" fmla="*/ 553 w 2868"/>
                    <a:gd name="T77" fmla="*/ 865 h 1023"/>
                    <a:gd name="T78" fmla="*/ 305 w 2868"/>
                    <a:gd name="T79" fmla="*/ 918 h 1023"/>
                    <a:gd name="T80" fmla="*/ 119 w 2868"/>
                    <a:gd name="T81" fmla="*/ 957 h 1023"/>
                    <a:gd name="T82" fmla="*/ 15 w 2868"/>
                    <a:gd name="T83" fmla="*/ 979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68" h="1023">
                      <a:moveTo>
                        <a:pt x="0" y="982"/>
                      </a:moveTo>
                      <a:lnTo>
                        <a:pt x="188" y="1023"/>
                      </a:lnTo>
                      <a:lnTo>
                        <a:pt x="208" y="1019"/>
                      </a:lnTo>
                      <a:lnTo>
                        <a:pt x="266" y="1010"/>
                      </a:lnTo>
                      <a:lnTo>
                        <a:pt x="353" y="994"/>
                      </a:lnTo>
                      <a:lnTo>
                        <a:pt x="470" y="973"/>
                      </a:lnTo>
                      <a:lnTo>
                        <a:pt x="609" y="948"/>
                      </a:lnTo>
                      <a:lnTo>
                        <a:pt x="768" y="917"/>
                      </a:lnTo>
                      <a:lnTo>
                        <a:pt x="940" y="882"/>
                      </a:lnTo>
                      <a:lnTo>
                        <a:pt x="1121" y="844"/>
                      </a:lnTo>
                      <a:lnTo>
                        <a:pt x="1214" y="823"/>
                      </a:lnTo>
                      <a:lnTo>
                        <a:pt x="1308" y="802"/>
                      </a:lnTo>
                      <a:lnTo>
                        <a:pt x="1401" y="780"/>
                      </a:lnTo>
                      <a:lnTo>
                        <a:pt x="1495" y="757"/>
                      </a:lnTo>
                      <a:lnTo>
                        <a:pt x="1587" y="735"/>
                      </a:lnTo>
                      <a:lnTo>
                        <a:pt x="1678" y="711"/>
                      </a:lnTo>
                      <a:lnTo>
                        <a:pt x="1767" y="686"/>
                      </a:lnTo>
                      <a:lnTo>
                        <a:pt x="1853" y="662"/>
                      </a:lnTo>
                      <a:lnTo>
                        <a:pt x="1935" y="638"/>
                      </a:lnTo>
                      <a:lnTo>
                        <a:pt x="2015" y="612"/>
                      </a:lnTo>
                      <a:lnTo>
                        <a:pt x="2089" y="587"/>
                      </a:lnTo>
                      <a:lnTo>
                        <a:pt x="2158" y="561"/>
                      </a:lnTo>
                      <a:lnTo>
                        <a:pt x="2222" y="535"/>
                      </a:lnTo>
                      <a:lnTo>
                        <a:pt x="2280" y="510"/>
                      </a:lnTo>
                      <a:lnTo>
                        <a:pt x="2331" y="483"/>
                      </a:lnTo>
                      <a:lnTo>
                        <a:pt x="2375" y="458"/>
                      </a:lnTo>
                      <a:lnTo>
                        <a:pt x="2414" y="432"/>
                      </a:lnTo>
                      <a:lnTo>
                        <a:pt x="2451" y="407"/>
                      </a:lnTo>
                      <a:lnTo>
                        <a:pt x="2486" y="384"/>
                      </a:lnTo>
                      <a:lnTo>
                        <a:pt x="2519" y="360"/>
                      </a:lnTo>
                      <a:lnTo>
                        <a:pt x="2579" y="316"/>
                      </a:lnTo>
                      <a:lnTo>
                        <a:pt x="2633" y="274"/>
                      </a:lnTo>
                      <a:lnTo>
                        <a:pt x="2679" y="235"/>
                      </a:lnTo>
                      <a:lnTo>
                        <a:pt x="2719" y="201"/>
                      </a:lnTo>
                      <a:lnTo>
                        <a:pt x="2754" y="169"/>
                      </a:lnTo>
                      <a:lnTo>
                        <a:pt x="2782" y="139"/>
                      </a:lnTo>
                      <a:lnTo>
                        <a:pt x="2806" y="114"/>
                      </a:lnTo>
                      <a:lnTo>
                        <a:pt x="2825" y="92"/>
                      </a:lnTo>
                      <a:lnTo>
                        <a:pt x="2839" y="73"/>
                      </a:lnTo>
                      <a:lnTo>
                        <a:pt x="2851" y="57"/>
                      </a:lnTo>
                      <a:lnTo>
                        <a:pt x="2864" y="36"/>
                      </a:lnTo>
                      <a:lnTo>
                        <a:pt x="2868" y="29"/>
                      </a:lnTo>
                      <a:lnTo>
                        <a:pt x="2787" y="0"/>
                      </a:lnTo>
                      <a:lnTo>
                        <a:pt x="2782" y="4"/>
                      </a:lnTo>
                      <a:lnTo>
                        <a:pt x="2772" y="18"/>
                      </a:lnTo>
                      <a:lnTo>
                        <a:pt x="2753" y="38"/>
                      </a:lnTo>
                      <a:lnTo>
                        <a:pt x="2726" y="65"/>
                      </a:lnTo>
                      <a:lnTo>
                        <a:pt x="2692" y="98"/>
                      </a:lnTo>
                      <a:lnTo>
                        <a:pt x="2652" y="136"/>
                      </a:lnTo>
                      <a:lnTo>
                        <a:pt x="2629" y="157"/>
                      </a:lnTo>
                      <a:lnTo>
                        <a:pt x="2604" y="178"/>
                      </a:lnTo>
                      <a:lnTo>
                        <a:pt x="2577" y="200"/>
                      </a:lnTo>
                      <a:lnTo>
                        <a:pt x="2549" y="223"/>
                      </a:lnTo>
                      <a:lnTo>
                        <a:pt x="2518" y="246"/>
                      </a:lnTo>
                      <a:lnTo>
                        <a:pt x="2485" y="269"/>
                      </a:lnTo>
                      <a:lnTo>
                        <a:pt x="2451" y="293"/>
                      </a:lnTo>
                      <a:lnTo>
                        <a:pt x="2415" y="316"/>
                      </a:lnTo>
                      <a:lnTo>
                        <a:pt x="2378" y="340"/>
                      </a:lnTo>
                      <a:lnTo>
                        <a:pt x="2338" y="364"/>
                      </a:lnTo>
                      <a:lnTo>
                        <a:pt x="2297" y="387"/>
                      </a:lnTo>
                      <a:lnTo>
                        <a:pt x="2255" y="410"/>
                      </a:lnTo>
                      <a:lnTo>
                        <a:pt x="2210" y="432"/>
                      </a:lnTo>
                      <a:lnTo>
                        <a:pt x="2164" y="454"/>
                      </a:lnTo>
                      <a:lnTo>
                        <a:pt x="2115" y="476"/>
                      </a:lnTo>
                      <a:lnTo>
                        <a:pt x="2065" y="496"/>
                      </a:lnTo>
                      <a:lnTo>
                        <a:pt x="2014" y="515"/>
                      </a:lnTo>
                      <a:lnTo>
                        <a:pt x="1961" y="533"/>
                      </a:lnTo>
                      <a:lnTo>
                        <a:pt x="1905" y="550"/>
                      </a:lnTo>
                      <a:lnTo>
                        <a:pt x="1849" y="566"/>
                      </a:lnTo>
                      <a:lnTo>
                        <a:pt x="1726" y="597"/>
                      </a:lnTo>
                      <a:lnTo>
                        <a:pt x="1593" y="630"/>
                      </a:lnTo>
                      <a:lnTo>
                        <a:pt x="1449" y="664"/>
                      </a:lnTo>
                      <a:lnTo>
                        <a:pt x="1300" y="699"/>
                      </a:lnTo>
                      <a:lnTo>
                        <a:pt x="1146" y="734"/>
                      </a:lnTo>
                      <a:lnTo>
                        <a:pt x="993" y="768"/>
                      </a:lnTo>
                      <a:lnTo>
                        <a:pt x="841" y="802"/>
                      </a:lnTo>
                      <a:lnTo>
                        <a:pt x="694" y="834"/>
                      </a:lnTo>
                      <a:lnTo>
                        <a:pt x="553" y="865"/>
                      </a:lnTo>
                      <a:lnTo>
                        <a:pt x="423" y="893"/>
                      </a:lnTo>
                      <a:lnTo>
                        <a:pt x="305" y="918"/>
                      </a:lnTo>
                      <a:lnTo>
                        <a:pt x="202" y="939"/>
                      </a:lnTo>
                      <a:lnTo>
                        <a:pt x="119" y="957"/>
                      </a:lnTo>
                      <a:lnTo>
                        <a:pt x="55" y="971"/>
                      </a:lnTo>
                      <a:lnTo>
                        <a:pt x="15" y="979"/>
                      </a:lnTo>
                      <a:lnTo>
                        <a:pt x="0" y="982"/>
                      </a:ln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92500" lnSpcReduction="10000"/>
                </a:bodyPr>
                <a:lstStyle/>
                <a:p>
                  <a:pPr algn="ctr"/>
                  <a:endParaRPr>
                    <a:latin typeface="微软雅黑" panose="020B0503020204020204" pitchFamily="34" charset="-122"/>
                    <a:ea typeface="微软雅黑" panose="020B0503020204020204" pitchFamily="34" charset="-122"/>
                  </a:endParaRPr>
                </a:p>
              </p:txBody>
            </p:sp>
            <p:sp>
              <p:nvSpPr>
                <p:cNvPr id="16" name="îṩľîḓé"/>
                <p:cNvSpPr/>
                <p:nvPr/>
              </p:nvSpPr>
              <p:spPr bwMode="auto">
                <a:xfrm>
                  <a:off x="7643085" y="2643788"/>
                  <a:ext cx="1210336" cy="754632"/>
                </a:xfrm>
                <a:custGeom>
                  <a:avLst/>
                  <a:gdLst>
                    <a:gd name="T0" fmla="*/ 71 w 1677"/>
                    <a:gd name="T1" fmla="*/ 1316 h 1316"/>
                    <a:gd name="T2" fmla="*/ 93 w 1677"/>
                    <a:gd name="T3" fmla="*/ 1289 h 1316"/>
                    <a:gd name="T4" fmla="*/ 155 w 1677"/>
                    <a:gd name="T5" fmla="*/ 1210 h 1316"/>
                    <a:gd name="T6" fmla="*/ 251 w 1677"/>
                    <a:gd name="T7" fmla="*/ 1096 h 1316"/>
                    <a:gd name="T8" fmla="*/ 374 w 1677"/>
                    <a:gd name="T9" fmla="*/ 954 h 1316"/>
                    <a:gd name="T10" fmla="*/ 519 w 1677"/>
                    <a:gd name="T11" fmla="*/ 799 h 1316"/>
                    <a:gd name="T12" fmla="*/ 597 w 1677"/>
                    <a:gd name="T13" fmla="*/ 719 h 1316"/>
                    <a:gd name="T14" fmla="*/ 678 w 1677"/>
                    <a:gd name="T15" fmla="*/ 640 h 1316"/>
                    <a:gd name="T16" fmla="*/ 761 w 1677"/>
                    <a:gd name="T17" fmla="*/ 563 h 1316"/>
                    <a:gd name="T18" fmla="*/ 845 w 1677"/>
                    <a:gd name="T19" fmla="*/ 490 h 1316"/>
                    <a:gd name="T20" fmla="*/ 930 w 1677"/>
                    <a:gd name="T21" fmla="*/ 421 h 1316"/>
                    <a:gd name="T22" fmla="*/ 1014 w 1677"/>
                    <a:gd name="T23" fmla="*/ 360 h 1316"/>
                    <a:gd name="T24" fmla="*/ 1095 w 1677"/>
                    <a:gd name="T25" fmla="*/ 305 h 1316"/>
                    <a:gd name="T26" fmla="*/ 1172 w 1677"/>
                    <a:gd name="T27" fmla="*/ 257 h 1316"/>
                    <a:gd name="T28" fmla="*/ 1242 w 1677"/>
                    <a:gd name="T29" fmla="*/ 215 h 1316"/>
                    <a:gd name="T30" fmla="*/ 1307 w 1677"/>
                    <a:gd name="T31" fmla="*/ 180 h 1316"/>
                    <a:gd name="T32" fmla="*/ 1421 w 1677"/>
                    <a:gd name="T33" fmla="*/ 124 h 1316"/>
                    <a:gd name="T34" fmla="*/ 1514 w 1677"/>
                    <a:gd name="T35" fmla="*/ 86 h 1316"/>
                    <a:gd name="T36" fmla="*/ 1585 w 1677"/>
                    <a:gd name="T37" fmla="*/ 62 h 1316"/>
                    <a:gd name="T38" fmla="*/ 1636 w 1677"/>
                    <a:gd name="T39" fmla="*/ 50 h 1316"/>
                    <a:gd name="T40" fmla="*/ 1677 w 1677"/>
                    <a:gd name="T41" fmla="*/ 44 h 1316"/>
                    <a:gd name="T42" fmla="*/ 1543 w 1677"/>
                    <a:gd name="T43" fmla="*/ 2 h 1316"/>
                    <a:gd name="T44" fmla="*/ 1500 w 1677"/>
                    <a:gd name="T45" fmla="*/ 16 h 1316"/>
                    <a:gd name="T46" fmla="*/ 1422 w 1677"/>
                    <a:gd name="T47" fmla="*/ 47 h 1316"/>
                    <a:gd name="T48" fmla="*/ 1314 w 1677"/>
                    <a:gd name="T49" fmla="*/ 93 h 1316"/>
                    <a:gd name="T50" fmla="*/ 1218 w 1677"/>
                    <a:gd name="T51" fmla="*/ 141 h 1316"/>
                    <a:gd name="T52" fmla="*/ 1148 w 1677"/>
                    <a:gd name="T53" fmla="*/ 178 h 1316"/>
                    <a:gd name="T54" fmla="*/ 1074 w 1677"/>
                    <a:gd name="T55" fmla="*/ 220 h 1316"/>
                    <a:gd name="T56" fmla="*/ 998 w 1677"/>
                    <a:gd name="T57" fmla="*/ 268 h 1316"/>
                    <a:gd name="T58" fmla="*/ 921 w 1677"/>
                    <a:gd name="T59" fmla="*/ 320 h 1316"/>
                    <a:gd name="T60" fmla="*/ 842 w 1677"/>
                    <a:gd name="T61" fmla="*/ 378 h 1316"/>
                    <a:gd name="T62" fmla="*/ 762 w 1677"/>
                    <a:gd name="T63" fmla="*/ 441 h 1316"/>
                    <a:gd name="T64" fmla="*/ 684 w 1677"/>
                    <a:gd name="T65" fmla="*/ 510 h 1316"/>
                    <a:gd name="T66" fmla="*/ 570 w 1677"/>
                    <a:gd name="T67" fmla="*/ 621 h 1316"/>
                    <a:gd name="T68" fmla="*/ 433 w 1677"/>
                    <a:gd name="T69" fmla="*/ 764 h 1316"/>
                    <a:gd name="T70" fmla="*/ 313 w 1677"/>
                    <a:gd name="T71" fmla="*/ 897 h 1316"/>
                    <a:gd name="T72" fmla="*/ 211 w 1677"/>
                    <a:gd name="T73" fmla="*/ 1017 h 1316"/>
                    <a:gd name="T74" fmla="*/ 129 w 1677"/>
                    <a:gd name="T75" fmla="*/ 1119 h 1316"/>
                    <a:gd name="T76" fmla="*/ 66 w 1677"/>
                    <a:gd name="T77" fmla="*/ 1202 h 1316"/>
                    <a:gd name="T78" fmla="*/ 24 w 1677"/>
                    <a:gd name="T79" fmla="*/ 1260 h 1316"/>
                    <a:gd name="T80" fmla="*/ 2 w 1677"/>
                    <a:gd name="T81" fmla="*/ 1291 h 1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7" h="1316">
                      <a:moveTo>
                        <a:pt x="0" y="1294"/>
                      </a:moveTo>
                      <a:lnTo>
                        <a:pt x="71" y="1316"/>
                      </a:lnTo>
                      <a:lnTo>
                        <a:pt x="76" y="1309"/>
                      </a:lnTo>
                      <a:lnTo>
                        <a:pt x="93" y="1289"/>
                      </a:lnTo>
                      <a:lnTo>
                        <a:pt x="119" y="1255"/>
                      </a:lnTo>
                      <a:lnTo>
                        <a:pt x="155" y="1210"/>
                      </a:lnTo>
                      <a:lnTo>
                        <a:pt x="200" y="1157"/>
                      </a:lnTo>
                      <a:lnTo>
                        <a:pt x="251" y="1096"/>
                      </a:lnTo>
                      <a:lnTo>
                        <a:pt x="310" y="1027"/>
                      </a:lnTo>
                      <a:lnTo>
                        <a:pt x="374" y="954"/>
                      </a:lnTo>
                      <a:lnTo>
                        <a:pt x="445" y="878"/>
                      </a:lnTo>
                      <a:lnTo>
                        <a:pt x="519" y="799"/>
                      </a:lnTo>
                      <a:lnTo>
                        <a:pt x="557" y="759"/>
                      </a:lnTo>
                      <a:lnTo>
                        <a:pt x="597" y="719"/>
                      </a:lnTo>
                      <a:lnTo>
                        <a:pt x="637" y="679"/>
                      </a:lnTo>
                      <a:lnTo>
                        <a:pt x="678" y="640"/>
                      </a:lnTo>
                      <a:lnTo>
                        <a:pt x="719" y="601"/>
                      </a:lnTo>
                      <a:lnTo>
                        <a:pt x="761" y="563"/>
                      </a:lnTo>
                      <a:lnTo>
                        <a:pt x="802" y="526"/>
                      </a:lnTo>
                      <a:lnTo>
                        <a:pt x="845" y="490"/>
                      </a:lnTo>
                      <a:lnTo>
                        <a:pt x="888" y="455"/>
                      </a:lnTo>
                      <a:lnTo>
                        <a:pt x="930" y="421"/>
                      </a:lnTo>
                      <a:lnTo>
                        <a:pt x="973" y="389"/>
                      </a:lnTo>
                      <a:lnTo>
                        <a:pt x="1014" y="360"/>
                      </a:lnTo>
                      <a:lnTo>
                        <a:pt x="1056" y="331"/>
                      </a:lnTo>
                      <a:lnTo>
                        <a:pt x="1095" y="305"/>
                      </a:lnTo>
                      <a:lnTo>
                        <a:pt x="1135" y="280"/>
                      </a:lnTo>
                      <a:lnTo>
                        <a:pt x="1172" y="257"/>
                      </a:lnTo>
                      <a:lnTo>
                        <a:pt x="1207" y="235"/>
                      </a:lnTo>
                      <a:lnTo>
                        <a:pt x="1242" y="215"/>
                      </a:lnTo>
                      <a:lnTo>
                        <a:pt x="1275" y="197"/>
                      </a:lnTo>
                      <a:lnTo>
                        <a:pt x="1307" y="180"/>
                      </a:lnTo>
                      <a:lnTo>
                        <a:pt x="1366" y="149"/>
                      </a:lnTo>
                      <a:lnTo>
                        <a:pt x="1421" y="124"/>
                      </a:lnTo>
                      <a:lnTo>
                        <a:pt x="1470" y="103"/>
                      </a:lnTo>
                      <a:lnTo>
                        <a:pt x="1514" y="86"/>
                      </a:lnTo>
                      <a:lnTo>
                        <a:pt x="1552" y="72"/>
                      </a:lnTo>
                      <a:lnTo>
                        <a:pt x="1585" y="62"/>
                      </a:lnTo>
                      <a:lnTo>
                        <a:pt x="1614" y="55"/>
                      </a:lnTo>
                      <a:lnTo>
                        <a:pt x="1636" y="50"/>
                      </a:lnTo>
                      <a:lnTo>
                        <a:pt x="1666" y="46"/>
                      </a:lnTo>
                      <a:lnTo>
                        <a:pt x="1677" y="44"/>
                      </a:lnTo>
                      <a:lnTo>
                        <a:pt x="1549" y="0"/>
                      </a:lnTo>
                      <a:lnTo>
                        <a:pt x="1543" y="2"/>
                      </a:lnTo>
                      <a:lnTo>
                        <a:pt x="1527" y="7"/>
                      </a:lnTo>
                      <a:lnTo>
                        <a:pt x="1500" y="16"/>
                      </a:lnTo>
                      <a:lnTo>
                        <a:pt x="1466" y="30"/>
                      </a:lnTo>
                      <a:lnTo>
                        <a:pt x="1422" y="47"/>
                      </a:lnTo>
                      <a:lnTo>
                        <a:pt x="1371" y="68"/>
                      </a:lnTo>
                      <a:lnTo>
                        <a:pt x="1314" y="93"/>
                      </a:lnTo>
                      <a:lnTo>
                        <a:pt x="1251" y="124"/>
                      </a:lnTo>
                      <a:lnTo>
                        <a:pt x="1218" y="141"/>
                      </a:lnTo>
                      <a:lnTo>
                        <a:pt x="1183" y="159"/>
                      </a:lnTo>
                      <a:lnTo>
                        <a:pt x="1148" y="178"/>
                      </a:lnTo>
                      <a:lnTo>
                        <a:pt x="1111" y="199"/>
                      </a:lnTo>
                      <a:lnTo>
                        <a:pt x="1074" y="220"/>
                      </a:lnTo>
                      <a:lnTo>
                        <a:pt x="1037" y="243"/>
                      </a:lnTo>
                      <a:lnTo>
                        <a:pt x="998" y="268"/>
                      </a:lnTo>
                      <a:lnTo>
                        <a:pt x="960" y="293"/>
                      </a:lnTo>
                      <a:lnTo>
                        <a:pt x="921" y="320"/>
                      </a:lnTo>
                      <a:lnTo>
                        <a:pt x="881" y="348"/>
                      </a:lnTo>
                      <a:lnTo>
                        <a:pt x="842" y="378"/>
                      </a:lnTo>
                      <a:lnTo>
                        <a:pt x="802" y="408"/>
                      </a:lnTo>
                      <a:lnTo>
                        <a:pt x="762" y="441"/>
                      </a:lnTo>
                      <a:lnTo>
                        <a:pt x="723" y="475"/>
                      </a:lnTo>
                      <a:lnTo>
                        <a:pt x="684" y="510"/>
                      </a:lnTo>
                      <a:lnTo>
                        <a:pt x="645" y="547"/>
                      </a:lnTo>
                      <a:lnTo>
                        <a:pt x="570" y="621"/>
                      </a:lnTo>
                      <a:lnTo>
                        <a:pt x="499" y="693"/>
                      </a:lnTo>
                      <a:lnTo>
                        <a:pt x="433" y="764"/>
                      </a:lnTo>
                      <a:lnTo>
                        <a:pt x="371" y="832"/>
                      </a:lnTo>
                      <a:lnTo>
                        <a:pt x="313" y="897"/>
                      </a:lnTo>
                      <a:lnTo>
                        <a:pt x="260" y="959"/>
                      </a:lnTo>
                      <a:lnTo>
                        <a:pt x="211" y="1017"/>
                      </a:lnTo>
                      <a:lnTo>
                        <a:pt x="168" y="1071"/>
                      </a:lnTo>
                      <a:lnTo>
                        <a:pt x="129" y="1119"/>
                      </a:lnTo>
                      <a:lnTo>
                        <a:pt x="95" y="1163"/>
                      </a:lnTo>
                      <a:lnTo>
                        <a:pt x="66" y="1202"/>
                      </a:lnTo>
                      <a:lnTo>
                        <a:pt x="42" y="1234"/>
                      </a:lnTo>
                      <a:lnTo>
                        <a:pt x="24" y="1260"/>
                      </a:lnTo>
                      <a:lnTo>
                        <a:pt x="10" y="1279"/>
                      </a:lnTo>
                      <a:lnTo>
                        <a:pt x="2" y="1291"/>
                      </a:lnTo>
                      <a:lnTo>
                        <a:pt x="0" y="1294"/>
                      </a:ln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latin typeface="微软雅黑" panose="020B0503020204020204" pitchFamily="34" charset="-122"/>
                    <a:ea typeface="微软雅黑" panose="020B0503020204020204" pitchFamily="34" charset="-122"/>
                  </a:endParaRPr>
                </a:p>
              </p:txBody>
            </p:sp>
            <p:sp>
              <p:nvSpPr>
                <p:cNvPr id="17" name="íṣľîḑé"/>
                <p:cNvSpPr/>
                <p:nvPr/>
              </p:nvSpPr>
              <p:spPr bwMode="auto">
                <a:xfrm>
                  <a:off x="8866414" y="2239828"/>
                  <a:ext cx="2165180" cy="400522"/>
                </a:xfrm>
                <a:custGeom>
                  <a:avLst/>
                  <a:gdLst>
                    <a:gd name="T0" fmla="*/ 94 w 3000"/>
                    <a:gd name="T1" fmla="*/ 697 h 697"/>
                    <a:gd name="T2" fmla="*/ 106 w 3000"/>
                    <a:gd name="T3" fmla="*/ 686 h 697"/>
                    <a:gd name="T4" fmla="*/ 146 w 3000"/>
                    <a:gd name="T5" fmla="*/ 672 h 697"/>
                    <a:gd name="T6" fmla="*/ 209 w 3000"/>
                    <a:gd name="T7" fmla="*/ 655 h 697"/>
                    <a:gd name="T8" fmla="*/ 296 w 3000"/>
                    <a:gd name="T9" fmla="*/ 636 h 697"/>
                    <a:gd name="T10" fmla="*/ 523 w 3000"/>
                    <a:gd name="T11" fmla="*/ 591 h 697"/>
                    <a:gd name="T12" fmla="*/ 809 w 3000"/>
                    <a:gd name="T13" fmla="*/ 540 h 697"/>
                    <a:gd name="T14" fmla="*/ 1130 w 3000"/>
                    <a:gd name="T15" fmla="*/ 486 h 697"/>
                    <a:gd name="T16" fmla="*/ 1467 w 3000"/>
                    <a:gd name="T17" fmla="*/ 431 h 697"/>
                    <a:gd name="T18" fmla="*/ 1799 w 3000"/>
                    <a:gd name="T19" fmla="*/ 380 h 697"/>
                    <a:gd name="T20" fmla="*/ 2105 w 3000"/>
                    <a:gd name="T21" fmla="*/ 335 h 697"/>
                    <a:gd name="T22" fmla="*/ 2242 w 3000"/>
                    <a:gd name="T23" fmla="*/ 313 h 697"/>
                    <a:gd name="T24" fmla="*/ 2363 w 3000"/>
                    <a:gd name="T25" fmla="*/ 289 h 697"/>
                    <a:gd name="T26" fmla="*/ 2473 w 3000"/>
                    <a:gd name="T27" fmla="*/ 265 h 697"/>
                    <a:gd name="T28" fmla="*/ 2571 w 3000"/>
                    <a:gd name="T29" fmla="*/ 240 h 697"/>
                    <a:gd name="T30" fmla="*/ 2656 w 3000"/>
                    <a:gd name="T31" fmla="*/ 214 h 697"/>
                    <a:gd name="T32" fmla="*/ 2730 w 3000"/>
                    <a:gd name="T33" fmla="*/ 189 h 697"/>
                    <a:gd name="T34" fmla="*/ 2794 w 3000"/>
                    <a:gd name="T35" fmla="*/ 163 h 697"/>
                    <a:gd name="T36" fmla="*/ 2848 w 3000"/>
                    <a:gd name="T37" fmla="*/ 139 h 697"/>
                    <a:gd name="T38" fmla="*/ 2892 w 3000"/>
                    <a:gd name="T39" fmla="*/ 116 h 697"/>
                    <a:gd name="T40" fmla="*/ 2928 w 3000"/>
                    <a:gd name="T41" fmla="*/ 95 h 697"/>
                    <a:gd name="T42" fmla="*/ 2956 w 3000"/>
                    <a:gd name="T43" fmla="*/ 74 h 697"/>
                    <a:gd name="T44" fmla="*/ 2977 w 3000"/>
                    <a:gd name="T45" fmla="*/ 58 h 697"/>
                    <a:gd name="T46" fmla="*/ 2991 w 3000"/>
                    <a:gd name="T47" fmla="*/ 43 h 697"/>
                    <a:gd name="T48" fmla="*/ 2998 w 3000"/>
                    <a:gd name="T49" fmla="*/ 31 h 697"/>
                    <a:gd name="T50" fmla="*/ 3000 w 3000"/>
                    <a:gd name="T51" fmla="*/ 24 h 697"/>
                    <a:gd name="T52" fmla="*/ 2997 w 3000"/>
                    <a:gd name="T53" fmla="*/ 19 h 697"/>
                    <a:gd name="T54" fmla="*/ 2939 w 3000"/>
                    <a:gd name="T55" fmla="*/ 3 h 697"/>
                    <a:gd name="T56" fmla="*/ 2893 w 3000"/>
                    <a:gd name="T57" fmla="*/ 18 h 697"/>
                    <a:gd name="T58" fmla="*/ 2802 w 3000"/>
                    <a:gd name="T59" fmla="*/ 48 h 697"/>
                    <a:gd name="T60" fmla="*/ 2663 w 3000"/>
                    <a:gd name="T61" fmla="*/ 88 h 697"/>
                    <a:gd name="T62" fmla="*/ 2473 w 3000"/>
                    <a:gd name="T63" fmla="*/ 136 h 697"/>
                    <a:gd name="T64" fmla="*/ 2233 w 3000"/>
                    <a:gd name="T65" fmla="*/ 190 h 697"/>
                    <a:gd name="T66" fmla="*/ 2020 w 3000"/>
                    <a:gd name="T67" fmla="*/ 233 h 697"/>
                    <a:gd name="T68" fmla="*/ 1860 w 3000"/>
                    <a:gd name="T69" fmla="*/ 262 h 697"/>
                    <a:gd name="T70" fmla="*/ 1688 w 3000"/>
                    <a:gd name="T71" fmla="*/ 291 h 697"/>
                    <a:gd name="T72" fmla="*/ 1501 w 3000"/>
                    <a:gd name="T73" fmla="*/ 320 h 697"/>
                    <a:gd name="T74" fmla="*/ 1304 w 3000"/>
                    <a:gd name="T75" fmla="*/ 349 h 697"/>
                    <a:gd name="T76" fmla="*/ 1121 w 3000"/>
                    <a:gd name="T77" fmla="*/ 377 h 697"/>
                    <a:gd name="T78" fmla="*/ 954 w 3000"/>
                    <a:gd name="T79" fmla="*/ 406 h 697"/>
                    <a:gd name="T80" fmla="*/ 803 w 3000"/>
                    <a:gd name="T81" fmla="*/ 434 h 697"/>
                    <a:gd name="T82" fmla="*/ 666 w 3000"/>
                    <a:gd name="T83" fmla="*/ 462 h 697"/>
                    <a:gd name="T84" fmla="*/ 545 w 3000"/>
                    <a:gd name="T85" fmla="*/ 489 h 697"/>
                    <a:gd name="T86" fmla="*/ 388 w 3000"/>
                    <a:gd name="T87" fmla="*/ 527 h 697"/>
                    <a:gd name="T88" fmla="*/ 225 w 3000"/>
                    <a:gd name="T89" fmla="*/ 574 h 697"/>
                    <a:gd name="T90" fmla="*/ 110 w 3000"/>
                    <a:gd name="T91" fmla="*/ 612 h 697"/>
                    <a:gd name="T92" fmla="*/ 38 w 3000"/>
                    <a:gd name="T93" fmla="*/ 641 h 697"/>
                    <a:gd name="T94" fmla="*/ 4 w 3000"/>
                    <a:gd name="T95" fmla="*/ 655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00" h="697">
                      <a:moveTo>
                        <a:pt x="0" y="657"/>
                      </a:moveTo>
                      <a:lnTo>
                        <a:pt x="94" y="697"/>
                      </a:lnTo>
                      <a:lnTo>
                        <a:pt x="96" y="691"/>
                      </a:lnTo>
                      <a:lnTo>
                        <a:pt x="106" y="686"/>
                      </a:lnTo>
                      <a:lnTo>
                        <a:pt x="123" y="680"/>
                      </a:lnTo>
                      <a:lnTo>
                        <a:pt x="146" y="672"/>
                      </a:lnTo>
                      <a:lnTo>
                        <a:pt x="174" y="664"/>
                      </a:lnTo>
                      <a:lnTo>
                        <a:pt x="209" y="655"/>
                      </a:lnTo>
                      <a:lnTo>
                        <a:pt x="251" y="646"/>
                      </a:lnTo>
                      <a:lnTo>
                        <a:pt x="296" y="636"/>
                      </a:lnTo>
                      <a:lnTo>
                        <a:pt x="402" y="614"/>
                      </a:lnTo>
                      <a:lnTo>
                        <a:pt x="523" y="591"/>
                      </a:lnTo>
                      <a:lnTo>
                        <a:pt x="661" y="565"/>
                      </a:lnTo>
                      <a:lnTo>
                        <a:pt x="809" y="540"/>
                      </a:lnTo>
                      <a:lnTo>
                        <a:pt x="966" y="513"/>
                      </a:lnTo>
                      <a:lnTo>
                        <a:pt x="1130" y="486"/>
                      </a:lnTo>
                      <a:lnTo>
                        <a:pt x="1297" y="459"/>
                      </a:lnTo>
                      <a:lnTo>
                        <a:pt x="1467" y="431"/>
                      </a:lnTo>
                      <a:lnTo>
                        <a:pt x="1635" y="406"/>
                      </a:lnTo>
                      <a:lnTo>
                        <a:pt x="1799" y="380"/>
                      </a:lnTo>
                      <a:lnTo>
                        <a:pt x="1956" y="356"/>
                      </a:lnTo>
                      <a:lnTo>
                        <a:pt x="2105" y="335"/>
                      </a:lnTo>
                      <a:lnTo>
                        <a:pt x="2175" y="324"/>
                      </a:lnTo>
                      <a:lnTo>
                        <a:pt x="2242" y="313"/>
                      </a:lnTo>
                      <a:lnTo>
                        <a:pt x="2304" y="301"/>
                      </a:lnTo>
                      <a:lnTo>
                        <a:pt x="2363" y="289"/>
                      </a:lnTo>
                      <a:lnTo>
                        <a:pt x="2421" y="278"/>
                      </a:lnTo>
                      <a:lnTo>
                        <a:pt x="2473" y="265"/>
                      </a:lnTo>
                      <a:lnTo>
                        <a:pt x="2523" y="252"/>
                      </a:lnTo>
                      <a:lnTo>
                        <a:pt x="2571" y="240"/>
                      </a:lnTo>
                      <a:lnTo>
                        <a:pt x="2615" y="227"/>
                      </a:lnTo>
                      <a:lnTo>
                        <a:pt x="2656" y="214"/>
                      </a:lnTo>
                      <a:lnTo>
                        <a:pt x="2694" y="201"/>
                      </a:lnTo>
                      <a:lnTo>
                        <a:pt x="2730" y="189"/>
                      </a:lnTo>
                      <a:lnTo>
                        <a:pt x="2763" y="176"/>
                      </a:lnTo>
                      <a:lnTo>
                        <a:pt x="2794" y="163"/>
                      </a:lnTo>
                      <a:lnTo>
                        <a:pt x="2822" y="151"/>
                      </a:lnTo>
                      <a:lnTo>
                        <a:pt x="2848" y="139"/>
                      </a:lnTo>
                      <a:lnTo>
                        <a:pt x="2871" y="127"/>
                      </a:lnTo>
                      <a:lnTo>
                        <a:pt x="2892" y="116"/>
                      </a:lnTo>
                      <a:lnTo>
                        <a:pt x="2911" y="105"/>
                      </a:lnTo>
                      <a:lnTo>
                        <a:pt x="2928" y="95"/>
                      </a:lnTo>
                      <a:lnTo>
                        <a:pt x="2943" y="84"/>
                      </a:lnTo>
                      <a:lnTo>
                        <a:pt x="2956" y="74"/>
                      </a:lnTo>
                      <a:lnTo>
                        <a:pt x="2967" y="65"/>
                      </a:lnTo>
                      <a:lnTo>
                        <a:pt x="2977" y="58"/>
                      </a:lnTo>
                      <a:lnTo>
                        <a:pt x="2984" y="49"/>
                      </a:lnTo>
                      <a:lnTo>
                        <a:pt x="2991" y="43"/>
                      </a:lnTo>
                      <a:lnTo>
                        <a:pt x="2995" y="36"/>
                      </a:lnTo>
                      <a:lnTo>
                        <a:pt x="2998" y="31"/>
                      </a:lnTo>
                      <a:lnTo>
                        <a:pt x="2999" y="27"/>
                      </a:lnTo>
                      <a:lnTo>
                        <a:pt x="3000" y="24"/>
                      </a:lnTo>
                      <a:lnTo>
                        <a:pt x="2999" y="21"/>
                      </a:lnTo>
                      <a:lnTo>
                        <a:pt x="2997" y="19"/>
                      </a:lnTo>
                      <a:lnTo>
                        <a:pt x="2944" y="0"/>
                      </a:lnTo>
                      <a:lnTo>
                        <a:pt x="2939" y="3"/>
                      </a:lnTo>
                      <a:lnTo>
                        <a:pt x="2922" y="9"/>
                      </a:lnTo>
                      <a:lnTo>
                        <a:pt x="2893" y="18"/>
                      </a:lnTo>
                      <a:lnTo>
                        <a:pt x="2853" y="32"/>
                      </a:lnTo>
                      <a:lnTo>
                        <a:pt x="2802" y="48"/>
                      </a:lnTo>
                      <a:lnTo>
                        <a:pt x="2738" y="66"/>
                      </a:lnTo>
                      <a:lnTo>
                        <a:pt x="2663" y="88"/>
                      </a:lnTo>
                      <a:lnTo>
                        <a:pt x="2574" y="110"/>
                      </a:lnTo>
                      <a:lnTo>
                        <a:pt x="2473" y="136"/>
                      </a:lnTo>
                      <a:lnTo>
                        <a:pt x="2359" y="162"/>
                      </a:lnTo>
                      <a:lnTo>
                        <a:pt x="2233" y="190"/>
                      </a:lnTo>
                      <a:lnTo>
                        <a:pt x="2094" y="218"/>
                      </a:lnTo>
                      <a:lnTo>
                        <a:pt x="2020" y="233"/>
                      </a:lnTo>
                      <a:lnTo>
                        <a:pt x="1941" y="247"/>
                      </a:lnTo>
                      <a:lnTo>
                        <a:pt x="1860" y="262"/>
                      </a:lnTo>
                      <a:lnTo>
                        <a:pt x="1775" y="277"/>
                      </a:lnTo>
                      <a:lnTo>
                        <a:pt x="1688" y="291"/>
                      </a:lnTo>
                      <a:lnTo>
                        <a:pt x="1596" y="305"/>
                      </a:lnTo>
                      <a:lnTo>
                        <a:pt x="1501" y="320"/>
                      </a:lnTo>
                      <a:lnTo>
                        <a:pt x="1402" y="334"/>
                      </a:lnTo>
                      <a:lnTo>
                        <a:pt x="1304" y="349"/>
                      </a:lnTo>
                      <a:lnTo>
                        <a:pt x="1211" y="362"/>
                      </a:lnTo>
                      <a:lnTo>
                        <a:pt x="1121" y="377"/>
                      </a:lnTo>
                      <a:lnTo>
                        <a:pt x="1035" y="391"/>
                      </a:lnTo>
                      <a:lnTo>
                        <a:pt x="954" y="406"/>
                      </a:lnTo>
                      <a:lnTo>
                        <a:pt x="876" y="419"/>
                      </a:lnTo>
                      <a:lnTo>
                        <a:pt x="803" y="434"/>
                      </a:lnTo>
                      <a:lnTo>
                        <a:pt x="733" y="448"/>
                      </a:lnTo>
                      <a:lnTo>
                        <a:pt x="666" y="462"/>
                      </a:lnTo>
                      <a:lnTo>
                        <a:pt x="604" y="475"/>
                      </a:lnTo>
                      <a:lnTo>
                        <a:pt x="545" y="489"/>
                      </a:lnTo>
                      <a:lnTo>
                        <a:pt x="488" y="502"/>
                      </a:lnTo>
                      <a:lnTo>
                        <a:pt x="388" y="527"/>
                      </a:lnTo>
                      <a:lnTo>
                        <a:pt x="300" y="552"/>
                      </a:lnTo>
                      <a:lnTo>
                        <a:pt x="225" y="574"/>
                      </a:lnTo>
                      <a:lnTo>
                        <a:pt x="162" y="595"/>
                      </a:lnTo>
                      <a:lnTo>
                        <a:pt x="110" y="612"/>
                      </a:lnTo>
                      <a:lnTo>
                        <a:pt x="69" y="628"/>
                      </a:lnTo>
                      <a:lnTo>
                        <a:pt x="38" y="641"/>
                      </a:lnTo>
                      <a:lnTo>
                        <a:pt x="17" y="649"/>
                      </a:lnTo>
                      <a:lnTo>
                        <a:pt x="4" y="655"/>
                      </a:lnTo>
                      <a:lnTo>
                        <a:pt x="0" y="657"/>
                      </a:ln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62500" lnSpcReduction="20000"/>
                </a:bodyPr>
                <a:lstStyle/>
                <a:p>
                  <a:pPr algn="ctr"/>
                  <a:endParaRPr>
                    <a:latin typeface="微软雅黑" panose="020B0503020204020204" pitchFamily="34" charset="-122"/>
                    <a:ea typeface="微软雅黑" panose="020B0503020204020204" pitchFamily="34" charset="-122"/>
                  </a:endParaRPr>
                </a:p>
              </p:txBody>
            </p:sp>
          </p:grpSp>
        </p:grpSp>
        <p:sp>
          <p:nvSpPr>
            <p:cNvPr id="6" name="ïśḷîḋe"/>
            <p:cNvSpPr/>
            <p:nvPr/>
          </p:nvSpPr>
          <p:spPr bwMode="auto">
            <a:xfrm>
              <a:off x="638497" y="5804472"/>
              <a:ext cx="62856" cy="62856"/>
            </a:xfrm>
            <a:prstGeom prst="ellipse">
              <a:avLst/>
            </a:prstGeom>
            <a:solidFill>
              <a:schemeClr val="bg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7" name="isḻíďe"/>
            <p:cNvSpPr/>
            <p:nvPr/>
          </p:nvSpPr>
          <p:spPr bwMode="auto">
            <a:xfrm>
              <a:off x="4107785" y="5036869"/>
              <a:ext cx="62856" cy="62856"/>
            </a:xfrm>
            <a:prstGeom prst="ellipse">
              <a:avLst/>
            </a:prstGeom>
            <a:solidFill>
              <a:schemeClr val="bg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8" name="ïṧľíḑè"/>
            <p:cNvSpPr/>
            <p:nvPr/>
          </p:nvSpPr>
          <p:spPr bwMode="auto">
            <a:xfrm>
              <a:off x="7554330" y="3598594"/>
              <a:ext cx="62856" cy="62856"/>
            </a:xfrm>
            <a:prstGeom prst="ellipse">
              <a:avLst/>
            </a:prstGeom>
            <a:solidFill>
              <a:schemeClr val="bg1"/>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solidFill>
                  <a:schemeClr val="dk1"/>
                </a:solidFill>
                <a:latin typeface="微软雅黑" panose="020B0503020204020204" pitchFamily="34" charset="-122"/>
                <a:ea typeface="微软雅黑" panose="020B0503020204020204" pitchFamily="34" charset="-122"/>
              </a:endParaRPr>
            </a:p>
          </p:txBody>
        </p:sp>
      </p:grpSp>
      <p:sp>
        <p:nvSpPr>
          <p:cNvPr id="18" name="arraving-airplane_17206"/>
          <p:cNvSpPr>
            <a:spLocks noChangeAspect="1"/>
          </p:cNvSpPr>
          <p:nvPr/>
        </p:nvSpPr>
        <p:spPr bwMode="auto">
          <a:xfrm rot="20678224">
            <a:off x="803116" y="5593286"/>
            <a:ext cx="612419" cy="471761"/>
          </a:xfrm>
          <a:custGeom>
            <a:avLst/>
            <a:gdLst>
              <a:gd name="T0" fmla="*/ 4234 w 4877"/>
              <a:gd name="T1" fmla="*/ 2712 h 3762"/>
              <a:gd name="T2" fmla="*/ 3152 w 4877"/>
              <a:gd name="T3" fmla="*/ 2228 h 3762"/>
              <a:gd name="T4" fmla="*/ 1805 w 4877"/>
              <a:gd name="T5" fmla="*/ 814 h 3762"/>
              <a:gd name="T6" fmla="*/ 1764 w 4877"/>
              <a:gd name="T7" fmla="*/ 786 h 3762"/>
              <a:gd name="T8" fmla="*/ 1637 w 4877"/>
              <a:gd name="T9" fmla="*/ 798 h 3762"/>
              <a:gd name="T10" fmla="*/ 1595 w 4877"/>
              <a:gd name="T11" fmla="*/ 961 h 3762"/>
              <a:gd name="T12" fmla="*/ 1949 w 4877"/>
              <a:gd name="T13" fmla="*/ 1691 h 3762"/>
              <a:gd name="T14" fmla="*/ 1079 w 4877"/>
              <a:gd name="T15" fmla="*/ 1302 h 3762"/>
              <a:gd name="T16" fmla="*/ 996 w 4877"/>
              <a:gd name="T17" fmla="*/ 577 h 3762"/>
              <a:gd name="T18" fmla="*/ 739 w 4877"/>
              <a:gd name="T19" fmla="*/ 5 h 3762"/>
              <a:gd name="T20" fmla="*/ 699 w 4877"/>
              <a:gd name="T21" fmla="*/ 0 h 3762"/>
              <a:gd name="T22" fmla="*/ 461 w 4877"/>
              <a:gd name="T23" fmla="*/ 177 h 3762"/>
              <a:gd name="T24" fmla="*/ 21 w 4877"/>
              <a:gd name="T25" fmla="*/ 1338 h 3762"/>
              <a:gd name="T26" fmla="*/ 13 w 4877"/>
              <a:gd name="T27" fmla="*/ 1449 h 3762"/>
              <a:gd name="T28" fmla="*/ 151 w 4877"/>
              <a:gd name="T29" fmla="*/ 1554 h 3762"/>
              <a:gd name="T30" fmla="*/ 364 w 4877"/>
              <a:gd name="T31" fmla="*/ 1648 h 3762"/>
              <a:gd name="T32" fmla="*/ 1364 w 4877"/>
              <a:gd name="T33" fmla="*/ 2285 h 3762"/>
              <a:gd name="T34" fmla="*/ 808 w 4877"/>
              <a:gd name="T35" fmla="*/ 2444 h 3762"/>
              <a:gd name="T36" fmla="*/ 715 w 4877"/>
              <a:gd name="T37" fmla="*/ 2585 h 3762"/>
              <a:gd name="T38" fmla="*/ 791 w 4877"/>
              <a:gd name="T39" fmla="*/ 2687 h 3762"/>
              <a:gd name="T40" fmla="*/ 840 w 4877"/>
              <a:gd name="T41" fmla="*/ 2699 h 3762"/>
              <a:gd name="T42" fmla="*/ 1926 w 4877"/>
              <a:gd name="T43" fmla="*/ 2731 h 3762"/>
              <a:gd name="T44" fmla="*/ 2045 w 4877"/>
              <a:gd name="T45" fmla="*/ 2907 h 3762"/>
              <a:gd name="T46" fmla="*/ 2117 w 4877"/>
              <a:gd name="T47" fmla="*/ 2924 h 3762"/>
              <a:gd name="T48" fmla="*/ 2177 w 4877"/>
              <a:gd name="T49" fmla="*/ 2966 h 3762"/>
              <a:gd name="T50" fmla="*/ 2436 w 4877"/>
              <a:gd name="T51" fmla="*/ 2879 h 3762"/>
              <a:gd name="T52" fmla="*/ 2531 w 4877"/>
              <a:gd name="T53" fmla="*/ 2827 h 3762"/>
              <a:gd name="T54" fmla="*/ 3857 w 4877"/>
              <a:gd name="T55" fmla="*/ 3419 h 3762"/>
              <a:gd name="T56" fmla="*/ 3818 w 4877"/>
              <a:gd name="T57" fmla="*/ 3477 h 3762"/>
              <a:gd name="T58" fmla="*/ 3814 w 4877"/>
              <a:gd name="T59" fmla="*/ 3632 h 3762"/>
              <a:gd name="T60" fmla="*/ 3920 w 4877"/>
              <a:gd name="T61" fmla="*/ 3744 h 3762"/>
              <a:gd name="T62" fmla="*/ 3956 w 4877"/>
              <a:gd name="T63" fmla="*/ 3757 h 3762"/>
              <a:gd name="T64" fmla="*/ 4002 w 4877"/>
              <a:gd name="T65" fmla="*/ 3762 h 3762"/>
              <a:gd name="T66" fmla="*/ 4187 w 4877"/>
              <a:gd name="T67" fmla="*/ 3642 h 3762"/>
              <a:gd name="T68" fmla="*/ 4204 w 4877"/>
              <a:gd name="T69" fmla="*/ 3574 h 3762"/>
              <a:gd name="T70" fmla="*/ 4348 w 4877"/>
              <a:gd name="T71" fmla="*/ 3638 h 3762"/>
              <a:gd name="T72" fmla="*/ 4429 w 4877"/>
              <a:gd name="T73" fmla="*/ 3677 h 3762"/>
              <a:gd name="T74" fmla="*/ 4601 w 4877"/>
              <a:gd name="T75" fmla="*/ 3746 h 3762"/>
              <a:gd name="T76" fmla="*/ 4662 w 4877"/>
              <a:gd name="T77" fmla="*/ 3754 h 3762"/>
              <a:gd name="T78" fmla="*/ 4853 w 4877"/>
              <a:gd name="T79" fmla="*/ 3604 h 3762"/>
              <a:gd name="T80" fmla="*/ 4856 w 4877"/>
              <a:gd name="T81" fmla="*/ 3590 h 3762"/>
              <a:gd name="T82" fmla="*/ 4234 w 4877"/>
              <a:gd name="T83" fmla="*/ 2712 h 3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77" h="3762">
                <a:moveTo>
                  <a:pt x="4234" y="2712"/>
                </a:moveTo>
                <a:lnTo>
                  <a:pt x="3152" y="2228"/>
                </a:lnTo>
                <a:lnTo>
                  <a:pt x="1805" y="814"/>
                </a:lnTo>
                <a:cubicBezTo>
                  <a:pt x="1793" y="802"/>
                  <a:pt x="1779" y="792"/>
                  <a:pt x="1764" y="786"/>
                </a:cubicBezTo>
                <a:cubicBezTo>
                  <a:pt x="1723" y="768"/>
                  <a:pt x="1674" y="772"/>
                  <a:pt x="1637" y="798"/>
                </a:cubicBezTo>
                <a:cubicBezTo>
                  <a:pt x="1584" y="835"/>
                  <a:pt x="1566" y="903"/>
                  <a:pt x="1595" y="961"/>
                </a:cubicBezTo>
                <a:lnTo>
                  <a:pt x="1949" y="1691"/>
                </a:lnTo>
                <a:lnTo>
                  <a:pt x="1079" y="1302"/>
                </a:lnTo>
                <a:cubicBezTo>
                  <a:pt x="1048" y="1048"/>
                  <a:pt x="1020" y="804"/>
                  <a:pt x="996" y="577"/>
                </a:cubicBezTo>
                <a:cubicBezTo>
                  <a:pt x="959" y="224"/>
                  <a:pt x="875" y="37"/>
                  <a:pt x="739" y="5"/>
                </a:cubicBezTo>
                <a:cubicBezTo>
                  <a:pt x="726" y="2"/>
                  <a:pt x="712" y="0"/>
                  <a:pt x="699" y="0"/>
                </a:cubicBezTo>
                <a:cubicBezTo>
                  <a:pt x="579" y="0"/>
                  <a:pt x="486" y="120"/>
                  <a:pt x="461" y="177"/>
                </a:cubicBezTo>
                <a:lnTo>
                  <a:pt x="21" y="1338"/>
                </a:lnTo>
                <a:cubicBezTo>
                  <a:pt x="3" y="1379"/>
                  <a:pt x="0" y="1415"/>
                  <a:pt x="13" y="1449"/>
                </a:cubicBezTo>
                <a:cubicBezTo>
                  <a:pt x="35" y="1504"/>
                  <a:pt x="91" y="1529"/>
                  <a:pt x="151" y="1554"/>
                </a:cubicBezTo>
                <a:lnTo>
                  <a:pt x="364" y="1648"/>
                </a:lnTo>
                <a:lnTo>
                  <a:pt x="1364" y="2285"/>
                </a:lnTo>
                <a:lnTo>
                  <a:pt x="808" y="2444"/>
                </a:lnTo>
                <a:cubicBezTo>
                  <a:pt x="746" y="2462"/>
                  <a:pt x="707" y="2521"/>
                  <a:pt x="715" y="2585"/>
                </a:cubicBezTo>
                <a:cubicBezTo>
                  <a:pt x="720" y="2629"/>
                  <a:pt x="749" y="2669"/>
                  <a:pt x="791" y="2687"/>
                </a:cubicBezTo>
                <a:cubicBezTo>
                  <a:pt x="807" y="2694"/>
                  <a:pt x="822" y="2698"/>
                  <a:pt x="840" y="2699"/>
                </a:cubicBezTo>
                <a:lnTo>
                  <a:pt x="1926" y="2731"/>
                </a:lnTo>
                <a:cubicBezTo>
                  <a:pt x="1929" y="2807"/>
                  <a:pt x="1974" y="2875"/>
                  <a:pt x="2045" y="2907"/>
                </a:cubicBezTo>
                <a:cubicBezTo>
                  <a:pt x="2067" y="2917"/>
                  <a:pt x="2090" y="2923"/>
                  <a:pt x="2117" y="2924"/>
                </a:cubicBezTo>
                <a:cubicBezTo>
                  <a:pt x="2134" y="2942"/>
                  <a:pt x="2154" y="2956"/>
                  <a:pt x="2177" y="2966"/>
                </a:cubicBezTo>
                <a:cubicBezTo>
                  <a:pt x="2272" y="3009"/>
                  <a:pt x="2388" y="2968"/>
                  <a:pt x="2436" y="2879"/>
                </a:cubicBezTo>
                <a:cubicBezTo>
                  <a:pt x="2472" y="2871"/>
                  <a:pt x="2505" y="2853"/>
                  <a:pt x="2531" y="2827"/>
                </a:cubicBezTo>
                <a:lnTo>
                  <a:pt x="3857" y="3419"/>
                </a:lnTo>
                <a:cubicBezTo>
                  <a:pt x="3841" y="3436"/>
                  <a:pt x="3827" y="3456"/>
                  <a:pt x="3818" y="3477"/>
                </a:cubicBezTo>
                <a:cubicBezTo>
                  <a:pt x="3795" y="3527"/>
                  <a:pt x="3794" y="3582"/>
                  <a:pt x="3814" y="3632"/>
                </a:cubicBezTo>
                <a:cubicBezTo>
                  <a:pt x="3832" y="3682"/>
                  <a:pt x="3870" y="3722"/>
                  <a:pt x="3920" y="3744"/>
                </a:cubicBezTo>
                <a:cubicBezTo>
                  <a:pt x="3931" y="3750"/>
                  <a:pt x="3943" y="3754"/>
                  <a:pt x="3956" y="3757"/>
                </a:cubicBezTo>
                <a:cubicBezTo>
                  <a:pt x="3971" y="3760"/>
                  <a:pt x="3987" y="3762"/>
                  <a:pt x="4002" y="3762"/>
                </a:cubicBezTo>
                <a:cubicBezTo>
                  <a:pt x="4082" y="3762"/>
                  <a:pt x="4154" y="3715"/>
                  <a:pt x="4187" y="3642"/>
                </a:cubicBezTo>
                <a:cubicBezTo>
                  <a:pt x="4196" y="3621"/>
                  <a:pt x="4202" y="3597"/>
                  <a:pt x="4204" y="3574"/>
                </a:cubicBezTo>
                <a:lnTo>
                  <a:pt x="4348" y="3638"/>
                </a:lnTo>
                <a:cubicBezTo>
                  <a:pt x="4376" y="3651"/>
                  <a:pt x="4403" y="3664"/>
                  <a:pt x="4429" y="3677"/>
                </a:cubicBezTo>
                <a:cubicBezTo>
                  <a:pt x="4490" y="3706"/>
                  <a:pt x="4547" y="3734"/>
                  <a:pt x="4601" y="3746"/>
                </a:cubicBezTo>
                <a:cubicBezTo>
                  <a:pt x="4623" y="3752"/>
                  <a:pt x="4643" y="3754"/>
                  <a:pt x="4662" y="3754"/>
                </a:cubicBezTo>
                <a:cubicBezTo>
                  <a:pt x="4746" y="3754"/>
                  <a:pt x="4808" y="3707"/>
                  <a:pt x="4853" y="3604"/>
                </a:cubicBezTo>
                <a:lnTo>
                  <a:pt x="4856" y="3590"/>
                </a:lnTo>
                <a:cubicBezTo>
                  <a:pt x="4877" y="3233"/>
                  <a:pt x="4460" y="2812"/>
                  <a:pt x="4234" y="2712"/>
                </a:cubicBezTo>
                <a:close/>
              </a:path>
            </a:pathLst>
          </a:custGeom>
          <a:solidFill>
            <a:schemeClr val="tx1">
              <a:lumMod val="75000"/>
              <a:lumOff val="25000"/>
            </a:schemeClr>
          </a:solidFill>
          <a:ln>
            <a:noFill/>
          </a:ln>
        </p:spPr>
      </p:sp>
      <p:sp>
        <p:nvSpPr>
          <p:cNvPr id="19" name="arraving-airplane_17206"/>
          <p:cNvSpPr>
            <a:spLocks noChangeAspect="1"/>
          </p:cNvSpPr>
          <p:nvPr/>
        </p:nvSpPr>
        <p:spPr bwMode="auto">
          <a:xfrm rot="20011776">
            <a:off x="2473823" y="5608056"/>
            <a:ext cx="612419" cy="471761"/>
          </a:xfrm>
          <a:custGeom>
            <a:avLst/>
            <a:gdLst>
              <a:gd name="T0" fmla="*/ 4234 w 4877"/>
              <a:gd name="T1" fmla="*/ 2712 h 3762"/>
              <a:gd name="T2" fmla="*/ 3152 w 4877"/>
              <a:gd name="T3" fmla="*/ 2228 h 3762"/>
              <a:gd name="T4" fmla="*/ 1805 w 4877"/>
              <a:gd name="T5" fmla="*/ 814 h 3762"/>
              <a:gd name="T6" fmla="*/ 1764 w 4877"/>
              <a:gd name="T7" fmla="*/ 786 h 3762"/>
              <a:gd name="T8" fmla="*/ 1637 w 4877"/>
              <a:gd name="T9" fmla="*/ 798 h 3762"/>
              <a:gd name="T10" fmla="*/ 1595 w 4877"/>
              <a:gd name="T11" fmla="*/ 961 h 3762"/>
              <a:gd name="T12" fmla="*/ 1949 w 4877"/>
              <a:gd name="T13" fmla="*/ 1691 h 3762"/>
              <a:gd name="T14" fmla="*/ 1079 w 4877"/>
              <a:gd name="T15" fmla="*/ 1302 h 3762"/>
              <a:gd name="T16" fmla="*/ 996 w 4877"/>
              <a:gd name="T17" fmla="*/ 577 h 3762"/>
              <a:gd name="T18" fmla="*/ 739 w 4877"/>
              <a:gd name="T19" fmla="*/ 5 h 3762"/>
              <a:gd name="T20" fmla="*/ 699 w 4877"/>
              <a:gd name="T21" fmla="*/ 0 h 3762"/>
              <a:gd name="T22" fmla="*/ 461 w 4877"/>
              <a:gd name="T23" fmla="*/ 177 h 3762"/>
              <a:gd name="T24" fmla="*/ 21 w 4877"/>
              <a:gd name="T25" fmla="*/ 1338 h 3762"/>
              <a:gd name="T26" fmla="*/ 13 w 4877"/>
              <a:gd name="T27" fmla="*/ 1449 h 3762"/>
              <a:gd name="T28" fmla="*/ 151 w 4877"/>
              <a:gd name="T29" fmla="*/ 1554 h 3762"/>
              <a:gd name="T30" fmla="*/ 364 w 4877"/>
              <a:gd name="T31" fmla="*/ 1648 h 3762"/>
              <a:gd name="T32" fmla="*/ 1364 w 4877"/>
              <a:gd name="T33" fmla="*/ 2285 h 3762"/>
              <a:gd name="T34" fmla="*/ 808 w 4877"/>
              <a:gd name="T35" fmla="*/ 2444 h 3762"/>
              <a:gd name="T36" fmla="*/ 715 w 4877"/>
              <a:gd name="T37" fmla="*/ 2585 h 3762"/>
              <a:gd name="T38" fmla="*/ 791 w 4877"/>
              <a:gd name="T39" fmla="*/ 2687 h 3762"/>
              <a:gd name="T40" fmla="*/ 840 w 4877"/>
              <a:gd name="T41" fmla="*/ 2699 h 3762"/>
              <a:gd name="T42" fmla="*/ 1926 w 4877"/>
              <a:gd name="T43" fmla="*/ 2731 h 3762"/>
              <a:gd name="T44" fmla="*/ 2045 w 4877"/>
              <a:gd name="T45" fmla="*/ 2907 h 3762"/>
              <a:gd name="T46" fmla="*/ 2117 w 4877"/>
              <a:gd name="T47" fmla="*/ 2924 h 3762"/>
              <a:gd name="T48" fmla="*/ 2177 w 4877"/>
              <a:gd name="T49" fmla="*/ 2966 h 3762"/>
              <a:gd name="T50" fmla="*/ 2436 w 4877"/>
              <a:gd name="T51" fmla="*/ 2879 h 3762"/>
              <a:gd name="T52" fmla="*/ 2531 w 4877"/>
              <a:gd name="T53" fmla="*/ 2827 h 3762"/>
              <a:gd name="T54" fmla="*/ 3857 w 4877"/>
              <a:gd name="T55" fmla="*/ 3419 h 3762"/>
              <a:gd name="T56" fmla="*/ 3818 w 4877"/>
              <a:gd name="T57" fmla="*/ 3477 h 3762"/>
              <a:gd name="T58" fmla="*/ 3814 w 4877"/>
              <a:gd name="T59" fmla="*/ 3632 h 3762"/>
              <a:gd name="T60" fmla="*/ 3920 w 4877"/>
              <a:gd name="T61" fmla="*/ 3744 h 3762"/>
              <a:gd name="T62" fmla="*/ 3956 w 4877"/>
              <a:gd name="T63" fmla="*/ 3757 h 3762"/>
              <a:gd name="T64" fmla="*/ 4002 w 4877"/>
              <a:gd name="T65" fmla="*/ 3762 h 3762"/>
              <a:gd name="T66" fmla="*/ 4187 w 4877"/>
              <a:gd name="T67" fmla="*/ 3642 h 3762"/>
              <a:gd name="T68" fmla="*/ 4204 w 4877"/>
              <a:gd name="T69" fmla="*/ 3574 h 3762"/>
              <a:gd name="T70" fmla="*/ 4348 w 4877"/>
              <a:gd name="T71" fmla="*/ 3638 h 3762"/>
              <a:gd name="T72" fmla="*/ 4429 w 4877"/>
              <a:gd name="T73" fmla="*/ 3677 h 3762"/>
              <a:gd name="T74" fmla="*/ 4601 w 4877"/>
              <a:gd name="T75" fmla="*/ 3746 h 3762"/>
              <a:gd name="T76" fmla="*/ 4662 w 4877"/>
              <a:gd name="T77" fmla="*/ 3754 h 3762"/>
              <a:gd name="T78" fmla="*/ 4853 w 4877"/>
              <a:gd name="T79" fmla="*/ 3604 h 3762"/>
              <a:gd name="T80" fmla="*/ 4856 w 4877"/>
              <a:gd name="T81" fmla="*/ 3590 h 3762"/>
              <a:gd name="T82" fmla="*/ 4234 w 4877"/>
              <a:gd name="T83" fmla="*/ 2712 h 3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77" h="3762">
                <a:moveTo>
                  <a:pt x="4234" y="2712"/>
                </a:moveTo>
                <a:lnTo>
                  <a:pt x="3152" y="2228"/>
                </a:lnTo>
                <a:lnTo>
                  <a:pt x="1805" y="814"/>
                </a:lnTo>
                <a:cubicBezTo>
                  <a:pt x="1793" y="802"/>
                  <a:pt x="1779" y="792"/>
                  <a:pt x="1764" y="786"/>
                </a:cubicBezTo>
                <a:cubicBezTo>
                  <a:pt x="1723" y="768"/>
                  <a:pt x="1674" y="772"/>
                  <a:pt x="1637" y="798"/>
                </a:cubicBezTo>
                <a:cubicBezTo>
                  <a:pt x="1584" y="835"/>
                  <a:pt x="1566" y="903"/>
                  <a:pt x="1595" y="961"/>
                </a:cubicBezTo>
                <a:lnTo>
                  <a:pt x="1949" y="1691"/>
                </a:lnTo>
                <a:lnTo>
                  <a:pt x="1079" y="1302"/>
                </a:lnTo>
                <a:cubicBezTo>
                  <a:pt x="1048" y="1048"/>
                  <a:pt x="1020" y="804"/>
                  <a:pt x="996" y="577"/>
                </a:cubicBezTo>
                <a:cubicBezTo>
                  <a:pt x="959" y="224"/>
                  <a:pt x="875" y="37"/>
                  <a:pt x="739" y="5"/>
                </a:cubicBezTo>
                <a:cubicBezTo>
                  <a:pt x="726" y="2"/>
                  <a:pt x="712" y="0"/>
                  <a:pt x="699" y="0"/>
                </a:cubicBezTo>
                <a:cubicBezTo>
                  <a:pt x="579" y="0"/>
                  <a:pt x="486" y="120"/>
                  <a:pt x="461" y="177"/>
                </a:cubicBezTo>
                <a:lnTo>
                  <a:pt x="21" y="1338"/>
                </a:lnTo>
                <a:cubicBezTo>
                  <a:pt x="3" y="1379"/>
                  <a:pt x="0" y="1415"/>
                  <a:pt x="13" y="1449"/>
                </a:cubicBezTo>
                <a:cubicBezTo>
                  <a:pt x="35" y="1504"/>
                  <a:pt x="91" y="1529"/>
                  <a:pt x="151" y="1554"/>
                </a:cubicBezTo>
                <a:lnTo>
                  <a:pt x="364" y="1648"/>
                </a:lnTo>
                <a:lnTo>
                  <a:pt x="1364" y="2285"/>
                </a:lnTo>
                <a:lnTo>
                  <a:pt x="808" y="2444"/>
                </a:lnTo>
                <a:cubicBezTo>
                  <a:pt x="746" y="2462"/>
                  <a:pt x="707" y="2521"/>
                  <a:pt x="715" y="2585"/>
                </a:cubicBezTo>
                <a:cubicBezTo>
                  <a:pt x="720" y="2629"/>
                  <a:pt x="749" y="2669"/>
                  <a:pt x="791" y="2687"/>
                </a:cubicBezTo>
                <a:cubicBezTo>
                  <a:pt x="807" y="2694"/>
                  <a:pt x="822" y="2698"/>
                  <a:pt x="840" y="2699"/>
                </a:cubicBezTo>
                <a:lnTo>
                  <a:pt x="1926" y="2731"/>
                </a:lnTo>
                <a:cubicBezTo>
                  <a:pt x="1929" y="2807"/>
                  <a:pt x="1974" y="2875"/>
                  <a:pt x="2045" y="2907"/>
                </a:cubicBezTo>
                <a:cubicBezTo>
                  <a:pt x="2067" y="2917"/>
                  <a:pt x="2090" y="2923"/>
                  <a:pt x="2117" y="2924"/>
                </a:cubicBezTo>
                <a:cubicBezTo>
                  <a:pt x="2134" y="2942"/>
                  <a:pt x="2154" y="2956"/>
                  <a:pt x="2177" y="2966"/>
                </a:cubicBezTo>
                <a:cubicBezTo>
                  <a:pt x="2272" y="3009"/>
                  <a:pt x="2388" y="2968"/>
                  <a:pt x="2436" y="2879"/>
                </a:cubicBezTo>
                <a:cubicBezTo>
                  <a:pt x="2472" y="2871"/>
                  <a:pt x="2505" y="2853"/>
                  <a:pt x="2531" y="2827"/>
                </a:cubicBezTo>
                <a:lnTo>
                  <a:pt x="3857" y="3419"/>
                </a:lnTo>
                <a:cubicBezTo>
                  <a:pt x="3841" y="3436"/>
                  <a:pt x="3827" y="3456"/>
                  <a:pt x="3818" y="3477"/>
                </a:cubicBezTo>
                <a:cubicBezTo>
                  <a:pt x="3795" y="3527"/>
                  <a:pt x="3794" y="3582"/>
                  <a:pt x="3814" y="3632"/>
                </a:cubicBezTo>
                <a:cubicBezTo>
                  <a:pt x="3832" y="3682"/>
                  <a:pt x="3870" y="3722"/>
                  <a:pt x="3920" y="3744"/>
                </a:cubicBezTo>
                <a:cubicBezTo>
                  <a:pt x="3931" y="3750"/>
                  <a:pt x="3943" y="3754"/>
                  <a:pt x="3956" y="3757"/>
                </a:cubicBezTo>
                <a:cubicBezTo>
                  <a:pt x="3971" y="3760"/>
                  <a:pt x="3987" y="3762"/>
                  <a:pt x="4002" y="3762"/>
                </a:cubicBezTo>
                <a:cubicBezTo>
                  <a:pt x="4082" y="3762"/>
                  <a:pt x="4154" y="3715"/>
                  <a:pt x="4187" y="3642"/>
                </a:cubicBezTo>
                <a:cubicBezTo>
                  <a:pt x="4196" y="3621"/>
                  <a:pt x="4202" y="3597"/>
                  <a:pt x="4204" y="3574"/>
                </a:cubicBezTo>
                <a:lnTo>
                  <a:pt x="4348" y="3638"/>
                </a:lnTo>
                <a:cubicBezTo>
                  <a:pt x="4376" y="3651"/>
                  <a:pt x="4403" y="3664"/>
                  <a:pt x="4429" y="3677"/>
                </a:cubicBezTo>
                <a:cubicBezTo>
                  <a:pt x="4490" y="3706"/>
                  <a:pt x="4547" y="3734"/>
                  <a:pt x="4601" y="3746"/>
                </a:cubicBezTo>
                <a:cubicBezTo>
                  <a:pt x="4623" y="3752"/>
                  <a:pt x="4643" y="3754"/>
                  <a:pt x="4662" y="3754"/>
                </a:cubicBezTo>
                <a:cubicBezTo>
                  <a:pt x="4746" y="3754"/>
                  <a:pt x="4808" y="3707"/>
                  <a:pt x="4853" y="3604"/>
                </a:cubicBezTo>
                <a:lnTo>
                  <a:pt x="4856" y="3590"/>
                </a:lnTo>
                <a:cubicBezTo>
                  <a:pt x="4877" y="3233"/>
                  <a:pt x="4460" y="2812"/>
                  <a:pt x="4234" y="2712"/>
                </a:cubicBezTo>
                <a:close/>
              </a:path>
            </a:pathLst>
          </a:custGeom>
          <a:solidFill>
            <a:schemeClr val="tx1">
              <a:lumMod val="75000"/>
              <a:lumOff val="25000"/>
            </a:schemeClr>
          </a:solidFill>
          <a:ln>
            <a:noFill/>
          </a:ln>
        </p:spPr>
      </p:sp>
      <p:sp>
        <p:nvSpPr>
          <p:cNvPr id="20" name="arraving-airplane_17206"/>
          <p:cNvSpPr>
            <a:spLocks noChangeAspect="1"/>
          </p:cNvSpPr>
          <p:nvPr/>
        </p:nvSpPr>
        <p:spPr bwMode="auto">
          <a:xfrm rot="19236110">
            <a:off x="3980426" y="5469958"/>
            <a:ext cx="612419" cy="471761"/>
          </a:xfrm>
          <a:custGeom>
            <a:avLst/>
            <a:gdLst>
              <a:gd name="T0" fmla="*/ 4234 w 4877"/>
              <a:gd name="T1" fmla="*/ 2712 h 3762"/>
              <a:gd name="T2" fmla="*/ 3152 w 4877"/>
              <a:gd name="T3" fmla="*/ 2228 h 3762"/>
              <a:gd name="T4" fmla="*/ 1805 w 4877"/>
              <a:gd name="T5" fmla="*/ 814 h 3762"/>
              <a:gd name="T6" fmla="*/ 1764 w 4877"/>
              <a:gd name="T7" fmla="*/ 786 h 3762"/>
              <a:gd name="T8" fmla="*/ 1637 w 4877"/>
              <a:gd name="T9" fmla="*/ 798 h 3762"/>
              <a:gd name="T10" fmla="*/ 1595 w 4877"/>
              <a:gd name="T11" fmla="*/ 961 h 3762"/>
              <a:gd name="T12" fmla="*/ 1949 w 4877"/>
              <a:gd name="T13" fmla="*/ 1691 h 3762"/>
              <a:gd name="T14" fmla="*/ 1079 w 4877"/>
              <a:gd name="T15" fmla="*/ 1302 h 3762"/>
              <a:gd name="T16" fmla="*/ 996 w 4877"/>
              <a:gd name="T17" fmla="*/ 577 h 3762"/>
              <a:gd name="T18" fmla="*/ 739 w 4877"/>
              <a:gd name="T19" fmla="*/ 5 h 3762"/>
              <a:gd name="T20" fmla="*/ 699 w 4877"/>
              <a:gd name="T21" fmla="*/ 0 h 3762"/>
              <a:gd name="T22" fmla="*/ 461 w 4877"/>
              <a:gd name="T23" fmla="*/ 177 h 3762"/>
              <a:gd name="T24" fmla="*/ 21 w 4877"/>
              <a:gd name="T25" fmla="*/ 1338 h 3762"/>
              <a:gd name="T26" fmla="*/ 13 w 4877"/>
              <a:gd name="T27" fmla="*/ 1449 h 3762"/>
              <a:gd name="T28" fmla="*/ 151 w 4877"/>
              <a:gd name="T29" fmla="*/ 1554 h 3762"/>
              <a:gd name="T30" fmla="*/ 364 w 4877"/>
              <a:gd name="T31" fmla="*/ 1648 h 3762"/>
              <a:gd name="T32" fmla="*/ 1364 w 4877"/>
              <a:gd name="T33" fmla="*/ 2285 h 3762"/>
              <a:gd name="T34" fmla="*/ 808 w 4877"/>
              <a:gd name="T35" fmla="*/ 2444 h 3762"/>
              <a:gd name="T36" fmla="*/ 715 w 4877"/>
              <a:gd name="T37" fmla="*/ 2585 h 3762"/>
              <a:gd name="T38" fmla="*/ 791 w 4877"/>
              <a:gd name="T39" fmla="*/ 2687 h 3762"/>
              <a:gd name="T40" fmla="*/ 840 w 4877"/>
              <a:gd name="T41" fmla="*/ 2699 h 3762"/>
              <a:gd name="T42" fmla="*/ 1926 w 4877"/>
              <a:gd name="T43" fmla="*/ 2731 h 3762"/>
              <a:gd name="T44" fmla="*/ 2045 w 4877"/>
              <a:gd name="T45" fmla="*/ 2907 h 3762"/>
              <a:gd name="T46" fmla="*/ 2117 w 4877"/>
              <a:gd name="T47" fmla="*/ 2924 h 3762"/>
              <a:gd name="T48" fmla="*/ 2177 w 4877"/>
              <a:gd name="T49" fmla="*/ 2966 h 3762"/>
              <a:gd name="T50" fmla="*/ 2436 w 4877"/>
              <a:gd name="T51" fmla="*/ 2879 h 3762"/>
              <a:gd name="T52" fmla="*/ 2531 w 4877"/>
              <a:gd name="T53" fmla="*/ 2827 h 3762"/>
              <a:gd name="T54" fmla="*/ 3857 w 4877"/>
              <a:gd name="T55" fmla="*/ 3419 h 3762"/>
              <a:gd name="T56" fmla="*/ 3818 w 4877"/>
              <a:gd name="T57" fmla="*/ 3477 h 3762"/>
              <a:gd name="T58" fmla="*/ 3814 w 4877"/>
              <a:gd name="T59" fmla="*/ 3632 h 3762"/>
              <a:gd name="T60" fmla="*/ 3920 w 4877"/>
              <a:gd name="T61" fmla="*/ 3744 h 3762"/>
              <a:gd name="T62" fmla="*/ 3956 w 4877"/>
              <a:gd name="T63" fmla="*/ 3757 h 3762"/>
              <a:gd name="T64" fmla="*/ 4002 w 4877"/>
              <a:gd name="T65" fmla="*/ 3762 h 3762"/>
              <a:gd name="T66" fmla="*/ 4187 w 4877"/>
              <a:gd name="T67" fmla="*/ 3642 h 3762"/>
              <a:gd name="T68" fmla="*/ 4204 w 4877"/>
              <a:gd name="T69" fmla="*/ 3574 h 3762"/>
              <a:gd name="T70" fmla="*/ 4348 w 4877"/>
              <a:gd name="T71" fmla="*/ 3638 h 3762"/>
              <a:gd name="T72" fmla="*/ 4429 w 4877"/>
              <a:gd name="T73" fmla="*/ 3677 h 3762"/>
              <a:gd name="T74" fmla="*/ 4601 w 4877"/>
              <a:gd name="T75" fmla="*/ 3746 h 3762"/>
              <a:gd name="T76" fmla="*/ 4662 w 4877"/>
              <a:gd name="T77" fmla="*/ 3754 h 3762"/>
              <a:gd name="T78" fmla="*/ 4853 w 4877"/>
              <a:gd name="T79" fmla="*/ 3604 h 3762"/>
              <a:gd name="T80" fmla="*/ 4856 w 4877"/>
              <a:gd name="T81" fmla="*/ 3590 h 3762"/>
              <a:gd name="T82" fmla="*/ 4234 w 4877"/>
              <a:gd name="T83" fmla="*/ 2712 h 3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77" h="3762">
                <a:moveTo>
                  <a:pt x="4234" y="2712"/>
                </a:moveTo>
                <a:lnTo>
                  <a:pt x="3152" y="2228"/>
                </a:lnTo>
                <a:lnTo>
                  <a:pt x="1805" y="814"/>
                </a:lnTo>
                <a:cubicBezTo>
                  <a:pt x="1793" y="802"/>
                  <a:pt x="1779" y="792"/>
                  <a:pt x="1764" y="786"/>
                </a:cubicBezTo>
                <a:cubicBezTo>
                  <a:pt x="1723" y="768"/>
                  <a:pt x="1674" y="772"/>
                  <a:pt x="1637" y="798"/>
                </a:cubicBezTo>
                <a:cubicBezTo>
                  <a:pt x="1584" y="835"/>
                  <a:pt x="1566" y="903"/>
                  <a:pt x="1595" y="961"/>
                </a:cubicBezTo>
                <a:lnTo>
                  <a:pt x="1949" y="1691"/>
                </a:lnTo>
                <a:lnTo>
                  <a:pt x="1079" y="1302"/>
                </a:lnTo>
                <a:cubicBezTo>
                  <a:pt x="1048" y="1048"/>
                  <a:pt x="1020" y="804"/>
                  <a:pt x="996" y="577"/>
                </a:cubicBezTo>
                <a:cubicBezTo>
                  <a:pt x="959" y="224"/>
                  <a:pt x="875" y="37"/>
                  <a:pt x="739" y="5"/>
                </a:cubicBezTo>
                <a:cubicBezTo>
                  <a:pt x="726" y="2"/>
                  <a:pt x="712" y="0"/>
                  <a:pt x="699" y="0"/>
                </a:cubicBezTo>
                <a:cubicBezTo>
                  <a:pt x="579" y="0"/>
                  <a:pt x="486" y="120"/>
                  <a:pt x="461" y="177"/>
                </a:cubicBezTo>
                <a:lnTo>
                  <a:pt x="21" y="1338"/>
                </a:lnTo>
                <a:cubicBezTo>
                  <a:pt x="3" y="1379"/>
                  <a:pt x="0" y="1415"/>
                  <a:pt x="13" y="1449"/>
                </a:cubicBezTo>
                <a:cubicBezTo>
                  <a:pt x="35" y="1504"/>
                  <a:pt x="91" y="1529"/>
                  <a:pt x="151" y="1554"/>
                </a:cubicBezTo>
                <a:lnTo>
                  <a:pt x="364" y="1648"/>
                </a:lnTo>
                <a:lnTo>
                  <a:pt x="1364" y="2285"/>
                </a:lnTo>
                <a:lnTo>
                  <a:pt x="808" y="2444"/>
                </a:lnTo>
                <a:cubicBezTo>
                  <a:pt x="746" y="2462"/>
                  <a:pt x="707" y="2521"/>
                  <a:pt x="715" y="2585"/>
                </a:cubicBezTo>
                <a:cubicBezTo>
                  <a:pt x="720" y="2629"/>
                  <a:pt x="749" y="2669"/>
                  <a:pt x="791" y="2687"/>
                </a:cubicBezTo>
                <a:cubicBezTo>
                  <a:pt x="807" y="2694"/>
                  <a:pt x="822" y="2698"/>
                  <a:pt x="840" y="2699"/>
                </a:cubicBezTo>
                <a:lnTo>
                  <a:pt x="1926" y="2731"/>
                </a:lnTo>
                <a:cubicBezTo>
                  <a:pt x="1929" y="2807"/>
                  <a:pt x="1974" y="2875"/>
                  <a:pt x="2045" y="2907"/>
                </a:cubicBezTo>
                <a:cubicBezTo>
                  <a:pt x="2067" y="2917"/>
                  <a:pt x="2090" y="2923"/>
                  <a:pt x="2117" y="2924"/>
                </a:cubicBezTo>
                <a:cubicBezTo>
                  <a:pt x="2134" y="2942"/>
                  <a:pt x="2154" y="2956"/>
                  <a:pt x="2177" y="2966"/>
                </a:cubicBezTo>
                <a:cubicBezTo>
                  <a:pt x="2272" y="3009"/>
                  <a:pt x="2388" y="2968"/>
                  <a:pt x="2436" y="2879"/>
                </a:cubicBezTo>
                <a:cubicBezTo>
                  <a:pt x="2472" y="2871"/>
                  <a:pt x="2505" y="2853"/>
                  <a:pt x="2531" y="2827"/>
                </a:cubicBezTo>
                <a:lnTo>
                  <a:pt x="3857" y="3419"/>
                </a:lnTo>
                <a:cubicBezTo>
                  <a:pt x="3841" y="3436"/>
                  <a:pt x="3827" y="3456"/>
                  <a:pt x="3818" y="3477"/>
                </a:cubicBezTo>
                <a:cubicBezTo>
                  <a:pt x="3795" y="3527"/>
                  <a:pt x="3794" y="3582"/>
                  <a:pt x="3814" y="3632"/>
                </a:cubicBezTo>
                <a:cubicBezTo>
                  <a:pt x="3832" y="3682"/>
                  <a:pt x="3870" y="3722"/>
                  <a:pt x="3920" y="3744"/>
                </a:cubicBezTo>
                <a:cubicBezTo>
                  <a:pt x="3931" y="3750"/>
                  <a:pt x="3943" y="3754"/>
                  <a:pt x="3956" y="3757"/>
                </a:cubicBezTo>
                <a:cubicBezTo>
                  <a:pt x="3971" y="3760"/>
                  <a:pt x="3987" y="3762"/>
                  <a:pt x="4002" y="3762"/>
                </a:cubicBezTo>
                <a:cubicBezTo>
                  <a:pt x="4082" y="3762"/>
                  <a:pt x="4154" y="3715"/>
                  <a:pt x="4187" y="3642"/>
                </a:cubicBezTo>
                <a:cubicBezTo>
                  <a:pt x="4196" y="3621"/>
                  <a:pt x="4202" y="3597"/>
                  <a:pt x="4204" y="3574"/>
                </a:cubicBezTo>
                <a:lnTo>
                  <a:pt x="4348" y="3638"/>
                </a:lnTo>
                <a:cubicBezTo>
                  <a:pt x="4376" y="3651"/>
                  <a:pt x="4403" y="3664"/>
                  <a:pt x="4429" y="3677"/>
                </a:cubicBezTo>
                <a:cubicBezTo>
                  <a:pt x="4490" y="3706"/>
                  <a:pt x="4547" y="3734"/>
                  <a:pt x="4601" y="3746"/>
                </a:cubicBezTo>
                <a:cubicBezTo>
                  <a:pt x="4623" y="3752"/>
                  <a:pt x="4643" y="3754"/>
                  <a:pt x="4662" y="3754"/>
                </a:cubicBezTo>
                <a:cubicBezTo>
                  <a:pt x="4746" y="3754"/>
                  <a:pt x="4808" y="3707"/>
                  <a:pt x="4853" y="3604"/>
                </a:cubicBezTo>
                <a:lnTo>
                  <a:pt x="4856" y="3590"/>
                </a:lnTo>
                <a:cubicBezTo>
                  <a:pt x="4877" y="3233"/>
                  <a:pt x="4460" y="2812"/>
                  <a:pt x="4234" y="2712"/>
                </a:cubicBezTo>
                <a:close/>
              </a:path>
            </a:pathLst>
          </a:custGeom>
          <a:solidFill>
            <a:schemeClr val="tx1">
              <a:lumMod val="75000"/>
              <a:lumOff val="25000"/>
            </a:schemeClr>
          </a:solidFill>
          <a:ln>
            <a:noFill/>
          </a:ln>
        </p:spPr>
      </p:sp>
      <p:pic>
        <p:nvPicPr>
          <p:cNvPr id="21" name="图片 41"/>
          <p:cNvPicPr>
            <a:picLocks noChangeAspect="1"/>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7509" r="41044" b="52604"/>
          <a:stretch>
            <a:fillRect/>
          </a:stretch>
        </p:blipFill>
        <p:spPr>
          <a:xfrm rot="590828" flipH="1">
            <a:off x="6329966" y="4185202"/>
            <a:ext cx="2532579" cy="1294286"/>
          </a:xfrm>
          <a:prstGeom prst="rect">
            <a:avLst/>
          </a:prstGeom>
        </p:spPr>
      </p:pic>
      <p:pic>
        <p:nvPicPr>
          <p:cNvPr id="22" name="图片 38"/>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018782" y="3911151"/>
            <a:ext cx="3398578" cy="2591673"/>
          </a:xfrm>
          <a:prstGeom prst="rect">
            <a:avLst/>
          </a:prstGeom>
        </p:spPr>
      </p:pic>
      <p:sp>
        <p:nvSpPr>
          <p:cNvPr id="23" name="arraving-airplane_17206"/>
          <p:cNvSpPr>
            <a:spLocks noChangeAspect="1"/>
          </p:cNvSpPr>
          <p:nvPr/>
        </p:nvSpPr>
        <p:spPr bwMode="auto">
          <a:xfrm rot="18268177">
            <a:off x="10213327" y="3599246"/>
            <a:ext cx="612419" cy="471761"/>
          </a:xfrm>
          <a:custGeom>
            <a:avLst/>
            <a:gdLst>
              <a:gd name="T0" fmla="*/ 4234 w 4877"/>
              <a:gd name="T1" fmla="*/ 2712 h 3762"/>
              <a:gd name="T2" fmla="*/ 3152 w 4877"/>
              <a:gd name="T3" fmla="*/ 2228 h 3762"/>
              <a:gd name="T4" fmla="*/ 1805 w 4877"/>
              <a:gd name="T5" fmla="*/ 814 h 3762"/>
              <a:gd name="T6" fmla="*/ 1764 w 4877"/>
              <a:gd name="T7" fmla="*/ 786 h 3762"/>
              <a:gd name="T8" fmla="*/ 1637 w 4877"/>
              <a:gd name="T9" fmla="*/ 798 h 3762"/>
              <a:gd name="T10" fmla="*/ 1595 w 4877"/>
              <a:gd name="T11" fmla="*/ 961 h 3762"/>
              <a:gd name="T12" fmla="*/ 1949 w 4877"/>
              <a:gd name="T13" fmla="*/ 1691 h 3762"/>
              <a:gd name="T14" fmla="*/ 1079 w 4877"/>
              <a:gd name="T15" fmla="*/ 1302 h 3762"/>
              <a:gd name="T16" fmla="*/ 996 w 4877"/>
              <a:gd name="T17" fmla="*/ 577 h 3762"/>
              <a:gd name="T18" fmla="*/ 739 w 4877"/>
              <a:gd name="T19" fmla="*/ 5 h 3762"/>
              <a:gd name="T20" fmla="*/ 699 w 4877"/>
              <a:gd name="T21" fmla="*/ 0 h 3762"/>
              <a:gd name="T22" fmla="*/ 461 w 4877"/>
              <a:gd name="T23" fmla="*/ 177 h 3762"/>
              <a:gd name="T24" fmla="*/ 21 w 4877"/>
              <a:gd name="T25" fmla="*/ 1338 h 3762"/>
              <a:gd name="T26" fmla="*/ 13 w 4877"/>
              <a:gd name="T27" fmla="*/ 1449 h 3762"/>
              <a:gd name="T28" fmla="*/ 151 w 4877"/>
              <a:gd name="T29" fmla="*/ 1554 h 3762"/>
              <a:gd name="T30" fmla="*/ 364 w 4877"/>
              <a:gd name="T31" fmla="*/ 1648 h 3762"/>
              <a:gd name="T32" fmla="*/ 1364 w 4877"/>
              <a:gd name="T33" fmla="*/ 2285 h 3762"/>
              <a:gd name="T34" fmla="*/ 808 w 4877"/>
              <a:gd name="T35" fmla="*/ 2444 h 3762"/>
              <a:gd name="T36" fmla="*/ 715 w 4877"/>
              <a:gd name="T37" fmla="*/ 2585 h 3762"/>
              <a:gd name="T38" fmla="*/ 791 w 4877"/>
              <a:gd name="T39" fmla="*/ 2687 h 3762"/>
              <a:gd name="T40" fmla="*/ 840 w 4877"/>
              <a:gd name="T41" fmla="*/ 2699 h 3762"/>
              <a:gd name="T42" fmla="*/ 1926 w 4877"/>
              <a:gd name="T43" fmla="*/ 2731 h 3762"/>
              <a:gd name="T44" fmla="*/ 2045 w 4877"/>
              <a:gd name="T45" fmla="*/ 2907 h 3762"/>
              <a:gd name="T46" fmla="*/ 2117 w 4877"/>
              <a:gd name="T47" fmla="*/ 2924 h 3762"/>
              <a:gd name="T48" fmla="*/ 2177 w 4877"/>
              <a:gd name="T49" fmla="*/ 2966 h 3762"/>
              <a:gd name="T50" fmla="*/ 2436 w 4877"/>
              <a:gd name="T51" fmla="*/ 2879 h 3762"/>
              <a:gd name="T52" fmla="*/ 2531 w 4877"/>
              <a:gd name="T53" fmla="*/ 2827 h 3762"/>
              <a:gd name="T54" fmla="*/ 3857 w 4877"/>
              <a:gd name="T55" fmla="*/ 3419 h 3762"/>
              <a:gd name="T56" fmla="*/ 3818 w 4877"/>
              <a:gd name="T57" fmla="*/ 3477 h 3762"/>
              <a:gd name="T58" fmla="*/ 3814 w 4877"/>
              <a:gd name="T59" fmla="*/ 3632 h 3762"/>
              <a:gd name="T60" fmla="*/ 3920 w 4877"/>
              <a:gd name="T61" fmla="*/ 3744 h 3762"/>
              <a:gd name="T62" fmla="*/ 3956 w 4877"/>
              <a:gd name="T63" fmla="*/ 3757 h 3762"/>
              <a:gd name="T64" fmla="*/ 4002 w 4877"/>
              <a:gd name="T65" fmla="*/ 3762 h 3762"/>
              <a:gd name="T66" fmla="*/ 4187 w 4877"/>
              <a:gd name="T67" fmla="*/ 3642 h 3762"/>
              <a:gd name="T68" fmla="*/ 4204 w 4877"/>
              <a:gd name="T69" fmla="*/ 3574 h 3762"/>
              <a:gd name="T70" fmla="*/ 4348 w 4877"/>
              <a:gd name="T71" fmla="*/ 3638 h 3762"/>
              <a:gd name="T72" fmla="*/ 4429 w 4877"/>
              <a:gd name="T73" fmla="*/ 3677 h 3762"/>
              <a:gd name="T74" fmla="*/ 4601 w 4877"/>
              <a:gd name="T75" fmla="*/ 3746 h 3762"/>
              <a:gd name="T76" fmla="*/ 4662 w 4877"/>
              <a:gd name="T77" fmla="*/ 3754 h 3762"/>
              <a:gd name="T78" fmla="*/ 4853 w 4877"/>
              <a:gd name="T79" fmla="*/ 3604 h 3762"/>
              <a:gd name="T80" fmla="*/ 4856 w 4877"/>
              <a:gd name="T81" fmla="*/ 3590 h 3762"/>
              <a:gd name="T82" fmla="*/ 4234 w 4877"/>
              <a:gd name="T83" fmla="*/ 2712 h 3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77" h="3762">
                <a:moveTo>
                  <a:pt x="4234" y="2712"/>
                </a:moveTo>
                <a:lnTo>
                  <a:pt x="3152" y="2228"/>
                </a:lnTo>
                <a:lnTo>
                  <a:pt x="1805" y="814"/>
                </a:lnTo>
                <a:cubicBezTo>
                  <a:pt x="1793" y="802"/>
                  <a:pt x="1779" y="792"/>
                  <a:pt x="1764" y="786"/>
                </a:cubicBezTo>
                <a:cubicBezTo>
                  <a:pt x="1723" y="768"/>
                  <a:pt x="1674" y="772"/>
                  <a:pt x="1637" y="798"/>
                </a:cubicBezTo>
                <a:cubicBezTo>
                  <a:pt x="1584" y="835"/>
                  <a:pt x="1566" y="903"/>
                  <a:pt x="1595" y="961"/>
                </a:cubicBezTo>
                <a:lnTo>
                  <a:pt x="1949" y="1691"/>
                </a:lnTo>
                <a:lnTo>
                  <a:pt x="1079" y="1302"/>
                </a:lnTo>
                <a:cubicBezTo>
                  <a:pt x="1048" y="1048"/>
                  <a:pt x="1020" y="804"/>
                  <a:pt x="996" y="577"/>
                </a:cubicBezTo>
                <a:cubicBezTo>
                  <a:pt x="959" y="224"/>
                  <a:pt x="875" y="37"/>
                  <a:pt x="739" y="5"/>
                </a:cubicBezTo>
                <a:cubicBezTo>
                  <a:pt x="726" y="2"/>
                  <a:pt x="712" y="0"/>
                  <a:pt x="699" y="0"/>
                </a:cubicBezTo>
                <a:cubicBezTo>
                  <a:pt x="579" y="0"/>
                  <a:pt x="486" y="120"/>
                  <a:pt x="461" y="177"/>
                </a:cubicBezTo>
                <a:lnTo>
                  <a:pt x="21" y="1338"/>
                </a:lnTo>
                <a:cubicBezTo>
                  <a:pt x="3" y="1379"/>
                  <a:pt x="0" y="1415"/>
                  <a:pt x="13" y="1449"/>
                </a:cubicBezTo>
                <a:cubicBezTo>
                  <a:pt x="35" y="1504"/>
                  <a:pt x="91" y="1529"/>
                  <a:pt x="151" y="1554"/>
                </a:cubicBezTo>
                <a:lnTo>
                  <a:pt x="364" y="1648"/>
                </a:lnTo>
                <a:lnTo>
                  <a:pt x="1364" y="2285"/>
                </a:lnTo>
                <a:lnTo>
                  <a:pt x="808" y="2444"/>
                </a:lnTo>
                <a:cubicBezTo>
                  <a:pt x="746" y="2462"/>
                  <a:pt x="707" y="2521"/>
                  <a:pt x="715" y="2585"/>
                </a:cubicBezTo>
                <a:cubicBezTo>
                  <a:pt x="720" y="2629"/>
                  <a:pt x="749" y="2669"/>
                  <a:pt x="791" y="2687"/>
                </a:cubicBezTo>
                <a:cubicBezTo>
                  <a:pt x="807" y="2694"/>
                  <a:pt x="822" y="2698"/>
                  <a:pt x="840" y="2699"/>
                </a:cubicBezTo>
                <a:lnTo>
                  <a:pt x="1926" y="2731"/>
                </a:lnTo>
                <a:cubicBezTo>
                  <a:pt x="1929" y="2807"/>
                  <a:pt x="1974" y="2875"/>
                  <a:pt x="2045" y="2907"/>
                </a:cubicBezTo>
                <a:cubicBezTo>
                  <a:pt x="2067" y="2917"/>
                  <a:pt x="2090" y="2923"/>
                  <a:pt x="2117" y="2924"/>
                </a:cubicBezTo>
                <a:cubicBezTo>
                  <a:pt x="2134" y="2942"/>
                  <a:pt x="2154" y="2956"/>
                  <a:pt x="2177" y="2966"/>
                </a:cubicBezTo>
                <a:cubicBezTo>
                  <a:pt x="2272" y="3009"/>
                  <a:pt x="2388" y="2968"/>
                  <a:pt x="2436" y="2879"/>
                </a:cubicBezTo>
                <a:cubicBezTo>
                  <a:pt x="2472" y="2871"/>
                  <a:pt x="2505" y="2853"/>
                  <a:pt x="2531" y="2827"/>
                </a:cubicBezTo>
                <a:lnTo>
                  <a:pt x="3857" y="3419"/>
                </a:lnTo>
                <a:cubicBezTo>
                  <a:pt x="3841" y="3436"/>
                  <a:pt x="3827" y="3456"/>
                  <a:pt x="3818" y="3477"/>
                </a:cubicBezTo>
                <a:cubicBezTo>
                  <a:pt x="3795" y="3527"/>
                  <a:pt x="3794" y="3582"/>
                  <a:pt x="3814" y="3632"/>
                </a:cubicBezTo>
                <a:cubicBezTo>
                  <a:pt x="3832" y="3682"/>
                  <a:pt x="3870" y="3722"/>
                  <a:pt x="3920" y="3744"/>
                </a:cubicBezTo>
                <a:cubicBezTo>
                  <a:pt x="3931" y="3750"/>
                  <a:pt x="3943" y="3754"/>
                  <a:pt x="3956" y="3757"/>
                </a:cubicBezTo>
                <a:cubicBezTo>
                  <a:pt x="3971" y="3760"/>
                  <a:pt x="3987" y="3762"/>
                  <a:pt x="4002" y="3762"/>
                </a:cubicBezTo>
                <a:cubicBezTo>
                  <a:pt x="4082" y="3762"/>
                  <a:pt x="4154" y="3715"/>
                  <a:pt x="4187" y="3642"/>
                </a:cubicBezTo>
                <a:cubicBezTo>
                  <a:pt x="4196" y="3621"/>
                  <a:pt x="4202" y="3597"/>
                  <a:pt x="4204" y="3574"/>
                </a:cubicBezTo>
                <a:lnTo>
                  <a:pt x="4348" y="3638"/>
                </a:lnTo>
                <a:cubicBezTo>
                  <a:pt x="4376" y="3651"/>
                  <a:pt x="4403" y="3664"/>
                  <a:pt x="4429" y="3677"/>
                </a:cubicBezTo>
                <a:cubicBezTo>
                  <a:pt x="4490" y="3706"/>
                  <a:pt x="4547" y="3734"/>
                  <a:pt x="4601" y="3746"/>
                </a:cubicBezTo>
                <a:cubicBezTo>
                  <a:pt x="4623" y="3752"/>
                  <a:pt x="4643" y="3754"/>
                  <a:pt x="4662" y="3754"/>
                </a:cubicBezTo>
                <a:cubicBezTo>
                  <a:pt x="4746" y="3754"/>
                  <a:pt x="4808" y="3707"/>
                  <a:pt x="4853" y="3604"/>
                </a:cubicBezTo>
                <a:lnTo>
                  <a:pt x="4856" y="3590"/>
                </a:lnTo>
                <a:cubicBezTo>
                  <a:pt x="4877" y="3233"/>
                  <a:pt x="4460" y="2812"/>
                  <a:pt x="4234" y="2712"/>
                </a:cubicBezTo>
                <a:close/>
              </a:path>
            </a:pathLst>
          </a:custGeom>
          <a:solidFill>
            <a:schemeClr val="tx1">
              <a:lumMod val="75000"/>
              <a:lumOff val="25000"/>
            </a:schemeClr>
          </a:solidFill>
          <a:ln>
            <a:noFill/>
          </a:ln>
        </p:spPr>
      </p:sp>
      <p:sp>
        <p:nvSpPr>
          <p:cNvPr id="24" name="arraving-airplane_17206"/>
          <p:cNvSpPr>
            <a:spLocks noChangeAspect="1"/>
          </p:cNvSpPr>
          <p:nvPr/>
        </p:nvSpPr>
        <p:spPr bwMode="auto">
          <a:xfrm rot="19353966">
            <a:off x="9142458" y="4021751"/>
            <a:ext cx="612419" cy="471761"/>
          </a:xfrm>
          <a:custGeom>
            <a:avLst/>
            <a:gdLst>
              <a:gd name="T0" fmla="*/ 4234 w 4877"/>
              <a:gd name="T1" fmla="*/ 2712 h 3762"/>
              <a:gd name="T2" fmla="*/ 3152 w 4877"/>
              <a:gd name="T3" fmla="*/ 2228 h 3762"/>
              <a:gd name="T4" fmla="*/ 1805 w 4877"/>
              <a:gd name="T5" fmla="*/ 814 h 3762"/>
              <a:gd name="T6" fmla="*/ 1764 w 4877"/>
              <a:gd name="T7" fmla="*/ 786 h 3762"/>
              <a:gd name="T8" fmla="*/ 1637 w 4877"/>
              <a:gd name="T9" fmla="*/ 798 h 3762"/>
              <a:gd name="T10" fmla="*/ 1595 w 4877"/>
              <a:gd name="T11" fmla="*/ 961 h 3762"/>
              <a:gd name="T12" fmla="*/ 1949 w 4877"/>
              <a:gd name="T13" fmla="*/ 1691 h 3762"/>
              <a:gd name="T14" fmla="*/ 1079 w 4877"/>
              <a:gd name="T15" fmla="*/ 1302 h 3762"/>
              <a:gd name="T16" fmla="*/ 996 w 4877"/>
              <a:gd name="T17" fmla="*/ 577 h 3762"/>
              <a:gd name="T18" fmla="*/ 739 w 4877"/>
              <a:gd name="T19" fmla="*/ 5 h 3762"/>
              <a:gd name="T20" fmla="*/ 699 w 4877"/>
              <a:gd name="T21" fmla="*/ 0 h 3762"/>
              <a:gd name="T22" fmla="*/ 461 w 4877"/>
              <a:gd name="T23" fmla="*/ 177 h 3762"/>
              <a:gd name="T24" fmla="*/ 21 w 4877"/>
              <a:gd name="T25" fmla="*/ 1338 h 3762"/>
              <a:gd name="T26" fmla="*/ 13 w 4877"/>
              <a:gd name="T27" fmla="*/ 1449 h 3762"/>
              <a:gd name="T28" fmla="*/ 151 w 4877"/>
              <a:gd name="T29" fmla="*/ 1554 h 3762"/>
              <a:gd name="T30" fmla="*/ 364 w 4877"/>
              <a:gd name="T31" fmla="*/ 1648 h 3762"/>
              <a:gd name="T32" fmla="*/ 1364 w 4877"/>
              <a:gd name="T33" fmla="*/ 2285 h 3762"/>
              <a:gd name="T34" fmla="*/ 808 w 4877"/>
              <a:gd name="T35" fmla="*/ 2444 h 3762"/>
              <a:gd name="T36" fmla="*/ 715 w 4877"/>
              <a:gd name="T37" fmla="*/ 2585 h 3762"/>
              <a:gd name="T38" fmla="*/ 791 w 4877"/>
              <a:gd name="T39" fmla="*/ 2687 h 3762"/>
              <a:gd name="T40" fmla="*/ 840 w 4877"/>
              <a:gd name="T41" fmla="*/ 2699 h 3762"/>
              <a:gd name="T42" fmla="*/ 1926 w 4877"/>
              <a:gd name="T43" fmla="*/ 2731 h 3762"/>
              <a:gd name="T44" fmla="*/ 2045 w 4877"/>
              <a:gd name="T45" fmla="*/ 2907 h 3762"/>
              <a:gd name="T46" fmla="*/ 2117 w 4877"/>
              <a:gd name="T47" fmla="*/ 2924 h 3762"/>
              <a:gd name="T48" fmla="*/ 2177 w 4877"/>
              <a:gd name="T49" fmla="*/ 2966 h 3762"/>
              <a:gd name="T50" fmla="*/ 2436 w 4877"/>
              <a:gd name="T51" fmla="*/ 2879 h 3762"/>
              <a:gd name="T52" fmla="*/ 2531 w 4877"/>
              <a:gd name="T53" fmla="*/ 2827 h 3762"/>
              <a:gd name="T54" fmla="*/ 3857 w 4877"/>
              <a:gd name="T55" fmla="*/ 3419 h 3762"/>
              <a:gd name="T56" fmla="*/ 3818 w 4877"/>
              <a:gd name="T57" fmla="*/ 3477 h 3762"/>
              <a:gd name="T58" fmla="*/ 3814 w 4877"/>
              <a:gd name="T59" fmla="*/ 3632 h 3762"/>
              <a:gd name="T60" fmla="*/ 3920 w 4877"/>
              <a:gd name="T61" fmla="*/ 3744 h 3762"/>
              <a:gd name="T62" fmla="*/ 3956 w 4877"/>
              <a:gd name="T63" fmla="*/ 3757 h 3762"/>
              <a:gd name="T64" fmla="*/ 4002 w 4877"/>
              <a:gd name="T65" fmla="*/ 3762 h 3762"/>
              <a:gd name="T66" fmla="*/ 4187 w 4877"/>
              <a:gd name="T67" fmla="*/ 3642 h 3762"/>
              <a:gd name="T68" fmla="*/ 4204 w 4877"/>
              <a:gd name="T69" fmla="*/ 3574 h 3762"/>
              <a:gd name="T70" fmla="*/ 4348 w 4877"/>
              <a:gd name="T71" fmla="*/ 3638 h 3762"/>
              <a:gd name="T72" fmla="*/ 4429 w 4877"/>
              <a:gd name="T73" fmla="*/ 3677 h 3762"/>
              <a:gd name="T74" fmla="*/ 4601 w 4877"/>
              <a:gd name="T75" fmla="*/ 3746 h 3762"/>
              <a:gd name="T76" fmla="*/ 4662 w 4877"/>
              <a:gd name="T77" fmla="*/ 3754 h 3762"/>
              <a:gd name="T78" fmla="*/ 4853 w 4877"/>
              <a:gd name="T79" fmla="*/ 3604 h 3762"/>
              <a:gd name="T80" fmla="*/ 4856 w 4877"/>
              <a:gd name="T81" fmla="*/ 3590 h 3762"/>
              <a:gd name="T82" fmla="*/ 4234 w 4877"/>
              <a:gd name="T83" fmla="*/ 2712 h 3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77" h="3762">
                <a:moveTo>
                  <a:pt x="4234" y="2712"/>
                </a:moveTo>
                <a:lnTo>
                  <a:pt x="3152" y="2228"/>
                </a:lnTo>
                <a:lnTo>
                  <a:pt x="1805" y="814"/>
                </a:lnTo>
                <a:cubicBezTo>
                  <a:pt x="1793" y="802"/>
                  <a:pt x="1779" y="792"/>
                  <a:pt x="1764" y="786"/>
                </a:cubicBezTo>
                <a:cubicBezTo>
                  <a:pt x="1723" y="768"/>
                  <a:pt x="1674" y="772"/>
                  <a:pt x="1637" y="798"/>
                </a:cubicBezTo>
                <a:cubicBezTo>
                  <a:pt x="1584" y="835"/>
                  <a:pt x="1566" y="903"/>
                  <a:pt x="1595" y="961"/>
                </a:cubicBezTo>
                <a:lnTo>
                  <a:pt x="1949" y="1691"/>
                </a:lnTo>
                <a:lnTo>
                  <a:pt x="1079" y="1302"/>
                </a:lnTo>
                <a:cubicBezTo>
                  <a:pt x="1048" y="1048"/>
                  <a:pt x="1020" y="804"/>
                  <a:pt x="996" y="577"/>
                </a:cubicBezTo>
                <a:cubicBezTo>
                  <a:pt x="959" y="224"/>
                  <a:pt x="875" y="37"/>
                  <a:pt x="739" y="5"/>
                </a:cubicBezTo>
                <a:cubicBezTo>
                  <a:pt x="726" y="2"/>
                  <a:pt x="712" y="0"/>
                  <a:pt x="699" y="0"/>
                </a:cubicBezTo>
                <a:cubicBezTo>
                  <a:pt x="579" y="0"/>
                  <a:pt x="486" y="120"/>
                  <a:pt x="461" y="177"/>
                </a:cubicBezTo>
                <a:lnTo>
                  <a:pt x="21" y="1338"/>
                </a:lnTo>
                <a:cubicBezTo>
                  <a:pt x="3" y="1379"/>
                  <a:pt x="0" y="1415"/>
                  <a:pt x="13" y="1449"/>
                </a:cubicBezTo>
                <a:cubicBezTo>
                  <a:pt x="35" y="1504"/>
                  <a:pt x="91" y="1529"/>
                  <a:pt x="151" y="1554"/>
                </a:cubicBezTo>
                <a:lnTo>
                  <a:pt x="364" y="1648"/>
                </a:lnTo>
                <a:lnTo>
                  <a:pt x="1364" y="2285"/>
                </a:lnTo>
                <a:lnTo>
                  <a:pt x="808" y="2444"/>
                </a:lnTo>
                <a:cubicBezTo>
                  <a:pt x="746" y="2462"/>
                  <a:pt x="707" y="2521"/>
                  <a:pt x="715" y="2585"/>
                </a:cubicBezTo>
                <a:cubicBezTo>
                  <a:pt x="720" y="2629"/>
                  <a:pt x="749" y="2669"/>
                  <a:pt x="791" y="2687"/>
                </a:cubicBezTo>
                <a:cubicBezTo>
                  <a:pt x="807" y="2694"/>
                  <a:pt x="822" y="2698"/>
                  <a:pt x="840" y="2699"/>
                </a:cubicBezTo>
                <a:lnTo>
                  <a:pt x="1926" y="2731"/>
                </a:lnTo>
                <a:cubicBezTo>
                  <a:pt x="1929" y="2807"/>
                  <a:pt x="1974" y="2875"/>
                  <a:pt x="2045" y="2907"/>
                </a:cubicBezTo>
                <a:cubicBezTo>
                  <a:pt x="2067" y="2917"/>
                  <a:pt x="2090" y="2923"/>
                  <a:pt x="2117" y="2924"/>
                </a:cubicBezTo>
                <a:cubicBezTo>
                  <a:pt x="2134" y="2942"/>
                  <a:pt x="2154" y="2956"/>
                  <a:pt x="2177" y="2966"/>
                </a:cubicBezTo>
                <a:cubicBezTo>
                  <a:pt x="2272" y="3009"/>
                  <a:pt x="2388" y="2968"/>
                  <a:pt x="2436" y="2879"/>
                </a:cubicBezTo>
                <a:cubicBezTo>
                  <a:pt x="2472" y="2871"/>
                  <a:pt x="2505" y="2853"/>
                  <a:pt x="2531" y="2827"/>
                </a:cubicBezTo>
                <a:lnTo>
                  <a:pt x="3857" y="3419"/>
                </a:lnTo>
                <a:cubicBezTo>
                  <a:pt x="3841" y="3436"/>
                  <a:pt x="3827" y="3456"/>
                  <a:pt x="3818" y="3477"/>
                </a:cubicBezTo>
                <a:cubicBezTo>
                  <a:pt x="3795" y="3527"/>
                  <a:pt x="3794" y="3582"/>
                  <a:pt x="3814" y="3632"/>
                </a:cubicBezTo>
                <a:cubicBezTo>
                  <a:pt x="3832" y="3682"/>
                  <a:pt x="3870" y="3722"/>
                  <a:pt x="3920" y="3744"/>
                </a:cubicBezTo>
                <a:cubicBezTo>
                  <a:pt x="3931" y="3750"/>
                  <a:pt x="3943" y="3754"/>
                  <a:pt x="3956" y="3757"/>
                </a:cubicBezTo>
                <a:cubicBezTo>
                  <a:pt x="3971" y="3760"/>
                  <a:pt x="3987" y="3762"/>
                  <a:pt x="4002" y="3762"/>
                </a:cubicBezTo>
                <a:cubicBezTo>
                  <a:pt x="4082" y="3762"/>
                  <a:pt x="4154" y="3715"/>
                  <a:pt x="4187" y="3642"/>
                </a:cubicBezTo>
                <a:cubicBezTo>
                  <a:pt x="4196" y="3621"/>
                  <a:pt x="4202" y="3597"/>
                  <a:pt x="4204" y="3574"/>
                </a:cubicBezTo>
                <a:lnTo>
                  <a:pt x="4348" y="3638"/>
                </a:lnTo>
                <a:cubicBezTo>
                  <a:pt x="4376" y="3651"/>
                  <a:pt x="4403" y="3664"/>
                  <a:pt x="4429" y="3677"/>
                </a:cubicBezTo>
                <a:cubicBezTo>
                  <a:pt x="4490" y="3706"/>
                  <a:pt x="4547" y="3734"/>
                  <a:pt x="4601" y="3746"/>
                </a:cubicBezTo>
                <a:cubicBezTo>
                  <a:pt x="4623" y="3752"/>
                  <a:pt x="4643" y="3754"/>
                  <a:pt x="4662" y="3754"/>
                </a:cubicBezTo>
                <a:cubicBezTo>
                  <a:pt x="4746" y="3754"/>
                  <a:pt x="4808" y="3707"/>
                  <a:pt x="4853" y="3604"/>
                </a:cubicBezTo>
                <a:lnTo>
                  <a:pt x="4856" y="3590"/>
                </a:lnTo>
                <a:cubicBezTo>
                  <a:pt x="4877" y="3233"/>
                  <a:pt x="4460" y="2812"/>
                  <a:pt x="4234" y="2712"/>
                </a:cubicBezTo>
                <a:close/>
              </a:path>
            </a:pathLst>
          </a:custGeom>
          <a:solidFill>
            <a:schemeClr val="tx1">
              <a:lumMod val="75000"/>
              <a:lumOff val="25000"/>
            </a:schemeClr>
          </a:solidFill>
          <a:ln>
            <a:noFill/>
          </a:ln>
        </p:spPr>
      </p:sp>
      <p:sp>
        <p:nvSpPr>
          <p:cNvPr id="25" name="矩形 60"/>
          <p:cNvSpPr/>
          <p:nvPr/>
        </p:nvSpPr>
        <p:spPr>
          <a:xfrm>
            <a:off x="1017574" y="4600419"/>
            <a:ext cx="2882711" cy="215376"/>
          </a:xfrm>
          <a:prstGeom prst="rect">
            <a:avLst/>
          </a:prstGeom>
        </p:spPr>
        <p:txBody>
          <a:bodyPr wrap="square" lIns="0" tIns="0" rIns="0" bIns="0">
            <a:noAutofit/>
          </a:bodyPr>
          <a:lstStyle/>
          <a:p>
            <a:pPr lvl="0">
              <a:lnSpc>
                <a:spcPts val="2900"/>
              </a:lnSpc>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航班预计到达时间准确精度</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nSpc>
                <a:spcPts val="2900"/>
              </a:lnSpc>
              <a:defRPr/>
            </a:pPr>
            <a:r>
              <a:rPr lang="en-US" altLang="zh-CN" sz="2400"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sym typeface="+mn-lt"/>
              </a:rPr>
              <a:t>&lt;±2</a:t>
            </a:r>
            <a:r>
              <a:rPr lang="zh-CN" altLang="en-US" sz="2400"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sym typeface="+mn-lt"/>
              </a:rPr>
              <a:t>分钟</a:t>
            </a:r>
          </a:p>
        </p:txBody>
      </p:sp>
      <p:sp>
        <p:nvSpPr>
          <p:cNvPr id="26" name="矩形 62"/>
          <p:cNvSpPr/>
          <p:nvPr/>
        </p:nvSpPr>
        <p:spPr>
          <a:xfrm>
            <a:off x="1588201" y="1759331"/>
            <a:ext cx="3430897" cy="341878"/>
          </a:xfrm>
          <a:prstGeom prst="rect">
            <a:avLst/>
          </a:prstGeom>
        </p:spPr>
        <p:txBody>
          <a:bodyPr wrap="square" lIns="0" tIns="0" rIns="0" bIns="0">
            <a:noAutofit/>
          </a:bodyPr>
          <a:lstStyle/>
          <a:p>
            <a:pPr>
              <a:lnSpc>
                <a:spcPts val="2900"/>
              </a:lnSpc>
            </a:pPr>
            <a:r>
              <a:rPr lang="zh-CN" altLang="en-US" sz="1600" dirty="0">
                <a:solidFill>
                  <a:srgbClr val="3F3D56"/>
                </a:solidFill>
                <a:latin typeface="微软雅黑" panose="020B0503020204020204" pitchFamily="34" charset="-122"/>
                <a:ea typeface="微软雅黑" panose="020B0503020204020204" pitchFamily="34" charset="-122"/>
                <a:cs typeface="微软雅黑" panose="020B0503020204020204" pitchFamily="34" charset="-122"/>
                <a:sym typeface="+mn-lt"/>
              </a:rPr>
              <a:t>人员等待时间缩短</a:t>
            </a:r>
            <a:endParaRPr lang="en-US" altLang="zh-CN" sz="1600" dirty="0">
              <a:solidFill>
                <a:srgbClr val="3F3D56"/>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a:lnSpc>
                <a:spcPts val="2900"/>
              </a:lnSpc>
            </a:pPr>
            <a:r>
              <a:rPr lang="en-US" altLang="zh-CN" dirty="0">
                <a:solidFill>
                  <a:srgbClr val="3F3D56"/>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lang="en-US" altLang="zh-CN" sz="2400"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sym typeface="+mn-lt"/>
              </a:rPr>
              <a:t>15-20</a:t>
            </a:r>
            <a:r>
              <a:rPr lang="zh-CN" altLang="en-US" sz="2400"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sym typeface="+mn-lt"/>
              </a:rPr>
              <a:t>分钟</a:t>
            </a:r>
            <a:endParaRPr lang="en-US" altLang="zh-CN" sz="2000"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7" name="矩形 64"/>
          <p:cNvSpPr/>
          <p:nvPr/>
        </p:nvSpPr>
        <p:spPr>
          <a:xfrm>
            <a:off x="7016155" y="3694063"/>
            <a:ext cx="2359207" cy="241657"/>
          </a:xfrm>
          <a:prstGeom prst="rect">
            <a:avLst/>
          </a:prstGeom>
        </p:spPr>
        <p:txBody>
          <a:bodyPr wrap="square" lIns="0" tIns="0" rIns="0" bIns="0">
            <a:noAutofit/>
          </a:bodyPr>
          <a:lstStyle/>
          <a:p>
            <a:pPr lvl="0">
              <a:lnSpc>
                <a:spcPts val="2900"/>
              </a:lnSpc>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车辆全域监控</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nSpc>
                <a:spcPts val="2900"/>
              </a:lnSpc>
              <a:defRPr/>
            </a:pPr>
            <a:r>
              <a:rPr lang="en-US" altLang="zh-CN" sz="2400"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sym typeface="+mn-lt"/>
              </a:rPr>
              <a:t>19</a:t>
            </a:r>
            <a:r>
              <a:rPr lang="zh-CN" altLang="en-US" sz="2400"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sym typeface="+mn-lt"/>
              </a:rPr>
              <a:t>个</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节点自动获取</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cxnSp>
        <p:nvCxnSpPr>
          <p:cNvPr id="28" name="直接连接符 37"/>
          <p:cNvCxnSpPr/>
          <p:nvPr/>
        </p:nvCxnSpPr>
        <p:spPr>
          <a:xfrm>
            <a:off x="3463623" y="2688141"/>
            <a:ext cx="0" cy="1193699"/>
          </a:xfrm>
          <a:prstGeom prst="line">
            <a:avLst/>
          </a:prstGeom>
          <a:ln w="28575">
            <a:solidFill>
              <a:srgbClr val="309FD5"/>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接连接符 37"/>
          <p:cNvCxnSpPr/>
          <p:nvPr/>
        </p:nvCxnSpPr>
        <p:spPr>
          <a:xfrm>
            <a:off x="9064936" y="2688141"/>
            <a:ext cx="0" cy="1193699"/>
          </a:xfrm>
          <a:prstGeom prst="line">
            <a:avLst/>
          </a:prstGeom>
          <a:ln w="28575">
            <a:solidFill>
              <a:srgbClr val="309FD5"/>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接连接符 37"/>
          <p:cNvCxnSpPr/>
          <p:nvPr/>
        </p:nvCxnSpPr>
        <p:spPr>
          <a:xfrm flipH="1">
            <a:off x="3618372" y="3107990"/>
            <a:ext cx="5271310" cy="18019"/>
          </a:xfrm>
          <a:prstGeom prst="line">
            <a:avLst/>
          </a:prstGeom>
        </p:spPr>
        <p:style>
          <a:lnRef idx="1">
            <a:schemeClr val="accent2"/>
          </a:lnRef>
          <a:fillRef idx="0">
            <a:schemeClr val="accent2"/>
          </a:fillRef>
          <a:effectRef idx="0">
            <a:schemeClr val="accent2"/>
          </a:effectRef>
          <a:fontRef idx="minor">
            <a:schemeClr val="tx1"/>
          </a:fontRef>
        </p:style>
      </p:cxnSp>
      <p:sp>
        <p:nvSpPr>
          <p:cNvPr id="31" name="矩形 77"/>
          <p:cNvSpPr/>
          <p:nvPr/>
        </p:nvSpPr>
        <p:spPr>
          <a:xfrm>
            <a:off x="4672975" y="2944975"/>
            <a:ext cx="3174252" cy="3130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rPr>
              <a:t>68</a:t>
            </a:r>
            <a:r>
              <a:rPr lang="zh-CN" altLang="en-US" sz="2000"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rPr>
              <a:t>个</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地面保障节点采集</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time-is-money_319449"/>
          <p:cNvSpPr>
            <a:spLocks noChangeAspect="1"/>
          </p:cNvSpPr>
          <p:nvPr/>
        </p:nvSpPr>
        <p:spPr bwMode="auto">
          <a:xfrm>
            <a:off x="857401" y="1819378"/>
            <a:ext cx="609685" cy="608765"/>
          </a:xfrm>
          <a:custGeom>
            <a:avLst/>
            <a:gdLst>
              <a:gd name="connsiteX0" fmla="*/ 506334 w 607638"/>
              <a:gd name="connsiteY0" fmla="*/ 455027 h 606722"/>
              <a:gd name="connsiteX1" fmla="*/ 506334 w 607638"/>
              <a:gd name="connsiteY1" fmla="*/ 505592 h 606722"/>
              <a:gd name="connsiteX2" fmla="*/ 531616 w 607638"/>
              <a:gd name="connsiteY2" fmla="*/ 505592 h 606722"/>
              <a:gd name="connsiteX3" fmla="*/ 556986 w 607638"/>
              <a:gd name="connsiteY3" fmla="*/ 480265 h 606722"/>
              <a:gd name="connsiteX4" fmla="*/ 531616 w 607638"/>
              <a:gd name="connsiteY4" fmla="*/ 455027 h 606722"/>
              <a:gd name="connsiteX5" fmla="*/ 430401 w 607638"/>
              <a:gd name="connsiteY5" fmla="*/ 353896 h 606722"/>
              <a:gd name="connsiteX6" fmla="*/ 405031 w 607638"/>
              <a:gd name="connsiteY6" fmla="*/ 379223 h 606722"/>
              <a:gd name="connsiteX7" fmla="*/ 430401 w 607638"/>
              <a:gd name="connsiteY7" fmla="*/ 404461 h 606722"/>
              <a:gd name="connsiteX8" fmla="*/ 455683 w 607638"/>
              <a:gd name="connsiteY8" fmla="*/ 404461 h 606722"/>
              <a:gd name="connsiteX9" fmla="*/ 455683 w 607638"/>
              <a:gd name="connsiteY9" fmla="*/ 353896 h 606722"/>
              <a:gd name="connsiteX10" fmla="*/ 480964 w 607638"/>
              <a:gd name="connsiteY10" fmla="*/ 252766 h 606722"/>
              <a:gd name="connsiteX11" fmla="*/ 506334 w 607638"/>
              <a:gd name="connsiteY11" fmla="*/ 278093 h 606722"/>
              <a:gd name="connsiteX12" fmla="*/ 506334 w 607638"/>
              <a:gd name="connsiteY12" fmla="*/ 303331 h 606722"/>
              <a:gd name="connsiteX13" fmla="*/ 556986 w 607638"/>
              <a:gd name="connsiteY13" fmla="*/ 303331 h 606722"/>
              <a:gd name="connsiteX14" fmla="*/ 582268 w 607638"/>
              <a:gd name="connsiteY14" fmla="*/ 328658 h 606722"/>
              <a:gd name="connsiteX15" fmla="*/ 556986 w 607638"/>
              <a:gd name="connsiteY15" fmla="*/ 353896 h 606722"/>
              <a:gd name="connsiteX16" fmla="*/ 506334 w 607638"/>
              <a:gd name="connsiteY16" fmla="*/ 353896 h 606722"/>
              <a:gd name="connsiteX17" fmla="*/ 506334 w 607638"/>
              <a:gd name="connsiteY17" fmla="*/ 404461 h 606722"/>
              <a:gd name="connsiteX18" fmla="*/ 531616 w 607638"/>
              <a:gd name="connsiteY18" fmla="*/ 404461 h 606722"/>
              <a:gd name="connsiteX19" fmla="*/ 607638 w 607638"/>
              <a:gd name="connsiteY19" fmla="*/ 480265 h 606722"/>
              <a:gd name="connsiteX20" fmla="*/ 531616 w 607638"/>
              <a:gd name="connsiteY20" fmla="*/ 556157 h 606722"/>
              <a:gd name="connsiteX21" fmla="*/ 506334 w 607638"/>
              <a:gd name="connsiteY21" fmla="*/ 556157 h 606722"/>
              <a:gd name="connsiteX22" fmla="*/ 506334 w 607638"/>
              <a:gd name="connsiteY22" fmla="*/ 581395 h 606722"/>
              <a:gd name="connsiteX23" fmla="*/ 480964 w 607638"/>
              <a:gd name="connsiteY23" fmla="*/ 606722 h 606722"/>
              <a:gd name="connsiteX24" fmla="*/ 455683 w 607638"/>
              <a:gd name="connsiteY24" fmla="*/ 581395 h 606722"/>
              <a:gd name="connsiteX25" fmla="*/ 455683 w 607638"/>
              <a:gd name="connsiteY25" fmla="*/ 556157 h 606722"/>
              <a:gd name="connsiteX26" fmla="*/ 405031 w 607638"/>
              <a:gd name="connsiteY26" fmla="*/ 556157 h 606722"/>
              <a:gd name="connsiteX27" fmla="*/ 379749 w 607638"/>
              <a:gd name="connsiteY27" fmla="*/ 530830 h 606722"/>
              <a:gd name="connsiteX28" fmla="*/ 405031 w 607638"/>
              <a:gd name="connsiteY28" fmla="*/ 505592 h 606722"/>
              <a:gd name="connsiteX29" fmla="*/ 455683 w 607638"/>
              <a:gd name="connsiteY29" fmla="*/ 505592 h 606722"/>
              <a:gd name="connsiteX30" fmla="*/ 455683 w 607638"/>
              <a:gd name="connsiteY30" fmla="*/ 455027 h 606722"/>
              <a:gd name="connsiteX31" fmla="*/ 430401 w 607638"/>
              <a:gd name="connsiteY31" fmla="*/ 455027 h 606722"/>
              <a:gd name="connsiteX32" fmla="*/ 354379 w 607638"/>
              <a:gd name="connsiteY32" fmla="*/ 379223 h 606722"/>
              <a:gd name="connsiteX33" fmla="*/ 430401 w 607638"/>
              <a:gd name="connsiteY33" fmla="*/ 303331 h 606722"/>
              <a:gd name="connsiteX34" fmla="*/ 455683 w 607638"/>
              <a:gd name="connsiteY34" fmla="*/ 303331 h 606722"/>
              <a:gd name="connsiteX35" fmla="*/ 455683 w 607638"/>
              <a:gd name="connsiteY35" fmla="*/ 278093 h 606722"/>
              <a:gd name="connsiteX36" fmla="*/ 480964 w 607638"/>
              <a:gd name="connsiteY36" fmla="*/ 252766 h 606722"/>
              <a:gd name="connsiteX37" fmla="*/ 303759 w 607638"/>
              <a:gd name="connsiteY37" fmla="*/ 151716 h 606722"/>
              <a:gd name="connsiteX38" fmla="*/ 329117 w 607638"/>
              <a:gd name="connsiteY38" fmla="*/ 176950 h 606722"/>
              <a:gd name="connsiteX39" fmla="*/ 329117 w 607638"/>
              <a:gd name="connsiteY39" fmla="*/ 303301 h 606722"/>
              <a:gd name="connsiteX40" fmla="*/ 303759 w 607638"/>
              <a:gd name="connsiteY40" fmla="*/ 328624 h 606722"/>
              <a:gd name="connsiteX41" fmla="*/ 227862 w 607638"/>
              <a:gd name="connsiteY41" fmla="*/ 328624 h 606722"/>
              <a:gd name="connsiteX42" fmla="*/ 202593 w 607638"/>
              <a:gd name="connsiteY42" fmla="*/ 303301 h 606722"/>
              <a:gd name="connsiteX43" fmla="*/ 227862 w 607638"/>
              <a:gd name="connsiteY43" fmla="*/ 278066 h 606722"/>
              <a:gd name="connsiteX44" fmla="*/ 278490 w 607638"/>
              <a:gd name="connsiteY44" fmla="*/ 278066 h 606722"/>
              <a:gd name="connsiteX45" fmla="*/ 278490 w 607638"/>
              <a:gd name="connsiteY45" fmla="*/ 176950 h 606722"/>
              <a:gd name="connsiteX46" fmla="*/ 303759 w 607638"/>
              <a:gd name="connsiteY46" fmla="*/ 151716 h 606722"/>
              <a:gd name="connsiteX47" fmla="*/ 303762 w 607638"/>
              <a:gd name="connsiteY47" fmla="*/ 0 h 606722"/>
              <a:gd name="connsiteX48" fmla="*/ 606634 w 607638"/>
              <a:gd name="connsiteY48" fmla="*/ 220667 h 606722"/>
              <a:gd name="connsiteX49" fmla="*/ 589190 w 607638"/>
              <a:gd name="connsiteY49" fmla="*/ 251860 h 606722"/>
              <a:gd name="connsiteX50" fmla="*/ 557950 w 607638"/>
              <a:gd name="connsiteY50" fmla="*/ 234353 h 606722"/>
              <a:gd name="connsiteX51" fmla="*/ 303762 w 607638"/>
              <a:gd name="connsiteY51" fmla="*/ 50568 h 606722"/>
              <a:gd name="connsiteX52" fmla="*/ 50642 w 607638"/>
              <a:gd name="connsiteY52" fmla="*/ 303317 h 606722"/>
              <a:gd name="connsiteX53" fmla="*/ 303762 w 607638"/>
              <a:gd name="connsiteY53" fmla="*/ 556154 h 606722"/>
              <a:gd name="connsiteX54" fmla="*/ 329127 w 607638"/>
              <a:gd name="connsiteY54" fmla="*/ 581394 h 606722"/>
              <a:gd name="connsiteX55" fmla="*/ 303762 w 607638"/>
              <a:gd name="connsiteY55" fmla="*/ 606722 h 606722"/>
              <a:gd name="connsiteX56" fmla="*/ 0 w 607638"/>
              <a:gd name="connsiteY56" fmla="*/ 303317 h 606722"/>
              <a:gd name="connsiteX57" fmla="*/ 303762 w 607638"/>
              <a:gd name="connsiteY57"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7638" h="606722">
                <a:moveTo>
                  <a:pt x="506334" y="455027"/>
                </a:moveTo>
                <a:lnTo>
                  <a:pt x="506334" y="505592"/>
                </a:lnTo>
                <a:lnTo>
                  <a:pt x="531616" y="505592"/>
                </a:lnTo>
                <a:cubicBezTo>
                  <a:pt x="545681" y="505592"/>
                  <a:pt x="556986" y="494306"/>
                  <a:pt x="556986" y="480265"/>
                </a:cubicBezTo>
                <a:cubicBezTo>
                  <a:pt x="556986" y="466313"/>
                  <a:pt x="545681" y="455027"/>
                  <a:pt x="531616" y="455027"/>
                </a:cubicBezTo>
                <a:close/>
                <a:moveTo>
                  <a:pt x="430401" y="353896"/>
                </a:moveTo>
                <a:cubicBezTo>
                  <a:pt x="416336" y="353896"/>
                  <a:pt x="405031" y="365182"/>
                  <a:pt x="405031" y="379223"/>
                </a:cubicBezTo>
                <a:cubicBezTo>
                  <a:pt x="405031" y="393175"/>
                  <a:pt x="416336" y="404461"/>
                  <a:pt x="430401" y="404461"/>
                </a:cubicBezTo>
                <a:lnTo>
                  <a:pt x="455683" y="404461"/>
                </a:lnTo>
                <a:lnTo>
                  <a:pt x="455683" y="353896"/>
                </a:lnTo>
                <a:close/>
                <a:moveTo>
                  <a:pt x="480964" y="252766"/>
                </a:moveTo>
                <a:cubicBezTo>
                  <a:pt x="495029" y="252766"/>
                  <a:pt x="506334" y="264141"/>
                  <a:pt x="506334" y="278093"/>
                </a:cubicBezTo>
                <a:lnTo>
                  <a:pt x="506334" y="303331"/>
                </a:lnTo>
                <a:lnTo>
                  <a:pt x="556986" y="303331"/>
                </a:lnTo>
                <a:cubicBezTo>
                  <a:pt x="570962" y="303331"/>
                  <a:pt x="582268" y="314706"/>
                  <a:pt x="582268" y="328658"/>
                </a:cubicBezTo>
                <a:cubicBezTo>
                  <a:pt x="582268" y="342610"/>
                  <a:pt x="570962" y="353896"/>
                  <a:pt x="556986" y="353896"/>
                </a:cubicBezTo>
                <a:lnTo>
                  <a:pt x="506334" y="353896"/>
                </a:lnTo>
                <a:lnTo>
                  <a:pt x="506334" y="404461"/>
                </a:lnTo>
                <a:lnTo>
                  <a:pt x="531616" y="404461"/>
                </a:lnTo>
                <a:cubicBezTo>
                  <a:pt x="573633" y="404461"/>
                  <a:pt x="607638" y="438409"/>
                  <a:pt x="607638" y="480265"/>
                </a:cubicBezTo>
                <a:cubicBezTo>
                  <a:pt x="607638" y="522210"/>
                  <a:pt x="573633" y="556157"/>
                  <a:pt x="531616" y="556157"/>
                </a:cubicBezTo>
                <a:lnTo>
                  <a:pt x="506334" y="556157"/>
                </a:lnTo>
                <a:lnTo>
                  <a:pt x="506334" y="581395"/>
                </a:lnTo>
                <a:cubicBezTo>
                  <a:pt x="506334" y="595347"/>
                  <a:pt x="495029" y="606722"/>
                  <a:pt x="480964" y="606722"/>
                </a:cubicBezTo>
                <a:cubicBezTo>
                  <a:pt x="466988" y="606722"/>
                  <a:pt x="455683" y="595347"/>
                  <a:pt x="455683" y="581395"/>
                </a:cubicBezTo>
                <a:lnTo>
                  <a:pt x="455683" y="556157"/>
                </a:lnTo>
                <a:lnTo>
                  <a:pt x="405031" y="556157"/>
                </a:lnTo>
                <a:cubicBezTo>
                  <a:pt x="391055" y="556157"/>
                  <a:pt x="379749" y="544782"/>
                  <a:pt x="379749" y="530830"/>
                </a:cubicBezTo>
                <a:cubicBezTo>
                  <a:pt x="379749" y="516878"/>
                  <a:pt x="391055" y="505592"/>
                  <a:pt x="405031" y="505592"/>
                </a:cubicBezTo>
                <a:lnTo>
                  <a:pt x="455683" y="505592"/>
                </a:lnTo>
                <a:lnTo>
                  <a:pt x="455683" y="455027"/>
                </a:lnTo>
                <a:lnTo>
                  <a:pt x="430401" y="455027"/>
                </a:lnTo>
                <a:cubicBezTo>
                  <a:pt x="388384" y="455027"/>
                  <a:pt x="354379" y="421079"/>
                  <a:pt x="354379" y="379223"/>
                </a:cubicBezTo>
                <a:cubicBezTo>
                  <a:pt x="354379" y="337278"/>
                  <a:pt x="388384" y="303331"/>
                  <a:pt x="430401" y="303331"/>
                </a:cubicBezTo>
                <a:lnTo>
                  <a:pt x="455683" y="303331"/>
                </a:lnTo>
                <a:lnTo>
                  <a:pt x="455683" y="278093"/>
                </a:lnTo>
                <a:cubicBezTo>
                  <a:pt x="455683" y="264141"/>
                  <a:pt x="466988" y="252766"/>
                  <a:pt x="480964" y="252766"/>
                </a:cubicBezTo>
                <a:close/>
                <a:moveTo>
                  <a:pt x="303759" y="151716"/>
                </a:moveTo>
                <a:cubicBezTo>
                  <a:pt x="317728" y="151716"/>
                  <a:pt x="329117" y="163000"/>
                  <a:pt x="329117" y="176950"/>
                </a:cubicBezTo>
                <a:lnTo>
                  <a:pt x="329117" y="303301"/>
                </a:lnTo>
                <a:cubicBezTo>
                  <a:pt x="329117" y="317251"/>
                  <a:pt x="317728" y="328624"/>
                  <a:pt x="303759" y="328624"/>
                </a:cubicBezTo>
                <a:lnTo>
                  <a:pt x="227862" y="328624"/>
                </a:lnTo>
                <a:cubicBezTo>
                  <a:pt x="213893" y="328624"/>
                  <a:pt x="202593" y="317251"/>
                  <a:pt x="202593" y="303301"/>
                </a:cubicBezTo>
                <a:cubicBezTo>
                  <a:pt x="202593" y="289351"/>
                  <a:pt x="213893" y="278066"/>
                  <a:pt x="227862" y="278066"/>
                </a:cubicBezTo>
                <a:lnTo>
                  <a:pt x="278490" y="278066"/>
                </a:lnTo>
                <a:lnTo>
                  <a:pt x="278490" y="176950"/>
                </a:lnTo>
                <a:cubicBezTo>
                  <a:pt x="278490" y="163000"/>
                  <a:pt x="289790" y="151716"/>
                  <a:pt x="303759" y="151716"/>
                </a:cubicBezTo>
                <a:close/>
                <a:moveTo>
                  <a:pt x="303762" y="0"/>
                </a:moveTo>
                <a:cubicBezTo>
                  <a:pt x="442426" y="0"/>
                  <a:pt x="570410" y="92870"/>
                  <a:pt x="606634" y="220667"/>
                </a:cubicBezTo>
                <a:cubicBezTo>
                  <a:pt x="610461" y="234086"/>
                  <a:pt x="602629" y="248039"/>
                  <a:pt x="589190" y="251860"/>
                </a:cubicBezTo>
                <a:cubicBezTo>
                  <a:pt x="575661" y="255593"/>
                  <a:pt x="561688" y="247861"/>
                  <a:pt x="557950" y="234353"/>
                </a:cubicBezTo>
                <a:cubicBezTo>
                  <a:pt x="527957" y="128774"/>
                  <a:pt x="420176" y="50568"/>
                  <a:pt x="303762" y="50568"/>
                </a:cubicBezTo>
                <a:cubicBezTo>
                  <a:pt x="163941" y="50568"/>
                  <a:pt x="50642" y="163700"/>
                  <a:pt x="50642" y="303317"/>
                </a:cubicBezTo>
                <a:cubicBezTo>
                  <a:pt x="50642" y="442933"/>
                  <a:pt x="163941" y="556154"/>
                  <a:pt x="303762" y="556154"/>
                </a:cubicBezTo>
                <a:cubicBezTo>
                  <a:pt x="317735" y="556154"/>
                  <a:pt x="329127" y="567441"/>
                  <a:pt x="329127" y="581394"/>
                </a:cubicBezTo>
                <a:cubicBezTo>
                  <a:pt x="329127" y="595347"/>
                  <a:pt x="317735" y="606722"/>
                  <a:pt x="303762" y="606722"/>
                </a:cubicBezTo>
                <a:cubicBezTo>
                  <a:pt x="135994" y="606722"/>
                  <a:pt x="0" y="470838"/>
                  <a:pt x="0" y="303317"/>
                </a:cubicBezTo>
                <a:cubicBezTo>
                  <a:pt x="0" y="135795"/>
                  <a:pt x="135994" y="0"/>
                  <a:pt x="303762" y="0"/>
                </a:cubicBezTo>
                <a:close/>
              </a:path>
            </a:pathLst>
          </a:custGeom>
          <a:solidFill>
            <a:schemeClr val="accent1"/>
          </a:solidFill>
          <a:ln>
            <a:noFill/>
          </a:ln>
        </p:spPr>
      </p:sp>
      <p:sp>
        <p:nvSpPr>
          <p:cNvPr id="33" name="efficiency_158344"/>
          <p:cNvSpPr>
            <a:spLocks noChangeAspect="1"/>
          </p:cNvSpPr>
          <p:nvPr/>
        </p:nvSpPr>
        <p:spPr bwMode="auto">
          <a:xfrm>
            <a:off x="4215123" y="1816925"/>
            <a:ext cx="609685" cy="608617"/>
          </a:xfrm>
          <a:custGeom>
            <a:avLst/>
            <a:gdLst>
              <a:gd name="connsiteX0" fmla="*/ 360585 w 604110"/>
              <a:gd name="connsiteY0" fmla="*/ 233916 h 603052"/>
              <a:gd name="connsiteX1" fmla="*/ 380012 w 604110"/>
              <a:gd name="connsiteY1" fmla="*/ 241933 h 603052"/>
              <a:gd name="connsiteX2" fmla="*/ 380012 w 604110"/>
              <a:gd name="connsiteY2" fmla="*/ 280718 h 603052"/>
              <a:gd name="connsiteX3" fmla="*/ 297635 w 604110"/>
              <a:gd name="connsiteY3" fmla="*/ 362947 h 603052"/>
              <a:gd name="connsiteX4" fmla="*/ 278277 w 604110"/>
              <a:gd name="connsiteY4" fmla="*/ 371033 h 603052"/>
              <a:gd name="connsiteX5" fmla="*/ 258781 w 604110"/>
              <a:gd name="connsiteY5" fmla="*/ 362947 h 603052"/>
              <a:gd name="connsiteX6" fmla="*/ 222260 w 604110"/>
              <a:gd name="connsiteY6" fmla="*/ 326355 h 603052"/>
              <a:gd name="connsiteX7" fmla="*/ 222260 w 604110"/>
              <a:gd name="connsiteY7" fmla="*/ 287707 h 603052"/>
              <a:gd name="connsiteX8" fmla="*/ 260977 w 604110"/>
              <a:gd name="connsiteY8" fmla="*/ 287707 h 603052"/>
              <a:gd name="connsiteX9" fmla="*/ 278277 w 604110"/>
              <a:gd name="connsiteY9" fmla="*/ 304838 h 603052"/>
              <a:gd name="connsiteX10" fmla="*/ 341158 w 604110"/>
              <a:gd name="connsiteY10" fmla="*/ 241933 h 603052"/>
              <a:gd name="connsiteX11" fmla="*/ 360585 w 604110"/>
              <a:gd name="connsiteY11" fmla="*/ 233916 h 603052"/>
              <a:gd name="connsiteX12" fmla="*/ 274595 w 604110"/>
              <a:gd name="connsiteY12" fmla="*/ 54823 h 603052"/>
              <a:gd name="connsiteX13" fmla="*/ 274595 w 604110"/>
              <a:gd name="connsiteY13" fmla="*/ 89087 h 603052"/>
              <a:gd name="connsiteX14" fmla="*/ 254001 w 604110"/>
              <a:gd name="connsiteY14" fmla="*/ 115676 h 603052"/>
              <a:gd name="connsiteX15" fmla="*/ 204436 w 604110"/>
              <a:gd name="connsiteY15" fmla="*/ 136235 h 603052"/>
              <a:gd name="connsiteX16" fmla="*/ 171073 w 604110"/>
              <a:gd name="connsiteY16" fmla="*/ 131986 h 603052"/>
              <a:gd name="connsiteX17" fmla="*/ 146771 w 604110"/>
              <a:gd name="connsiteY17" fmla="*/ 107727 h 603052"/>
              <a:gd name="connsiteX18" fmla="*/ 107916 w 604110"/>
              <a:gd name="connsiteY18" fmla="*/ 146514 h 603052"/>
              <a:gd name="connsiteX19" fmla="*/ 132218 w 604110"/>
              <a:gd name="connsiteY19" fmla="*/ 170773 h 603052"/>
              <a:gd name="connsiteX20" fmla="*/ 136474 w 604110"/>
              <a:gd name="connsiteY20" fmla="*/ 204078 h 603052"/>
              <a:gd name="connsiteX21" fmla="*/ 115879 w 604110"/>
              <a:gd name="connsiteY21" fmla="*/ 253556 h 603052"/>
              <a:gd name="connsiteX22" fmla="*/ 89244 w 604110"/>
              <a:gd name="connsiteY22" fmla="*/ 274115 h 603052"/>
              <a:gd name="connsiteX23" fmla="*/ 54919 w 604110"/>
              <a:gd name="connsiteY23" fmla="*/ 274115 h 603052"/>
              <a:gd name="connsiteX24" fmla="*/ 54919 w 604110"/>
              <a:gd name="connsiteY24" fmla="*/ 328937 h 603052"/>
              <a:gd name="connsiteX25" fmla="*/ 89244 w 604110"/>
              <a:gd name="connsiteY25" fmla="*/ 328937 h 603052"/>
              <a:gd name="connsiteX26" fmla="*/ 115879 w 604110"/>
              <a:gd name="connsiteY26" fmla="*/ 349496 h 603052"/>
              <a:gd name="connsiteX27" fmla="*/ 136474 w 604110"/>
              <a:gd name="connsiteY27" fmla="*/ 398974 h 603052"/>
              <a:gd name="connsiteX28" fmla="*/ 132218 w 604110"/>
              <a:gd name="connsiteY28" fmla="*/ 432279 h 603052"/>
              <a:gd name="connsiteX29" fmla="*/ 107916 w 604110"/>
              <a:gd name="connsiteY29" fmla="*/ 456538 h 603052"/>
              <a:gd name="connsiteX30" fmla="*/ 146771 w 604110"/>
              <a:gd name="connsiteY30" fmla="*/ 495325 h 603052"/>
              <a:gd name="connsiteX31" fmla="*/ 171073 w 604110"/>
              <a:gd name="connsiteY31" fmla="*/ 471066 h 603052"/>
              <a:gd name="connsiteX32" fmla="*/ 204436 w 604110"/>
              <a:gd name="connsiteY32" fmla="*/ 466817 h 603052"/>
              <a:gd name="connsiteX33" fmla="*/ 254001 w 604110"/>
              <a:gd name="connsiteY33" fmla="*/ 487376 h 603052"/>
              <a:gd name="connsiteX34" fmla="*/ 274595 w 604110"/>
              <a:gd name="connsiteY34" fmla="*/ 513965 h 603052"/>
              <a:gd name="connsiteX35" fmla="*/ 274595 w 604110"/>
              <a:gd name="connsiteY35" fmla="*/ 548229 h 603052"/>
              <a:gd name="connsiteX36" fmla="*/ 329515 w 604110"/>
              <a:gd name="connsiteY36" fmla="*/ 548229 h 603052"/>
              <a:gd name="connsiteX37" fmla="*/ 329515 w 604110"/>
              <a:gd name="connsiteY37" fmla="*/ 513965 h 603052"/>
              <a:gd name="connsiteX38" fmla="*/ 350109 w 604110"/>
              <a:gd name="connsiteY38" fmla="*/ 487376 h 603052"/>
              <a:gd name="connsiteX39" fmla="*/ 399674 w 604110"/>
              <a:gd name="connsiteY39" fmla="*/ 466817 h 603052"/>
              <a:gd name="connsiteX40" fmla="*/ 433037 w 604110"/>
              <a:gd name="connsiteY40" fmla="*/ 471066 h 603052"/>
              <a:gd name="connsiteX41" fmla="*/ 457339 w 604110"/>
              <a:gd name="connsiteY41" fmla="*/ 495325 h 603052"/>
              <a:gd name="connsiteX42" fmla="*/ 496194 w 604110"/>
              <a:gd name="connsiteY42" fmla="*/ 456538 h 603052"/>
              <a:gd name="connsiteX43" fmla="*/ 471892 w 604110"/>
              <a:gd name="connsiteY43" fmla="*/ 432279 h 603052"/>
              <a:gd name="connsiteX44" fmla="*/ 467636 w 604110"/>
              <a:gd name="connsiteY44" fmla="*/ 398974 h 603052"/>
              <a:gd name="connsiteX45" fmla="*/ 488231 w 604110"/>
              <a:gd name="connsiteY45" fmla="*/ 349496 h 603052"/>
              <a:gd name="connsiteX46" fmla="*/ 514866 w 604110"/>
              <a:gd name="connsiteY46" fmla="*/ 328937 h 603052"/>
              <a:gd name="connsiteX47" fmla="*/ 549191 w 604110"/>
              <a:gd name="connsiteY47" fmla="*/ 328937 h 603052"/>
              <a:gd name="connsiteX48" fmla="*/ 549191 w 604110"/>
              <a:gd name="connsiteY48" fmla="*/ 274115 h 603052"/>
              <a:gd name="connsiteX49" fmla="*/ 514866 w 604110"/>
              <a:gd name="connsiteY49" fmla="*/ 274115 h 603052"/>
              <a:gd name="connsiteX50" fmla="*/ 488231 w 604110"/>
              <a:gd name="connsiteY50" fmla="*/ 253556 h 603052"/>
              <a:gd name="connsiteX51" fmla="*/ 467636 w 604110"/>
              <a:gd name="connsiteY51" fmla="*/ 204078 h 603052"/>
              <a:gd name="connsiteX52" fmla="*/ 471892 w 604110"/>
              <a:gd name="connsiteY52" fmla="*/ 170773 h 603052"/>
              <a:gd name="connsiteX53" fmla="*/ 496194 w 604110"/>
              <a:gd name="connsiteY53" fmla="*/ 146514 h 603052"/>
              <a:gd name="connsiteX54" fmla="*/ 457339 w 604110"/>
              <a:gd name="connsiteY54" fmla="*/ 107727 h 603052"/>
              <a:gd name="connsiteX55" fmla="*/ 433037 w 604110"/>
              <a:gd name="connsiteY55" fmla="*/ 131986 h 603052"/>
              <a:gd name="connsiteX56" fmla="*/ 399674 w 604110"/>
              <a:gd name="connsiteY56" fmla="*/ 136235 h 603052"/>
              <a:gd name="connsiteX57" fmla="*/ 350109 w 604110"/>
              <a:gd name="connsiteY57" fmla="*/ 115676 h 603052"/>
              <a:gd name="connsiteX58" fmla="*/ 329515 w 604110"/>
              <a:gd name="connsiteY58" fmla="*/ 89087 h 603052"/>
              <a:gd name="connsiteX59" fmla="*/ 329515 w 604110"/>
              <a:gd name="connsiteY59" fmla="*/ 54823 h 603052"/>
              <a:gd name="connsiteX60" fmla="*/ 247136 w 604110"/>
              <a:gd name="connsiteY60" fmla="*/ 0 h 603052"/>
              <a:gd name="connsiteX61" fmla="*/ 356974 w 604110"/>
              <a:gd name="connsiteY61" fmla="*/ 0 h 603052"/>
              <a:gd name="connsiteX62" fmla="*/ 384434 w 604110"/>
              <a:gd name="connsiteY62" fmla="*/ 27411 h 603052"/>
              <a:gd name="connsiteX63" fmla="*/ 384434 w 604110"/>
              <a:gd name="connsiteY63" fmla="*/ 68940 h 603052"/>
              <a:gd name="connsiteX64" fmla="*/ 408598 w 604110"/>
              <a:gd name="connsiteY64" fmla="*/ 78945 h 603052"/>
              <a:gd name="connsiteX65" fmla="*/ 437980 w 604110"/>
              <a:gd name="connsiteY65" fmla="*/ 49615 h 603052"/>
              <a:gd name="connsiteX66" fmla="*/ 457339 w 604110"/>
              <a:gd name="connsiteY66" fmla="*/ 41528 h 603052"/>
              <a:gd name="connsiteX67" fmla="*/ 476835 w 604110"/>
              <a:gd name="connsiteY67" fmla="*/ 49615 h 603052"/>
              <a:gd name="connsiteX68" fmla="*/ 554408 w 604110"/>
              <a:gd name="connsiteY68" fmla="*/ 127052 h 603052"/>
              <a:gd name="connsiteX69" fmla="*/ 554408 w 604110"/>
              <a:gd name="connsiteY69" fmla="*/ 165839 h 603052"/>
              <a:gd name="connsiteX70" fmla="*/ 525026 w 604110"/>
              <a:gd name="connsiteY70" fmla="*/ 195170 h 603052"/>
              <a:gd name="connsiteX71" fmla="*/ 535049 w 604110"/>
              <a:gd name="connsiteY71" fmla="*/ 219292 h 603052"/>
              <a:gd name="connsiteX72" fmla="*/ 576650 w 604110"/>
              <a:gd name="connsiteY72" fmla="*/ 219292 h 603052"/>
              <a:gd name="connsiteX73" fmla="*/ 604110 w 604110"/>
              <a:gd name="connsiteY73" fmla="*/ 246703 h 603052"/>
              <a:gd name="connsiteX74" fmla="*/ 604110 w 604110"/>
              <a:gd name="connsiteY74" fmla="*/ 356349 h 603052"/>
              <a:gd name="connsiteX75" fmla="*/ 576650 w 604110"/>
              <a:gd name="connsiteY75" fmla="*/ 383760 h 603052"/>
              <a:gd name="connsiteX76" fmla="*/ 535187 w 604110"/>
              <a:gd name="connsiteY76" fmla="*/ 383760 h 603052"/>
              <a:gd name="connsiteX77" fmla="*/ 525026 w 604110"/>
              <a:gd name="connsiteY77" fmla="*/ 407882 h 603052"/>
              <a:gd name="connsiteX78" fmla="*/ 554408 w 604110"/>
              <a:gd name="connsiteY78" fmla="*/ 437213 h 603052"/>
              <a:gd name="connsiteX79" fmla="*/ 554408 w 604110"/>
              <a:gd name="connsiteY79" fmla="*/ 476000 h 603052"/>
              <a:gd name="connsiteX80" fmla="*/ 476835 w 604110"/>
              <a:gd name="connsiteY80" fmla="*/ 553437 h 603052"/>
              <a:gd name="connsiteX81" fmla="*/ 437980 w 604110"/>
              <a:gd name="connsiteY81" fmla="*/ 553437 h 603052"/>
              <a:gd name="connsiteX82" fmla="*/ 408598 w 604110"/>
              <a:gd name="connsiteY82" fmla="*/ 524107 h 603052"/>
              <a:gd name="connsiteX83" fmla="*/ 384434 w 604110"/>
              <a:gd name="connsiteY83" fmla="*/ 534112 h 603052"/>
              <a:gd name="connsiteX84" fmla="*/ 384434 w 604110"/>
              <a:gd name="connsiteY84" fmla="*/ 575641 h 603052"/>
              <a:gd name="connsiteX85" fmla="*/ 356974 w 604110"/>
              <a:gd name="connsiteY85" fmla="*/ 603052 h 603052"/>
              <a:gd name="connsiteX86" fmla="*/ 247136 w 604110"/>
              <a:gd name="connsiteY86" fmla="*/ 603052 h 603052"/>
              <a:gd name="connsiteX87" fmla="*/ 219676 w 604110"/>
              <a:gd name="connsiteY87" fmla="*/ 575641 h 603052"/>
              <a:gd name="connsiteX88" fmla="*/ 219676 w 604110"/>
              <a:gd name="connsiteY88" fmla="*/ 534112 h 603052"/>
              <a:gd name="connsiteX89" fmla="*/ 195512 w 604110"/>
              <a:gd name="connsiteY89" fmla="*/ 524107 h 603052"/>
              <a:gd name="connsiteX90" fmla="*/ 166130 w 604110"/>
              <a:gd name="connsiteY90" fmla="*/ 553437 h 603052"/>
              <a:gd name="connsiteX91" fmla="*/ 127275 w 604110"/>
              <a:gd name="connsiteY91" fmla="*/ 553437 h 603052"/>
              <a:gd name="connsiteX92" fmla="*/ 49702 w 604110"/>
              <a:gd name="connsiteY92" fmla="*/ 476000 h 603052"/>
              <a:gd name="connsiteX93" fmla="*/ 41601 w 604110"/>
              <a:gd name="connsiteY93" fmla="*/ 456538 h 603052"/>
              <a:gd name="connsiteX94" fmla="*/ 49702 w 604110"/>
              <a:gd name="connsiteY94" fmla="*/ 437213 h 603052"/>
              <a:gd name="connsiteX95" fmla="*/ 79083 w 604110"/>
              <a:gd name="connsiteY95" fmla="*/ 407882 h 603052"/>
              <a:gd name="connsiteX96" fmla="*/ 69061 w 604110"/>
              <a:gd name="connsiteY96" fmla="*/ 383760 h 603052"/>
              <a:gd name="connsiteX97" fmla="*/ 27460 w 604110"/>
              <a:gd name="connsiteY97" fmla="*/ 383760 h 603052"/>
              <a:gd name="connsiteX98" fmla="*/ 0 w 604110"/>
              <a:gd name="connsiteY98" fmla="*/ 356349 h 603052"/>
              <a:gd name="connsiteX99" fmla="*/ 0 w 604110"/>
              <a:gd name="connsiteY99" fmla="*/ 246703 h 603052"/>
              <a:gd name="connsiteX100" fmla="*/ 27460 w 604110"/>
              <a:gd name="connsiteY100" fmla="*/ 219292 h 603052"/>
              <a:gd name="connsiteX101" fmla="*/ 69061 w 604110"/>
              <a:gd name="connsiteY101" fmla="*/ 219292 h 603052"/>
              <a:gd name="connsiteX102" fmla="*/ 79083 w 604110"/>
              <a:gd name="connsiteY102" fmla="*/ 195170 h 603052"/>
              <a:gd name="connsiteX103" fmla="*/ 49702 w 604110"/>
              <a:gd name="connsiteY103" fmla="*/ 165839 h 603052"/>
              <a:gd name="connsiteX104" fmla="*/ 49702 w 604110"/>
              <a:gd name="connsiteY104" fmla="*/ 127052 h 603052"/>
              <a:gd name="connsiteX105" fmla="*/ 127275 w 604110"/>
              <a:gd name="connsiteY105" fmla="*/ 49615 h 603052"/>
              <a:gd name="connsiteX106" fmla="*/ 166130 w 604110"/>
              <a:gd name="connsiteY106" fmla="*/ 49615 h 603052"/>
              <a:gd name="connsiteX107" fmla="*/ 195512 w 604110"/>
              <a:gd name="connsiteY107" fmla="*/ 78945 h 603052"/>
              <a:gd name="connsiteX108" fmla="*/ 219676 w 604110"/>
              <a:gd name="connsiteY108" fmla="*/ 68940 h 603052"/>
              <a:gd name="connsiteX109" fmla="*/ 219676 w 604110"/>
              <a:gd name="connsiteY109" fmla="*/ 27411 h 603052"/>
              <a:gd name="connsiteX110" fmla="*/ 247136 w 604110"/>
              <a:gd name="connsiteY110"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110" h="603052">
                <a:moveTo>
                  <a:pt x="360585" y="233916"/>
                </a:moveTo>
                <a:cubicBezTo>
                  <a:pt x="367621" y="233916"/>
                  <a:pt x="374658" y="236588"/>
                  <a:pt x="380012" y="241933"/>
                </a:cubicBezTo>
                <a:cubicBezTo>
                  <a:pt x="390721" y="252623"/>
                  <a:pt x="390721" y="270028"/>
                  <a:pt x="380012" y="280718"/>
                </a:cubicBezTo>
                <a:lnTo>
                  <a:pt x="297635" y="362947"/>
                </a:lnTo>
                <a:cubicBezTo>
                  <a:pt x="292281" y="368292"/>
                  <a:pt x="285279" y="371033"/>
                  <a:pt x="278277" y="371033"/>
                </a:cubicBezTo>
                <a:cubicBezTo>
                  <a:pt x="271137" y="371033"/>
                  <a:pt x="264135" y="368292"/>
                  <a:pt x="258781" y="362947"/>
                </a:cubicBezTo>
                <a:lnTo>
                  <a:pt x="222260" y="326355"/>
                </a:lnTo>
                <a:cubicBezTo>
                  <a:pt x="211414" y="315665"/>
                  <a:pt x="211414" y="298397"/>
                  <a:pt x="222260" y="287707"/>
                </a:cubicBezTo>
                <a:cubicBezTo>
                  <a:pt x="232969" y="276880"/>
                  <a:pt x="250268" y="276880"/>
                  <a:pt x="260977" y="287707"/>
                </a:cubicBezTo>
                <a:lnTo>
                  <a:pt x="278277" y="304838"/>
                </a:lnTo>
                <a:lnTo>
                  <a:pt x="341158" y="241933"/>
                </a:lnTo>
                <a:cubicBezTo>
                  <a:pt x="346512" y="236588"/>
                  <a:pt x="353549" y="233916"/>
                  <a:pt x="360585" y="233916"/>
                </a:cubicBezTo>
                <a:close/>
                <a:moveTo>
                  <a:pt x="274595" y="54823"/>
                </a:moveTo>
                <a:lnTo>
                  <a:pt x="274595" y="89087"/>
                </a:lnTo>
                <a:cubicBezTo>
                  <a:pt x="274595" y="101696"/>
                  <a:pt x="266083" y="112524"/>
                  <a:pt x="254001" y="115676"/>
                </a:cubicBezTo>
                <a:cubicBezTo>
                  <a:pt x="236701" y="120199"/>
                  <a:pt x="219951" y="127052"/>
                  <a:pt x="204436" y="136235"/>
                </a:cubicBezTo>
                <a:cubicBezTo>
                  <a:pt x="193590" y="142540"/>
                  <a:pt x="179860" y="140895"/>
                  <a:pt x="171073" y="131986"/>
                </a:cubicBezTo>
                <a:lnTo>
                  <a:pt x="146771" y="107727"/>
                </a:lnTo>
                <a:lnTo>
                  <a:pt x="107916" y="146514"/>
                </a:lnTo>
                <a:lnTo>
                  <a:pt x="132218" y="170773"/>
                </a:lnTo>
                <a:cubicBezTo>
                  <a:pt x="141142" y="179545"/>
                  <a:pt x="142790" y="193251"/>
                  <a:pt x="136474" y="204078"/>
                </a:cubicBezTo>
                <a:cubicBezTo>
                  <a:pt x="127275" y="219566"/>
                  <a:pt x="120410" y="236287"/>
                  <a:pt x="115879" y="253556"/>
                </a:cubicBezTo>
                <a:cubicBezTo>
                  <a:pt x="112721" y="265617"/>
                  <a:pt x="101875" y="274115"/>
                  <a:pt x="89244" y="274115"/>
                </a:cubicBezTo>
                <a:lnTo>
                  <a:pt x="54919" y="274115"/>
                </a:lnTo>
                <a:lnTo>
                  <a:pt x="54919" y="328937"/>
                </a:lnTo>
                <a:lnTo>
                  <a:pt x="89244" y="328937"/>
                </a:lnTo>
                <a:cubicBezTo>
                  <a:pt x="101875" y="328937"/>
                  <a:pt x="112721" y="337435"/>
                  <a:pt x="115879" y="349496"/>
                </a:cubicBezTo>
                <a:cubicBezTo>
                  <a:pt x="120410" y="366765"/>
                  <a:pt x="127275" y="383486"/>
                  <a:pt x="136474" y="398974"/>
                </a:cubicBezTo>
                <a:cubicBezTo>
                  <a:pt x="142790" y="409801"/>
                  <a:pt x="141142" y="423507"/>
                  <a:pt x="132218" y="432279"/>
                </a:cubicBezTo>
                <a:lnTo>
                  <a:pt x="107916" y="456538"/>
                </a:lnTo>
                <a:lnTo>
                  <a:pt x="146771" y="495325"/>
                </a:lnTo>
                <a:lnTo>
                  <a:pt x="171073" y="471066"/>
                </a:lnTo>
                <a:cubicBezTo>
                  <a:pt x="179860" y="462157"/>
                  <a:pt x="193590" y="460512"/>
                  <a:pt x="204436" y="466817"/>
                </a:cubicBezTo>
                <a:cubicBezTo>
                  <a:pt x="219951" y="476000"/>
                  <a:pt x="236701" y="482853"/>
                  <a:pt x="254001" y="487376"/>
                </a:cubicBezTo>
                <a:cubicBezTo>
                  <a:pt x="266083" y="490528"/>
                  <a:pt x="274595" y="501356"/>
                  <a:pt x="274595" y="513965"/>
                </a:cubicBezTo>
                <a:lnTo>
                  <a:pt x="274595" y="548229"/>
                </a:lnTo>
                <a:lnTo>
                  <a:pt x="329515" y="548229"/>
                </a:lnTo>
                <a:lnTo>
                  <a:pt x="329515" y="513965"/>
                </a:lnTo>
                <a:cubicBezTo>
                  <a:pt x="329515" y="501356"/>
                  <a:pt x="338027" y="490528"/>
                  <a:pt x="350109" y="487376"/>
                </a:cubicBezTo>
                <a:cubicBezTo>
                  <a:pt x="367409" y="482853"/>
                  <a:pt x="384159" y="476000"/>
                  <a:pt x="399674" y="466817"/>
                </a:cubicBezTo>
                <a:cubicBezTo>
                  <a:pt x="410520" y="460512"/>
                  <a:pt x="424250" y="462157"/>
                  <a:pt x="433037" y="471066"/>
                </a:cubicBezTo>
                <a:lnTo>
                  <a:pt x="457339" y="495325"/>
                </a:lnTo>
                <a:lnTo>
                  <a:pt x="496194" y="456538"/>
                </a:lnTo>
                <a:lnTo>
                  <a:pt x="471892" y="432279"/>
                </a:lnTo>
                <a:cubicBezTo>
                  <a:pt x="462968" y="423507"/>
                  <a:pt x="461320" y="409801"/>
                  <a:pt x="467636" y="398974"/>
                </a:cubicBezTo>
                <a:cubicBezTo>
                  <a:pt x="476835" y="383486"/>
                  <a:pt x="483700" y="366765"/>
                  <a:pt x="488231" y="349496"/>
                </a:cubicBezTo>
                <a:cubicBezTo>
                  <a:pt x="491389" y="337435"/>
                  <a:pt x="502235" y="328937"/>
                  <a:pt x="514866" y="328937"/>
                </a:cubicBezTo>
                <a:lnTo>
                  <a:pt x="549191" y="328937"/>
                </a:lnTo>
                <a:lnTo>
                  <a:pt x="549191" y="274115"/>
                </a:lnTo>
                <a:lnTo>
                  <a:pt x="514866" y="274115"/>
                </a:lnTo>
                <a:cubicBezTo>
                  <a:pt x="502235" y="274115"/>
                  <a:pt x="491389" y="265617"/>
                  <a:pt x="488231" y="253556"/>
                </a:cubicBezTo>
                <a:cubicBezTo>
                  <a:pt x="483700" y="236287"/>
                  <a:pt x="476835" y="219566"/>
                  <a:pt x="467636" y="204078"/>
                </a:cubicBezTo>
                <a:cubicBezTo>
                  <a:pt x="461320" y="193251"/>
                  <a:pt x="462968" y="179545"/>
                  <a:pt x="471892" y="170773"/>
                </a:cubicBezTo>
                <a:lnTo>
                  <a:pt x="496194" y="146514"/>
                </a:lnTo>
                <a:lnTo>
                  <a:pt x="457339" y="107727"/>
                </a:lnTo>
                <a:lnTo>
                  <a:pt x="433037" y="131986"/>
                </a:lnTo>
                <a:cubicBezTo>
                  <a:pt x="424250" y="140895"/>
                  <a:pt x="410520" y="142540"/>
                  <a:pt x="399674" y="136235"/>
                </a:cubicBezTo>
                <a:cubicBezTo>
                  <a:pt x="384159" y="127052"/>
                  <a:pt x="367409" y="120199"/>
                  <a:pt x="350109" y="115676"/>
                </a:cubicBezTo>
                <a:cubicBezTo>
                  <a:pt x="338027" y="112524"/>
                  <a:pt x="329515" y="101696"/>
                  <a:pt x="329515" y="89087"/>
                </a:cubicBezTo>
                <a:lnTo>
                  <a:pt x="329515" y="54823"/>
                </a:lnTo>
                <a:close/>
                <a:moveTo>
                  <a:pt x="247136" y="0"/>
                </a:moveTo>
                <a:lnTo>
                  <a:pt x="356974" y="0"/>
                </a:lnTo>
                <a:cubicBezTo>
                  <a:pt x="372077" y="0"/>
                  <a:pt x="384434" y="12335"/>
                  <a:pt x="384434" y="27411"/>
                </a:cubicBezTo>
                <a:lnTo>
                  <a:pt x="384434" y="68940"/>
                </a:lnTo>
                <a:cubicBezTo>
                  <a:pt x="392672" y="71818"/>
                  <a:pt x="400772" y="75107"/>
                  <a:pt x="408598" y="78945"/>
                </a:cubicBezTo>
                <a:lnTo>
                  <a:pt x="437980" y="49615"/>
                </a:lnTo>
                <a:cubicBezTo>
                  <a:pt x="443060" y="44407"/>
                  <a:pt x="450062" y="41528"/>
                  <a:pt x="457339" y="41528"/>
                </a:cubicBezTo>
                <a:cubicBezTo>
                  <a:pt x="464616" y="41528"/>
                  <a:pt x="471618" y="44407"/>
                  <a:pt x="476835" y="49615"/>
                </a:cubicBezTo>
                <a:lnTo>
                  <a:pt x="554408" y="127052"/>
                </a:lnTo>
                <a:cubicBezTo>
                  <a:pt x="565255" y="137743"/>
                  <a:pt x="565255" y="155149"/>
                  <a:pt x="554408" y="165839"/>
                </a:cubicBezTo>
                <a:lnTo>
                  <a:pt x="525026" y="195170"/>
                </a:lnTo>
                <a:cubicBezTo>
                  <a:pt x="528871" y="202982"/>
                  <a:pt x="532166" y="211068"/>
                  <a:pt x="535049" y="219292"/>
                </a:cubicBezTo>
                <a:lnTo>
                  <a:pt x="576650" y="219292"/>
                </a:lnTo>
                <a:cubicBezTo>
                  <a:pt x="591753" y="219292"/>
                  <a:pt x="604110" y="231627"/>
                  <a:pt x="604110" y="246703"/>
                </a:cubicBezTo>
                <a:lnTo>
                  <a:pt x="604110" y="356349"/>
                </a:lnTo>
                <a:cubicBezTo>
                  <a:pt x="604110" y="371425"/>
                  <a:pt x="591753" y="383760"/>
                  <a:pt x="576650" y="383760"/>
                </a:cubicBezTo>
                <a:lnTo>
                  <a:pt x="535187" y="383760"/>
                </a:lnTo>
                <a:cubicBezTo>
                  <a:pt x="532166" y="391984"/>
                  <a:pt x="528871" y="400070"/>
                  <a:pt x="525026" y="407882"/>
                </a:cubicBezTo>
                <a:lnTo>
                  <a:pt x="554408" y="437213"/>
                </a:lnTo>
                <a:cubicBezTo>
                  <a:pt x="565255" y="447903"/>
                  <a:pt x="565255" y="465309"/>
                  <a:pt x="554408" y="476000"/>
                </a:cubicBezTo>
                <a:lnTo>
                  <a:pt x="476835" y="553437"/>
                </a:lnTo>
                <a:cubicBezTo>
                  <a:pt x="466126" y="564265"/>
                  <a:pt x="448689" y="564265"/>
                  <a:pt x="437980" y="553437"/>
                </a:cubicBezTo>
                <a:lnTo>
                  <a:pt x="408598" y="524107"/>
                </a:lnTo>
                <a:cubicBezTo>
                  <a:pt x="400772" y="527945"/>
                  <a:pt x="392672" y="531234"/>
                  <a:pt x="384434" y="534112"/>
                </a:cubicBezTo>
                <a:lnTo>
                  <a:pt x="384434" y="575641"/>
                </a:lnTo>
                <a:cubicBezTo>
                  <a:pt x="384434" y="590717"/>
                  <a:pt x="372077" y="603052"/>
                  <a:pt x="356974" y="603052"/>
                </a:cubicBezTo>
                <a:lnTo>
                  <a:pt x="247136" y="603052"/>
                </a:lnTo>
                <a:cubicBezTo>
                  <a:pt x="232033" y="603052"/>
                  <a:pt x="219676" y="590717"/>
                  <a:pt x="219676" y="575641"/>
                </a:cubicBezTo>
                <a:lnTo>
                  <a:pt x="219676" y="534112"/>
                </a:lnTo>
                <a:cubicBezTo>
                  <a:pt x="211438" y="531234"/>
                  <a:pt x="203338" y="527945"/>
                  <a:pt x="195512" y="524107"/>
                </a:cubicBezTo>
                <a:lnTo>
                  <a:pt x="166130" y="553437"/>
                </a:lnTo>
                <a:cubicBezTo>
                  <a:pt x="155421" y="564265"/>
                  <a:pt x="137984" y="564265"/>
                  <a:pt x="127275" y="553437"/>
                </a:cubicBezTo>
                <a:lnTo>
                  <a:pt x="49702" y="476000"/>
                </a:lnTo>
                <a:cubicBezTo>
                  <a:pt x="44484" y="470792"/>
                  <a:pt x="41601" y="463802"/>
                  <a:pt x="41601" y="456538"/>
                </a:cubicBezTo>
                <a:cubicBezTo>
                  <a:pt x="41601" y="449274"/>
                  <a:pt x="44484" y="442284"/>
                  <a:pt x="49702" y="437213"/>
                </a:cubicBezTo>
                <a:lnTo>
                  <a:pt x="79083" y="407882"/>
                </a:lnTo>
                <a:cubicBezTo>
                  <a:pt x="75239" y="400070"/>
                  <a:pt x="71944" y="391984"/>
                  <a:pt x="69061" y="383760"/>
                </a:cubicBezTo>
                <a:lnTo>
                  <a:pt x="27460" y="383760"/>
                </a:lnTo>
                <a:cubicBezTo>
                  <a:pt x="12357" y="383760"/>
                  <a:pt x="0" y="371425"/>
                  <a:pt x="0" y="356349"/>
                </a:cubicBezTo>
                <a:lnTo>
                  <a:pt x="0" y="246703"/>
                </a:lnTo>
                <a:cubicBezTo>
                  <a:pt x="0" y="231627"/>
                  <a:pt x="12357" y="219292"/>
                  <a:pt x="27460" y="219292"/>
                </a:cubicBezTo>
                <a:lnTo>
                  <a:pt x="69061" y="219292"/>
                </a:lnTo>
                <a:cubicBezTo>
                  <a:pt x="71944" y="211068"/>
                  <a:pt x="75239" y="202982"/>
                  <a:pt x="79083" y="195170"/>
                </a:cubicBezTo>
                <a:lnTo>
                  <a:pt x="49702" y="165839"/>
                </a:lnTo>
                <a:cubicBezTo>
                  <a:pt x="38855" y="155149"/>
                  <a:pt x="38855" y="137743"/>
                  <a:pt x="49702" y="127052"/>
                </a:cubicBezTo>
                <a:lnTo>
                  <a:pt x="127275" y="49615"/>
                </a:lnTo>
                <a:cubicBezTo>
                  <a:pt x="137984" y="38787"/>
                  <a:pt x="155421" y="38787"/>
                  <a:pt x="166130" y="49615"/>
                </a:cubicBezTo>
                <a:lnTo>
                  <a:pt x="195512" y="78945"/>
                </a:lnTo>
                <a:cubicBezTo>
                  <a:pt x="203338" y="75107"/>
                  <a:pt x="211438" y="71818"/>
                  <a:pt x="219676" y="68940"/>
                </a:cubicBezTo>
                <a:lnTo>
                  <a:pt x="219676" y="27411"/>
                </a:lnTo>
                <a:cubicBezTo>
                  <a:pt x="219676" y="12335"/>
                  <a:pt x="232033" y="0"/>
                  <a:pt x="247136" y="0"/>
                </a:cubicBezTo>
                <a:close/>
              </a:path>
            </a:pathLst>
          </a:custGeom>
          <a:solidFill>
            <a:schemeClr val="accent1"/>
          </a:solidFill>
          <a:ln>
            <a:noFill/>
          </a:ln>
        </p:spPr>
      </p:sp>
      <p:sp>
        <p:nvSpPr>
          <p:cNvPr id="34" name="矩形 81"/>
          <p:cNvSpPr/>
          <p:nvPr/>
        </p:nvSpPr>
        <p:spPr>
          <a:xfrm>
            <a:off x="4982930" y="1759331"/>
            <a:ext cx="3430897" cy="341878"/>
          </a:xfrm>
          <a:prstGeom prst="rect">
            <a:avLst/>
          </a:prstGeom>
        </p:spPr>
        <p:txBody>
          <a:bodyPr wrap="square" lIns="0" tIns="0" rIns="0" bIns="0">
            <a:noAutofit/>
          </a:bodyPr>
          <a:lstStyle/>
          <a:p>
            <a:pPr>
              <a:lnSpc>
                <a:spcPts val="2900"/>
              </a:lnSpc>
            </a:pPr>
            <a:r>
              <a:rPr lang="zh-CN" altLang="en-US" sz="1600" dirty="0">
                <a:solidFill>
                  <a:srgbClr val="3F3D56"/>
                </a:solidFill>
                <a:latin typeface="微软雅黑" panose="020B0503020204020204" pitchFamily="34" charset="-122"/>
                <a:ea typeface="微软雅黑" panose="020B0503020204020204" pitchFamily="34" charset="-122"/>
                <a:cs typeface="微软雅黑" panose="020B0503020204020204" pitchFamily="34" charset="-122"/>
                <a:sym typeface="+mn-lt"/>
              </a:rPr>
              <a:t>生产运行效率提升</a:t>
            </a:r>
            <a:endParaRPr lang="en-US" altLang="zh-CN" sz="1600" dirty="0">
              <a:solidFill>
                <a:srgbClr val="3F3D56"/>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a:lnSpc>
                <a:spcPts val="2900"/>
              </a:lnSpc>
            </a:pPr>
            <a:r>
              <a:rPr lang="en-US" altLang="zh-CN"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lang="en-US" altLang="zh-CN" sz="2400"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sym typeface="+mn-lt"/>
              </a:rPr>
              <a:t>40%</a:t>
            </a:r>
            <a:endParaRPr lang="en-US" altLang="zh-CN" sz="2000"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35" name="图片 82"/>
          <p:cNvPicPr>
            <a:picLocks noChangeAspect="1"/>
          </p:cNvPicPr>
          <p:nvPr/>
        </p:nvPicPr>
        <p:blipFill>
          <a:blip r:embed="rId5">
            <a:clrChange>
              <a:clrFrom>
                <a:srgbClr val="FEFEFE"/>
              </a:clrFrom>
              <a:clrTo>
                <a:srgbClr val="FEFEFE">
                  <a:alpha val="0"/>
                </a:srgbClr>
              </a:clrTo>
            </a:clrChange>
            <a:duotone>
              <a:schemeClr val="accent1">
                <a:shade val="45000"/>
                <a:satMod val="135000"/>
              </a:schemeClr>
              <a:prstClr val="white"/>
            </a:duotone>
          </a:blip>
          <a:stretch>
            <a:fillRect/>
          </a:stretch>
        </p:blipFill>
        <p:spPr>
          <a:xfrm>
            <a:off x="7451730" y="1559456"/>
            <a:ext cx="1076325" cy="1019175"/>
          </a:xfrm>
          <a:prstGeom prst="rect">
            <a:avLst/>
          </a:prstGeom>
        </p:spPr>
      </p:pic>
      <p:sp>
        <p:nvSpPr>
          <p:cNvPr id="36" name="矩形 83"/>
          <p:cNvSpPr/>
          <p:nvPr/>
        </p:nvSpPr>
        <p:spPr>
          <a:xfrm>
            <a:off x="8284514" y="1759331"/>
            <a:ext cx="3430897" cy="341878"/>
          </a:xfrm>
          <a:prstGeom prst="rect">
            <a:avLst/>
          </a:prstGeom>
        </p:spPr>
        <p:txBody>
          <a:bodyPr wrap="square" lIns="0" tIns="0" rIns="0" bIns="0">
            <a:noAutofit/>
          </a:bodyPr>
          <a:lstStyle/>
          <a:p>
            <a:pPr>
              <a:lnSpc>
                <a:spcPts val="2900"/>
              </a:lnSpc>
            </a:pPr>
            <a:r>
              <a:rPr lang="zh-CN" altLang="en-US" sz="1600" dirty="0">
                <a:solidFill>
                  <a:srgbClr val="3F3D56"/>
                </a:solidFill>
                <a:latin typeface="微软雅黑" panose="020B0503020204020204" pitchFamily="34" charset="-122"/>
                <a:ea typeface="微软雅黑" panose="020B0503020204020204" pitchFamily="34" charset="-122"/>
                <a:cs typeface="微软雅黑" panose="020B0503020204020204" pitchFamily="34" charset="-122"/>
                <a:sym typeface="+mn-lt"/>
              </a:rPr>
              <a:t>人工传递信息量减少</a:t>
            </a:r>
            <a:endParaRPr lang="en-US" altLang="zh-CN" sz="1600" dirty="0">
              <a:solidFill>
                <a:srgbClr val="3F3D56"/>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a:lnSpc>
                <a:spcPts val="2900"/>
              </a:lnSpc>
            </a:pPr>
            <a:r>
              <a:rPr lang="en-US" altLang="zh-CN" dirty="0">
                <a:solidFill>
                  <a:srgbClr val="3F3D56"/>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lang="en-US" altLang="zh-CN" sz="2400"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sym typeface="+mn-lt"/>
              </a:rPr>
              <a:t>30%</a:t>
            </a:r>
            <a:endParaRPr lang="en-US" altLang="zh-CN" sz="2000"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37" name="文本框 1"/>
          <p:cNvSpPr txBox="1"/>
          <p:nvPr/>
        </p:nvSpPr>
        <p:spPr>
          <a:xfrm>
            <a:off x="8048625" y="5101590"/>
            <a:ext cx="2540000" cy="1207135"/>
          </a:xfrm>
          <a:prstGeom prst="rect">
            <a:avLst/>
          </a:prstGeom>
          <a:noFill/>
        </p:spPr>
        <p:txBody>
          <a:bodyPr wrap="square" rtlCol="0" anchor="t">
            <a:spAutoFit/>
          </a:bodyPr>
          <a:lstStyle/>
          <a:p>
            <a:pPr>
              <a:lnSpc>
                <a:spcPts val="2900"/>
              </a:lnSpc>
            </a:pPr>
            <a:r>
              <a:rPr lang="zh-CN" altLang="en-US" sz="1600" dirty="0">
                <a:solidFill>
                  <a:srgbClr val="3F3D56"/>
                </a:solidFill>
                <a:latin typeface="微软雅黑" panose="020B0503020204020204" pitchFamily="34" charset="-122"/>
                <a:ea typeface="微软雅黑" panose="020B0503020204020204" pitchFamily="34" charset="-122"/>
                <a:cs typeface="微软雅黑" panose="020B0503020204020204" pitchFamily="34" charset="-122"/>
                <a:sym typeface="+mn-lt"/>
              </a:rPr>
              <a:t>覆盖率 </a:t>
            </a:r>
            <a:r>
              <a:rPr lang="en-US" altLang="zh-CN"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sym typeface="+mn-lt"/>
              </a:rPr>
              <a:t>98%+</a:t>
            </a:r>
            <a:endParaRPr lang="en-US" altLang="zh-CN" sz="1600"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a:lnSpc>
                <a:spcPts val="2900"/>
              </a:lnSpc>
            </a:pPr>
            <a:r>
              <a:rPr lang="zh-CN" altLang="en-US" sz="1600" dirty="0">
                <a:solidFill>
                  <a:srgbClr val="3F3D56"/>
                </a:solidFill>
                <a:latin typeface="微软雅黑" panose="020B0503020204020204" pitchFamily="34" charset="-122"/>
                <a:ea typeface="微软雅黑" panose="020B0503020204020204" pitchFamily="34" charset="-122"/>
                <a:cs typeface="微软雅黑" panose="020B0503020204020204" pitchFamily="34" charset="-122"/>
                <a:sym typeface="+mn-lt"/>
              </a:rPr>
              <a:t>准确率 </a:t>
            </a:r>
            <a:r>
              <a:rPr lang="en-US" altLang="zh-CN"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sym typeface="+mn-lt"/>
              </a:rPr>
              <a:t>99%</a:t>
            </a:r>
            <a:endParaRPr lang="en-US" altLang="zh-CN" sz="1600"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a:lnSpc>
                <a:spcPts val="29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数据延迟 </a:t>
            </a:r>
            <a:r>
              <a:rPr lang="en-US" altLang="zh-CN"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sym typeface="+mn-lt"/>
              </a:rPr>
              <a:t>&lt;1</a:t>
            </a:r>
            <a:r>
              <a:rPr lang="zh-CN" altLang="en-US"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sym typeface="+mn-lt"/>
              </a:rPr>
              <a:t>分钟</a:t>
            </a:r>
            <a:endParaRPr lang="zh-CN" altLang="en-US" sz="1600"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8" name="矩形 20"/>
          <p:cNvSpPr/>
          <p:nvPr/>
        </p:nvSpPr>
        <p:spPr>
          <a:xfrm>
            <a:off x="5069402" y="3342886"/>
            <a:ext cx="1947778" cy="402435"/>
          </a:xfrm>
          <a:prstGeom prst="rect">
            <a:avLst/>
          </a:prstGeom>
        </p:spPr>
        <p:txBody>
          <a:bodyPr wrap="square" lIns="0" tIns="0" rIns="0" bIns="0">
            <a:noAutofit/>
          </a:bodyPr>
          <a:lstStyle/>
          <a:p>
            <a:r>
              <a:rPr lang="zh-CN" altLang="en-US" sz="1600" dirty="0">
                <a:solidFill>
                  <a:srgbClr val="3F3D56"/>
                </a:solidFill>
                <a:latin typeface="微软雅黑" panose="020B0503020204020204" pitchFamily="34" charset="-122"/>
                <a:ea typeface="微软雅黑" panose="020B0503020204020204" pitchFamily="34" charset="-122"/>
                <a:cs typeface="微软雅黑" panose="020B0503020204020204" pitchFamily="34" charset="-122"/>
                <a:sym typeface="+mn-lt"/>
              </a:rPr>
              <a:t>采集率</a:t>
            </a:r>
            <a:r>
              <a:rPr lang="zh-CN" altLang="en-US" sz="1800" dirty="0">
                <a:solidFill>
                  <a:srgbClr val="3F3D56"/>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lang="en-US" altLang="zh-CN" sz="1800"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sym typeface="+mn-lt"/>
              </a:rPr>
              <a:t>99.8%</a:t>
            </a:r>
          </a:p>
          <a:p>
            <a:r>
              <a:rPr lang="zh-CN" altLang="en-US" sz="1600" dirty="0">
                <a:solidFill>
                  <a:srgbClr val="3F3D56"/>
                </a:solidFill>
                <a:latin typeface="微软雅黑" panose="020B0503020204020204" pitchFamily="34" charset="-122"/>
                <a:ea typeface="微软雅黑" panose="020B0503020204020204" pitchFamily="34" charset="-122"/>
                <a:cs typeface="微软雅黑" panose="020B0503020204020204" pitchFamily="34" charset="-122"/>
                <a:sym typeface="+mn-lt"/>
              </a:rPr>
              <a:t>准确率</a:t>
            </a:r>
            <a:r>
              <a:rPr lang="zh-CN" altLang="en-US" sz="1800" dirty="0">
                <a:solidFill>
                  <a:srgbClr val="3F3D56"/>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lang="en-US" altLang="zh-CN" sz="1800" dirty="0">
                <a:solidFill>
                  <a:srgbClr val="D76227"/>
                </a:solidFill>
                <a:latin typeface="微软雅黑" panose="020B0503020204020204" pitchFamily="34" charset="-122"/>
                <a:ea typeface="微软雅黑" panose="020B0503020204020204" pitchFamily="34" charset="-122"/>
                <a:cs typeface="微软雅黑" panose="020B0503020204020204" pitchFamily="34" charset="-122"/>
                <a:sym typeface="+mn-lt"/>
              </a:rPr>
              <a:t>99%</a:t>
            </a:r>
          </a:p>
        </p:txBody>
      </p:sp>
      <p:sp>
        <p:nvSpPr>
          <p:cNvPr id="39" name="文本框 39"/>
          <p:cNvSpPr txBox="1"/>
          <p:nvPr/>
        </p:nvSpPr>
        <p:spPr>
          <a:xfrm>
            <a:off x="2778125" y="1101240"/>
            <a:ext cx="6629400" cy="373380"/>
          </a:xfrm>
          <a:prstGeom prst="rect">
            <a:avLst/>
          </a:prstGeom>
          <a:noFill/>
        </p:spPr>
        <p:txBody>
          <a:bodyPr wrap="square">
            <a:spAutoFit/>
          </a:bodyPr>
          <a:lstStyle/>
          <a:p>
            <a:pPr algn="ctr" latinLnBrk="0">
              <a:lnSpc>
                <a:spcPts val="2200"/>
              </a:lnSpc>
            </a:pPr>
            <a:r>
              <a:rPr lang="zh-CN" altLang="en-US" sz="2000" b="1" dirty="0">
                <a:solidFill>
                  <a:srgbClr val="0048AA"/>
                </a:solidFill>
                <a:latin typeface="微软雅黑" panose="020B0503020204020204" pitchFamily="34" charset="-122"/>
                <a:ea typeface="微软雅黑" panose="020B0503020204020204" pitchFamily="34" charset="-122"/>
                <a:cs typeface="+mn-ea"/>
                <a:sym typeface="+mn-lt"/>
              </a:rPr>
              <a:t>全国首个实现车辆全生命周期管理的航司</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307622"/>
            <a:ext cx="12504712" cy="7664925"/>
          </a:xfrm>
          <a:prstGeom prst="rect">
            <a:avLst/>
          </a:prstGeom>
          <a:noFill/>
          <a:extLst>
            <a:ext uri="{909E8E84-426E-40DD-AFC4-6F175D3DCCD1}">
              <a14:hiddenFill xmlns:a14="http://schemas.microsoft.com/office/drawing/2010/main">
                <a:solidFill>
                  <a:srgbClr val="FFFFFF"/>
                </a:solidFill>
              </a14:hiddenFill>
            </a:ext>
          </a:extLst>
        </p:spPr>
      </p:pic>
      <p:sp>
        <p:nvSpPr>
          <p:cNvPr id="41" name="矩形 40"/>
          <p:cNvSpPr/>
          <p:nvPr/>
        </p:nvSpPr>
        <p:spPr>
          <a:xfrm>
            <a:off x="0" y="0"/>
            <a:ext cx="12365990" cy="6913245"/>
          </a:xfrm>
          <a:prstGeom prst="rect">
            <a:avLst/>
          </a:prstGeom>
          <a:solidFill>
            <a:srgbClr val="144484">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p:cNvSpPr>
            <a:spLocks noGrp="1"/>
          </p:cNvSpPr>
          <p:nvPr>
            <p:ph type="body" sz="quarter" idx="4294967295"/>
          </p:nvPr>
        </p:nvSpPr>
        <p:spPr>
          <a:xfrm>
            <a:off x="434975" y="417513"/>
            <a:ext cx="11757025" cy="487362"/>
          </a:xfrm>
          <a:prstGeom prst="rect">
            <a:avLst/>
          </a:prstGeom>
        </p:spPr>
        <p:txBody>
          <a:bodyPr/>
          <a:lstStyle/>
          <a:p>
            <a:pPr marL="0" indent="0">
              <a:lnSpc>
                <a:spcPct val="100000"/>
              </a:lnSpc>
              <a:spcBef>
                <a:spcPts val="0"/>
              </a:spcBef>
              <a:buNone/>
            </a:pPr>
            <a:r>
              <a:rPr lang="zh-CN" altLang="en-US" sz="2400" b="1" dirty="0">
                <a:solidFill>
                  <a:schemeClr val="bg1"/>
                </a:solidFill>
              </a:rPr>
              <a:t>中小机场群一体化实践的唯一官方认可标杆案例</a:t>
            </a:r>
            <a:endParaRPr lang="en-US" altLang="zh-CN" sz="2400" b="1" dirty="0">
              <a:solidFill>
                <a:schemeClr val="bg1"/>
              </a:solidFill>
            </a:endParaRPr>
          </a:p>
          <a:p>
            <a:pPr marL="0" indent="0">
              <a:lnSpc>
                <a:spcPct val="100000"/>
              </a:lnSpc>
              <a:spcBef>
                <a:spcPts val="0"/>
              </a:spcBef>
              <a:buNone/>
            </a:pPr>
            <a:r>
              <a:rPr lang="zh-CN" altLang="en-US" sz="3200" b="1" dirty="0">
                <a:solidFill>
                  <a:schemeClr val="bg1"/>
                </a:solidFill>
              </a:rPr>
              <a:t>滇西机场群（保腾芒）（</a:t>
            </a:r>
            <a:r>
              <a:rPr lang="en-US" altLang="zh-CN" sz="3200" b="1" dirty="0" err="1">
                <a:solidFill>
                  <a:schemeClr val="bg1"/>
                </a:solidFill>
              </a:rPr>
              <a:t>iTAG</a:t>
            </a:r>
            <a:r>
              <a:rPr lang="zh-CN" altLang="en-US" sz="3200" b="1" dirty="0">
                <a:solidFill>
                  <a:schemeClr val="bg1"/>
                </a:solidFill>
              </a:rPr>
              <a:t> ）</a:t>
            </a:r>
            <a:endParaRPr lang="zh-CN" altLang="en-US" sz="3200" b="1" dirty="0"/>
          </a:p>
        </p:txBody>
      </p:sp>
      <p:pic>
        <p:nvPicPr>
          <p:cNvPr id="7" name="图片 6"/>
          <p:cNvPicPr>
            <a:picLocks noChangeAspect="1"/>
          </p:cNvPicPr>
          <p:nvPr/>
        </p:nvPicPr>
        <p:blipFill>
          <a:blip r:embed="rId11"/>
          <a:stretch>
            <a:fillRect/>
          </a:stretch>
        </p:blipFill>
        <p:spPr>
          <a:xfrm>
            <a:off x="8131943" y="904875"/>
            <a:ext cx="3492213" cy="4251945"/>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a:blip r:embed="rId12"/>
          <a:stretch>
            <a:fillRect/>
          </a:stretch>
        </p:blipFill>
        <p:spPr>
          <a:xfrm>
            <a:off x="8807166" y="3810414"/>
            <a:ext cx="3302612" cy="1568422"/>
          </a:xfrm>
          <a:prstGeom prst="rect">
            <a:avLst/>
          </a:prstGeom>
          <a:ln>
            <a:noFill/>
          </a:ln>
          <a:effectLst>
            <a:outerShdw blurRad="292100" dist="139700" dir="2700000" algn="tl" rotWithShape="0">
              <a:srgbClr val="333333">
                <a:alpha val="65000"/>
              </a:srgbClr>
            </a:outerShdw>
          </a:effectLst>
        </p:spPr>
      </p:pic>
      <p:grpSp>
        <p:nvGrpSpPr>
          <p:cNvPr id="19" name="组合 18"/>
          <p:cNvGrpSpPr/>
          <p:nvPr/>
        </p:nvGrpSpPr>
        <p:grpSpPr>
          <a:xfrm>
            <a:off x="434974" y="1664800"/>
            <a:ext cx="7245201" cy="1548176"/>
            <a:chOff x="434974" y="1664800"/>
            <a:chExt cx="7245201" cy="1548176"/>
          </a:xfrm>
        </p:grpSpPr>
        <p:grpSp>
          <p:nvGrpSpPr>
            <p:cNvPr id="16" name="组合 15"/>
            <p:cNvGrpSpPr/>
            <p:nvPr/>
          </p:nvGrpSpPr>
          <p:grpSpPr>
            <a:xfrm>
              <a:off x="434974" y="1664800"/>
              <a:ext cx="7245201" cy="1548176"/>
              <a:chOff x="2317774" y="2553337"/>
              <a:chExt cx="4848226" cy="1548176"/>
            </a:xfrm>
          </p:grpSpPr>
          <p:sp>
            <p:nvSpPr>
              <p:cNvPr id="51" name="PA-圆角矩形 25"/>
              <p:cNvSpPr/>
              <p:nvPr>
                <p:custDataLst>
                  <p:tags r:id="rId5"/>
                </p:custDataLst>
              </p:nvPr>
            </p:nvSpPr>
            <p:spPr>
              <a:xfrm rot="16200000">
                <a:off x="3973927" y="909440"/>
                <a:ext cx="1535920" cy="4848226"/>
              </a:xfrm>
              <a:prstGeom prst="roundRect">
                <a:avLst>
                  <a:gd name="adj" fmla="val 0"/>
                </a:avLst>
              </a:prstGeom>
              <a:solidFill>
                <a:sysClr val="window" lastClr="FFFFFF"/>
              </a:solidFill>
              <a:ln w="12700" cap="flat" cmpd="sng" algn="ctr">
                <a:noFill/>
                <a:prstDash val="solid"/>
                <a:miter lim="800000"/>
              </a:ln>
              <a:effectLst>
                <a:outerShdw blurRad="381000" dist="1270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2" name="PA-圆角矩形 79"/>
              <p:cNvSpPr/>
              <p:nvPr>
                <p:custDataLst>
                  <p:tags r:id="rId6"/>
                </p:custDataLst>
              </p:nvPr>
            </p:nvSpPr>
            <p:spPr>
              <a:xfrm rot="16200000">
                <a:off x="1581345" y="3289766"/>
                <a:ext cx="1548000" cy="75142"/>
              </a:xfrm>
              <a:prstGeom prst="roundRect">
                <a:avLst>
                  <a:gd name="adj" fmla="val 50000"/>
                </a:avLst>
              </a:prstGeom>
              <a:solidFill>
                <a:srgbClr val="2C68FF"/>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17" name="文本框 16"/>
            <p:cNvSpPr txBox="1"/>
            <p:nvPr/>
          </p:nvSpPr>
          <p:spPr>
            <a:xfrm>
              <a:off x="562358" y="2030033"/>
              <a:ext cx="853122" cy="870431"/>
            </a:xfrm>
            <a:prstGeom prst="rect">
              <a:avLst/>
            </a:prstGeom>
            <a:noFill/>
          </p:spPr>
          <p:txBody>
            <a:bodyPr wrap="square" rtlCol="0">
              <a:spAutoFit/>
            </a:bodyPr>
            <a:lstStyle/>
            <a:p>
              <a:pPr algn="ctr">
                <a:lnSpc>
                  <a:spcPct val="120000"/>
                </a:lnSpc>
              </a:pPr>
              <a:r>
                <a:rPr lang="zh-CN" altLang="en-US" sz="2200" b="1" dirty="0">
                  <a:solidFill>
                    <a:srgbClr val="1954EB"/>
                  </a:solidFill>
                  <a:latin typeface="微软雅黑" panose="020B0503020204020204" pitchFamily="34" charset="-122"/>
                  <a:ea typeface="微软雅黑" panose="020B0503020204020204" pitchFamily="34" charset="-122"/>
                </a:rPr>
                <a:t>机场运行</a:t>
              </a:r>
            </a:p>
          </p:txBody>
        </p:sp>
        <p:sp>
          <p:nvSpPr>
            <p:cNvPr id="18" name="文本框 17"/>
            <p:cNvSpPr txBox="1"/>
            <p:nvPr/>
          </p:nvSpPr>
          <p:spPr>
            <a:xfrm>
              <a:off x="1488096" y="1859569"/>
              <a:ext cx="6135122" cy="1211357"/>
            </a:xfrm>
            <a:prstGeom prst="rect">
              <a:avLst/>
            </a:prstGeom>
            <a:noFill/>
          </p:spPr>
          <p:txBody>
            <a:bodyPr wrap="square" rtlCol="0">
              <a:spAutoFit/>
            </a:bodyPr>
            <a:lstStyle/>
            <a:p>
              <a:pPr marL="285750" indent="-285750">
                <a:lnSpc>
                  <a:spcPts val="3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三地机场班平均正常率达 </a:t>
              </a:r>
              <a:r>
                <a:rPr lang="en-US" altLang="zh-CN" sz="2000" b="1" dirty="0">
                  <a:solidFill>
                    <a:srgbClr val="1954EB"/>
                  </a:solidFill>
                  <a:latin typeface="微软雅黑" panose="020B0503020204020204" pitchFamily="34" charset="-122"/>
                  <a:ea typeface="微软雅黑" panose="020B0503020204020204" pitchFamily="34" charset="-122"/>
                </a:rPr>
                <a:t>90%</a:t>
              </a:r>
              <a:r>
                <a:rPr lang="zh-CN" altLang="en-US" sz="1600" dirty="0">
                  <a:latin typeface="微软雅黑" panose="020B0503020204020204" pitchFamily="34" charset="-122"/>
                  <a:ea typeface="微软雅黑" panose="020B0503020204020204" pitchFamily="34" charset="-122"/>
                </a:rPr>
                <a:t>，同比提升 </a:t>
              </a:r>
              <a:r>
                <a:rPr lang="en-US" altLang="zh-CN" sz="2000" b="1" dirty="0">
                  <a:solidFill>
                    <a:srgbClr val="1954EB"/>
                  </a:solidFill>
                  <a:latin typeface="微软雅黑" panose="020B0503020204020204" pitchFamily="34" charset="-122"/>
                  <a:ea typeface="微软雅黑" panose="020B0503020204020204" pitchFamily="34" charset="-122"/>
                </a:rPr>
                <a:t>5.6%</a:t>
              </a:r>
              <a:endParaRPr lang="en-US" altLang="zh-CN" sz="1600" b="1" dirty="0">
                <a:solidFill>
                  <a:srgbClr val="1954EB"/>
                </a:solidFill>
                <a:latin typeface="微软雅黑" panose="020B0503020204020204" pitchFamily="34" charset="-122"/>
                <a:ea typeface="微软雅黑" panose="020B0503020204020204" pitchFamily="34" charset="-122"/>
              </a:endParaRPr>
            </a:p>
            <a:p>
              <a:pPr marL="285750" indent="-285750">
                <a:lnSpc>
                  <a:spcPts val="3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机场返航及备降航班分别同比减少 </a:t>
              </a:r>
              <a:r>
                <a:rPr lang="en-US" altLang="zh-CN" sz="2000" b="1" dirty="0">
                  <a:solidFill>
                    <a:srgbClr val="1954EB"/>
                  </a:solidFill>
                  <a:latin typeface="微软雅黑" panose="020B0503020204020204" pitchFamily="34" charset="-122"/>
                  <a:ea typeface="微软雅黑" panose="020B0503020204020204" pitchFamily="34" charset="-122"/>
                </a:rPr>
                <a:t>38%</a:t>
              </a:r>
              <a:r>
                <a:rPr lang="zh-CN" altLang="en-US" sz="1600" dirty="0">
                  <a:latin typeface="微软雅黑" panose="020B0503020204020204" pitchFamily="34" charset="-122"/>
                  <a:ea typeface="微软雅黑" panose="020B0503020204020204" pitchFamily="34" charset="-122"/>
                </a:rPr>
                <a:t>、</a:t>
              </a:r>
              <a:r>
                <a:rPr lang="en-US" altLang="zh-CN" sz="2000" b="1" dirty="0">
                  <a:solidFill>
                    <a:srgbClr val="1954EB"/>
                  </a:solidFill>
                  <a:latin typeface="微软雅黑" panose="020B0503020204020204" pitchFamily="34" charset="-122"/>
                  <a:ea typeface="微软雅黑" panose="020B0503020204020204" pitchFamily="34" charset="-122"/>
                </a:rPr>
                <a:t>63%</a:t>
              </a:r>
              <a:endParaRPr lang="en-US" altLang="zh-CN" sz="1600" b="1" dirty="0">
                <a:solidFill>
                  <a:srgbClr val="1954EB"/>
                </a:solidFill>
                <a:latin typeface="微软雅黑" panose="020B0503020204020204" pitchFamily="34" charset="-122"/>
                <a:ea typeface="微软雅黑" panose="020B0503020204020204" pitchFamily="34" charset="-122"/>
              </a:endParaRPr>
            </a:p>
            <a:p>
              <a:pPr marL="285750" indent="-285750">
                <a:lnSpc>
                  <a:spcPts val="3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2020</a:t>
              </a:r>
              <a:r>
                <a:rPr lang="zh-CN" altLang="en-US" sz="1600" dirty="0">
                  <a:latin typeface="微软雅黑" panose="020B0503020204020204" pitchFamily="34" charset="-122"/>
                  <a:ea typeface="微软雅黑" panose="020B0503020204020204" pitchFamily="34" charset="-122"/>
                </a:rPr>
                <a:t>年</a:t>
              </a:r>
              <a:r>
                <a:rPr lang="en-US" altLang="zh-CN" sz="1600" dirty="0">
                  <a:latin typeface="微软雅黑" panose="020B0503020204020204" pitchFamily="34" charset="-122"/>
                  <a:ea typeface="微软雅黑" panose="020B0503020204020204" pitchFamily="34" charset="-122"/>
                </a:rPr>
                <a:t>8</a:t>
              </a:r>
              <a:r>
                <a:rPr lang="zh-CN" altLang="en-US" sz="1600" dirty="0">
                  <a:latin typeface="微软雅黑" panose="020B0503020204020204" pitchFamily="34" charset="-122"/>
                  <a:ea typeface="微软雅黑" panose="020B0503020204020204" pitchFamily="34" charset="-122"/>
                </a:rPr>
                <a:t>月转运航班</a:t>
              </a:r>
              <a:r>
                <a:rPr lang="en-US" altLang="zh-CN" sz="1600" dirty="0">
                  <a:latin typeface="微软雅黑" panose="020B0503020204020204" pitchFamily="34" charset="-122"/>
                  <a:ea typeface="微软雅黑" panose="020B0503020204020204" pitchFamily="34" charset="-122"/>
                </a:rPr>
                <a:t>124</a:t>
              </a:r>
              <a:r>
                <a:rPr lang="zh-CN" altLang="en-US" sz="1600" dirty="0">
                  <a:latin typeface="微软雅黑" panose="020B0503020204020204" pitchFamily="34" charset="-122"/>
                  <a:ea typeface="微软雅黑" panose="020B0503020204020204" pitchFamily="34" charset="-122"/>
                </a:rPr>
                <a:t>架次，较</a:t>
              </a: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月增加 </a:t>
              </a:r>
              <a:r>
                <a:rPr lang="en-US" altLang="zh-CN" sz="2000" b="1" dirty="0">
                  <a:solidFill>
                    <a:srgbClr val="1954EB"/>
                  </a:solidFill>
                  <a:latin typeface="微软雅黑" panose="020B0503020204020204" pitchFamily="34" charset="-122"/>
                  <a:ea typeface="微软雅黑" panose="020B0503020204020204" pitchFamily="34" charset="-122"/>
                </a:rPr>
                <a:t>113.8%</a:t>
              </a:r>
              <a:endParaRPr lang="zh-CN" altLang="en-US" sz="1600" b="1" dirty="0">
                <a:solidFill>
                  <a:srgbClr val="1954EB"/>
                </a:solidFill>
                <a:latin typeface="微软雅黑" panose="020B0503020204020204" pitchFamily="34" charset="-122"/>
                <a:ea typeface="微软雅黑" panose="020B0503020204020204" pitchFamily="34" charset="-122"/>
              </a:endParaRPr>
            </a:p>
          </p:txBody>
        </p:sp>
      </p:grpSp>
      <p:grpSp>
        <p:nvGrpSpPr>
          <p:cNvPr id="57" name="组合 56"/>
          <p:cNvGrpSpPr/>
          <p:nvPr/>
        </p:nvGrpSpPr>
        <p:grpSpPr>
          <a:xfrm>
            <a:off x="432248" y="3426954"/>
            <a:ext cx="7267448" cy="1226182"/>
            <a:chOff x="434975" y="1670509"/>
            <a:chExt cx="7267448" cy="1226182"/>
          </a:xfrm>
        </p:grpSpPr>
        <p:grpSp>
          <p:nvGrpSpPr>
            <p:cNvPr id="58" name="组合 57"/>
            <p:cNvGrpSpPr/>
            <p:nvPr/>
          </p:nvGrpSpPr>
          <p:grpSpPr>
            <a:xfrm>
              <a:off x="434975" y="1670509"/>
              <a:ext cx="7267448" cy="1226182"/>
              <a:chOff x="2317775" y="2559046"/>
              <a:chExt cx="4863113" cy="1226182"/>
            </a:xfrm>
          </p:grpSpPr>
          <p:sp>
            <p:nvSpPr>
              <p:cNvPr id="66" name="PA-圆角矩形 25"/>
              <p:cNvSpPr/>
              <p:nvPr>
                <p:custDataLst>
                  <p:tags r:id="rId3"/>
                </p:custDataLst>
              </p:nvPr>
            </p:nvSpPr>
            <p:spPr>
              <a:xfrm rot="16200000">
                <a:off x="4132071" y="751298"/>
                <a:ext cx="1219634" cy="4848226"/>
              </a:xfrm>
              <a:prstGeom prst="roundRect">
                <a:avLst>
                  <a:gd name="adj" fmla="val 0"/>
                </a:avLst>
              </a:prstGeom>
              <a:solidFill>
                <a:sysClr val="window" lastClr="FFFFFF"/>
              </a:solidFill>
              <a:ln w="12700" cap="flat" cmpd="sng" algn="ctr">
                <a:noFill/>
                <a:prstDash val="solid"/>
                <a:miter lim="800000"/>
              </a:ln>
              <a:effectLst>
                <a:outerShdw blurRad="381000" dist="1270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67" name="PA-圆角矩形 79"/>
              <p:cNvSpPr/>
              <p:nvPr>
                <p:custDataLst>
                  <p:tags r:id="rId4"/>
                </p:custDataLst>
              </p:nvPr>
            </p:nvSpPr>
            <p:spPr>
              <a:xfrm rot="16200000">
                <a:off x="6533117" y="3131675"/>
                <a:ext cx="1220400" cy="75142"/>
              </a:xfrm>
              <a:prstGeom prst="roundRect">
                <a:avLst>
                  <a:gd name="adj" fmla="val 50000"/>
                </a:avLst>
              </a:prstGeom>
              <a:solidFill>
                <a:srgbClr val="2C68FF"/>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64" name="文本框 63"/>
            <p:cNvSpPr txBox="1"/>
            <p:nvPr/>
          </p:nvSpPr>
          <p:spPr>
            <a:xfrm>
              <a:off x="723818" y="1867391"/>
              <a:ext cx="6423762" cy="826637"/>
            </a:xfrm>
            <a:prstGeom prst="rect">
              <a:avLst/>
            </a:prstGeom>
            <a:noFill/>
          </p:spPr>
          <p:txBody>
            <a:bodyPr wrap="square" rtlCol="0">
              <a:spAutoFit/>
            </a:bodyPr>
            <a:lstStyle/>
            <a:p>
              <a:pPr marL="285750" indent="-285750">
                <a:lnSpc>
                  <a:spcPts val="3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2020</a:t>
              </a:r>
              <a:r>
                <a:rPr lang="zh-CN" altLang="en-US" sz="1600" dirty="0">
                  <a:latin typeface="微软雅黑" panose="020B0503020204020204" pitchFamily="34" charset="-122"/>
                  <a:ea typeface="微软雅黑" panose="020B0503020204020204" pitchFamily="34" charset="-122"/>
                </a:rPr>
                <a:t>年旅客投诉量</a:t>
              </a: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起，同比降幅达 </a:t>
              </a:r>
              <a:r>
                <a:rPr lang="en-US" altLang="zh-CN" sz="2000" b="1" dirty="0">
                  <a:solidFill>
                    <a:srgbClr val="1954EB"/>
                  </a:solidFill>
                  <a:latin typeface="微软雅黑" panose="020B0503020204020204" pitchFamily="34" charset="-122"/>
                  <a:ea typeface="微软雅黑" panose="020B0503020204020204" pitchFamily="34" charset="-122"/>
                </a:rPr>
                <a:t>88.9%</a:t>
              </a:r>
            </a:p>
            <a:p>
              <a:pPr marL="285750" indent="-285750">
                <a:lnSpc>
                  <a:spcPts val="3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2020</a:t>
              </a:r>
              <a:r>
                <a:rPr lang="zh-CN" altLang="en-US" sz="1600" dirty="0">
                  <a:latin typeface="微软雅黑" panose="020B0503020204020204" pitchFamily="34" charset="-122"/>
                  <a:ea typeface="微软雅黑" panose="020B0503020204020204" pitchFamily="34" charset="-122"/>
                </a:rPr>
                <a:t>年</a:t>
              </a:r>
              <a:r>
                <a:rPr lang="en-US" altLang="zh-CN" sz="1600" dirty="0">
                  <a:latin typeface="微软雅黑" panose="020B0503020204020204" pitchFamily="34" charset="-122"/>
                  <a:ea typeface="微软雅黑" panose="020B0503020204020204" pitchFamily="34" charset="-122"/>
                </a:rPr>
                <a:t>8</a:t>
              </a:r>
              <a:r>
                <a:rPr lang="zh-CN" altLang="en-US" sz="1600" dirty="0">
                  <a:latin typeface="微软雅黑" panose="020B0503020204020204" pitchFamily="34" charset="-122"/>
                  <a:ea typeface="微软雅黑" panose="020B0503020204020204" pitchFamily="34" charset="-122"/>
                </a:rPr>
                <a:t>月转运旅客近</a:t>
              </a:r>
              <a:r>
                <a:rPr lang="en-US" altLang="zh-CN" sz="1600" dirty="0">
                  <a:latin typeface="微软雅黑" panose="020B0503020204020204" pitchFamily="34" charset="-122"/>
                  <a:ea typeface="微软雅黑" panose="020B0503020204020204" pitchFamily="34" charset="-122"/>
                </a:rPr>
                <a:t>6000</a:t>
              </a:r>
              <a:r>
                <a:rPr lang="zh-CN" altLang="en-US" sz="1600" dirty="0">
                  <a:latin typeface="微软雅黑" panose="020B0503020204020204" pitchFamily="34" charset="-122"/>
                  <a:ea typeface="微软雅黑" panose="020B0503020204020204" pitchFamily="34" charset="-122"/>
                </a:rPr>
                <a:t>人，较</a:t>
              </a: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月增加 </a:t>
              </a:r>
              <a:r>
                <a:rPr lang="en-US" altLang="zh-CN" sz="2000" b="1" dirty="0">
                  <a:solidFill>
                    <a:srgbClr val="1954EB"/>
                  </a:solidFill>
                  <a:latin typeface="微软雅黑" panose="020B0503020204020204" pitchFamily="34" charset="-122"/>
                  <a:ea typeface="微软雅黑" panose="020B0503020204020204" pitchFamily="34" charset="-122"/>
                </a:rPr>
                <a:t>160.8%</a:t>
              </a:r>
              <a:endParaRPr lang="zh-CN" altLang="en-US" sz="1600" b="1" dirty="0">
                <a:solidFill>
                  <a:srgbClr val="1954EB"/>
                </a:solidFill>
                <a:latin typeface="微软雅黑" panose="020B0503020204020204" pitchFamily="34" charset="-122"/>
                <a:ea typeface="微软雅黑" panose="020B0503020204020204" pitchFamily="34" charset="-122"/>
              </a:endParaRPr>
            </a:p>
          </p:txBody>
        </p:sp>
        <p:sp>
          <p:nvSpPr>
            <p:cNvPr id="62" name="文本框 61"/>
            <p:cNvSpPr txBox="1"/>
            <p:nvPr/>
          </p:nvSpPr>
          <p:spPr>
            <a:xfrm>
              <a:off x="6706840" y="1830146"/>
              <a:ext cx="855734" cy="870431"/>
            </a:xfrm>
            <a:prstGeom prst="rect">
              <a:avLst/>
            </a:prstGeom>
            <a:noFill/>
          </p:spPr>
          <p:txBody>
            <a:bodyPr wrap="square" rtlCol="0">
              <a:spAutoFit/>
            </a:bodyPr>
            <a:lstStyle/>
            <a:p>
              <a:pPr algn="ctr">
                <a:lnSpc>
                  <a:spcPct val="120000"/>
                </a:lnSpc>
              </a:pPr>
              <a:r>
                <a:rPr lang="zh-CN" altLang="en-US" sz="2200" b="1" dirty="0">
                  <a:solidFill>
                    <a:srgbClr val="1954EB"/>
                  </a:solidFill>
                  <a:latin typeface="微软雅黑" panose="020B0503020204020204" pitchFamily="34" charset="-122"/>
                  <a:ea typeface="微软雅黑" panose="020B0503020204020204" pitchFamily="34" charset="-122"/>
                </a:rPr>
                <a:t>旅客服务</a:t>
              </a:r>
            </a:p>
          </p:txBody>
        </p:sp>
      </p:grpSp>
      <p:grpSp>
        <p:nvGrpSpPr>
          <p:cNvPr id="68" name="组合 67"/>
          <p:cNvGrpSpPr/>
          <p:nvPr/>
        </p:nvGrpSpPr>
        <p:grpSpPr>
          <a:xfrm>
            <a:off x="432247" y="4905160"/>
            <a:ext cx="7245201" cy="1548176"/>
            <a:chOff x="434974" y="1664800"/>
            <a:chExt cx="7245201" cy="1548176"/>
          </a:xfrm>
        </p:grpSpPr>
        <p:grpSp>
          <p:nvGrpSpPr>
            <p:cNvPr id="69" name="组合 68"/>
            <p:cNvGrpSpPr/>
            <p:nvPr/>
          </p:nvGrpSpPr>
          <p:grpSpPr>
            <a:xfrm>
              <a:off x="434974" y="1664800"/>
              <a:ext cx="7245201" cy="1548176"/>
              <a:chOff x="2317774" y="2553337"/>
              <a:chExt cx="4848226" cy="1548176"/>
            </a:xfrm>
          </p:grpSpPr>
          <p:sp>
            <p:nvSpPr>
              <p:cNvPr id="72" name="PA-圆角矩形 25"/>
              <p:cNvSpPr/>
              <p:nvPr>
                <p:custDataLst>
                  <p:tags r:id="rId1"/>
                </p:custDataLst>
              </p:nvPr>
            </p:nvSpPr>
            <p:spPr>
              <a:xfrm rot="16200000">
                <a:off x="3973927" y="909440"/>
                <a:ext cx="1535920" cy="4848226"/>
              </a:xfrm>
              <a:prstGeom prst="roundRect">
                <a:avLst>
                  <a:gd name="adj" fmla="val 0"/>
                </a:avLst>
              </a:prstGeom>
              <a:solidFill>
                <a:sysClr val="window" lastClr="FFFFFF"/>
              </a:solidFill>
              <a:ln w="12700" cap="flat" cmpd="sng" algn="ctr">
                <a:noFill/>
                <a:prstDash val="solid"/>
                <a:miter lim="800000"/>
              </a:ln>
              <a:effectLst>
                <a:outerShdw blurRad="381000" dist="1270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6" name="PA-圆角矩形 79"/>
              <p:cNvSpPr/>
              <p:nvPr>
                <p:custDataLst>
                  <p:tags r:id="rId2"/>
                </p:custDataLst>
              </p:nvPr>
            </p:nvSpPr>
            <p:spPr>
              <a:xfrm rot="16200000">
                <a:off x="1581345" y="3289766"/>
                <a:ext cx="1548000" cy="75142"/>
              </a:xfrm>
              <a:prstGeom prst="roundRect">
                <a:avLst>
                  <a:gd name="adj" fmla="val 50000"/>
                </a:avLst>
              </a:prstGeom>
              <a:solidFill>
                <a:srgbClr val="2C68FF"/>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70" name="文本框 69"/>
            <p:cNvSpPr txBox="1"/>
            <p:nvPr/>
          </p:nvSpPr>
          <p:spPr>
            <a:xfrm>
              <a:off x="613381" y="2030031"/>
              <a:ext cx="756530" cy="870431"/>
            </a:xfrm>
            <a:prstGeom prst="rect">
              <a:avLst/>
            </a:prstGeom>
            <a:noFill/>
          </p:spPr>
          <p:txBody>
            <a:bodyPr wrap="square" rtlCol="0">
              <a:spAutoFit/>
            </a:bodyPr>
            <a:lstStyle/>
            <a:p>
              <a:pPr algn="ctr">
                <a:lnSpc>
                  <a:spcPct val="120000"/>
                </a:lnSpc>
              </a:pPr>
              <a:r>
                <a:rPr lang="zh-CN" altLang="en-US" sz="2200" b="1" dirty="0">
                  <a:solidFill>
                    <a:srgbClr val="1954EB"/>
                  </a:solidFill>
                  <a:latin typeface="微软雅黑" panose="020B0503020204020204" pitchFamily="34" charset="-122"/>
                  <a:ea typeface="微软雅黑" panose="020B0503020204020204" pitchFamily="34" charset="-122"/>
                </a:rPr>
                <a:t>经济效益</a:t>
              </a:r>
            </a:p>
          </p:txBody>
        </p:sp>
        <p:sp>
          <p:nvSpPr>
            <p:cNvPr id="71" name="文本框 70"/>
            <p:cNvSpPr txBox="1"/>
            <p:nvPr/>
          </p:nvSpPr>
          <p:spPr>
            <a:xfrm>
              <a:off x="1418206" y="1859569"/>
              <a:ext cx="6205011" cy="1211357"/>
            </a:xfrm>
            <a:prstGeom prst="rect">
              <a:avLst/>
            </a:prstGeom>
            <a:noFill/>
          </p:spPr>
          <p:txBody>
            <a:bodyPr wrap="square" rtlCol="0">
              <a:spAutoFit/>
            </a:bodyPr>
            <a:lstStyle/>
            <a:p>
              <a:pPr marL="285750" indent="-285750">
                <a:lnSpc>
                  <a:spcPts val="3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空地协同转运运行成本较返航备降节省 </a:t>
              </a:r>
              <a:r>
                <a:rPr lang="en-US" altLang="zh-CN" sz="2000" b="1" dirty="0">
                  <a:solidFill>
                    <a:srgbClr val="1954EB"/>
                  </a:solidFill>
                  <a:latin typeface="微软雅黑" panose="020B0503020204020204" pitchFamily="34" charset="-122"/>
                  <a:ea typeface="微软雅黑" panose="020B0503020204020204" pitchFamily="34" charset="-122"/>
                </a:rPr>
                <a:t>23%</a:t>
              </a:r>
            </a:p>
            <a:p>
              <a:pPr marL="285750" indent="-285750">
                <a:lnSpc>
                  <a:spcPts val="3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2020</a:t>
              </a:r>
              <a:r>
                <a:rPr lang="zh-CN" altLang="en-US" sz="1600" dirty="0">
                  <a:latin typeface="微软雅黑" panose="020B0503020204020204" pitchFamily="34" charset="-122"/>
                  <a:ea typeface="微软雅黑" panose="020B0503020204020204" pitchFamily="34" charset="-122"/>
                </a:rPr>
                <a:t>年</a:t>
              </a:r>
              <a:r>
                <a:rPr lang="en-US" altLang="zh-CN" sz="1600" dirty="0">
                  <a:latin typeface="微软雅黑" panose="020B0503020204020204" pitchFamily="34" charset="-122"/>
                  <a:ea typeface="微软雅黑" panose="020B0503020204020204" pitchFamily="34" charset="-122"/>
                </a:rPr>
                <a:t>6-8</a:t>
              </a:r>
              <a:r>
                <a:rPr lang="zh-CN" altLang="en-US" sz="1600" dirty="0">
                  <a:latin typeface="微软雅黑" panose="020B0503020204020204" pitchFamily="34" charset="-122"/>
                  <a:ea typeface="微软雅黑" panose="020B0503020204020204" pitchFamily="34" charset="-122"/>
                </a:rPr>
                <a:t>月航司航延成本同比平均降低 </a:t>
              </a:r>
              <a:r>
                <a:rPr lang="en-US" altLang="zh-CN" sz="2000" b="1" dirty="0">
                  <a:solidFill>
                    <a:srgbClr val="1954EB"/>
                  </a:solidFill>
                  <a:latin typeface="微软雅黑" panose="020B0503020204020204" pitchFamily="34" charset="-122"/>
                  <a:ea typeface="微软雅黑" panose="020B0503020204020204" pitchFamily="34" charset="-122"/>
                </a:rPr>
                <a:t>88%</a:t>
              </a:r>
              <a:r>
                <a:rPr lang="zh-CN" altLang="en-US" sz="1600" dirty="0">
                  <a:latin typeface="微软雅黑" panose="020B0503020204020204" pitchFamily="34" charset="-122"/>
                  <a:ea typeface="微软雅黑" panose="020B0503020204020204" pitchFamily="34" charset="-122"/>
                </a:rPr>
                <a:t>、</a:t>
              </a:r>
              <a:r>
                <a:rPr lang="en-US" altLang="zh-CN" sz="2000" b="1" dirty="0">
                  <a:solidFill>
                    <a:srgbClr val="1954EB"/>
                  </a:solidFill>
                  <a:latin typeface="微软雅黑" panose="020B0503020204020204" pitchFamily="34" charset="-122"/>
                  <a:ea typeface="微软雅黑" panose="020B0503020204020204" pitchFamily="34" charset="-122"/>
                </a:rPr>
                <a:t>63%</a:t>
              </a:r>
              <a:endParaRPr lang="en-US" altLang="zh-CN" sz="1600" b="1" dirty="0">
                <a:solidFill>
                  <a:srgbClr val="1954EB"/>
                </a:solidFill>
                <a:latin typeface="微软雅黑" panose="020B0503020204020204" pitchFamily="34" charset="-122"/>
                <a:ea typeface="微软雅黑" panose="020B0503020204020204" pitchFamily="34" charset="-122"/>
              </a:endParaRPr>
            </a:p>
            <a:p>
              <a:pPr marL="285750" indent="-285750">
                <a:lnSpc>
                  <a:spcPts val="3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实现地方旅游消费收入增长</a:t>
              </a:r>
              <a:endParaRPr lang="zh-CN" altLang="en-US" sz="1600" b="1" dirty="0">
                <a:solidFill>
                  <a:srgbClr val="1954EB"/>
                </a:solidFill>
                <a:latin typeface="微软雅黑" panose="020B0503020204020204" pitchFamily="34" charset="-122"/>
                <a:ea typeface="微软雅黑" panose="020B0503020204020204" pitchFamily="34" charset="-122"/>
              </a:endParaRPr>
            </a:p>
          </p:txBody>
        </p:sp>
      </p:grpSp>
      <p:pic>
        <p:nvPicPr>
          <p:cNvPr id="27" name="图片 2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7929691" y="5303006"/>
            <a:ext cx="4180087" cy="376154"/>
          </a:xfrm>
          <a:prstGeom prst="rect">
            <a:avLst/>
          </a:prstGeom>
          <a:ln w="38100">
            <a:solidFill>
              <a:schemeClr val="accent1">
                <a:lumMod val="20000"/>
                <a:lumOff val="80000"/>
              </a:schemeClr>
            </a:solidFill>
          </a:ln>
          <a:effectLst>
            <a:glow rad="63500">
              <a:schemeClr val="accent3">
                <a:satMod val="175000"/>
                <a:alpha val="40000"/>
              </a:schemeClr>
            </a:glow>
            <a:outerShdw blurRad="254000" sx="102000" sy="102000" algn="ctr" rotWithShape="0">
              <a:srgbClr val="F0F0F0">
                <a:lumMod val="5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传统“干支中转”在内地不具备普遍可行性</a:t>
            </a:r>
          </a:p>
        </p:txBody>
      </p:sp>
      <p:sp>
        <p:nvSpPr>
          <p:cNvPr id="6" name="文本占位符 2"/>
          <p:cNvSpPr txBox="1"/>
          <p:nvPr/>
        </p:nvSpPr>
        <p:spPr>
          <a:xfrm>
            <a:off x="482600" y="1412777"/>
            <a:ext cx="5469384" cy="4248471"/>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r>
              <a:rPr lang="zh-CN" altLang="en-US" sz="2400" dirty="0">
                <a:solidFill>
                  <a:srgbClr val="0048AA"/>
                </a:solidFill>
                <a:latin typeface="+mn-ea"/>
              </a:rPr>
              <a:t>美国：单高速运输体系</a:t>
            </a:r>
            <a:br>
              <a:rPr lang="en-US" altLang="zh-CN" sz="2400" dirty="0">
                <a:solidFill>
                  <a:srgbClr val="0048AA"/>
                </a:solidFill>
                <a:latin typeface="+mn-ea"/>
              </a:rPr>
            </a:br>
            <a:r>
              <a:rPr lang="zh-CN" altLang="en-US" sz="2400" dirty="0">
                <a:solidFill>
                  <a:srgbClr val="0048AA"/>
                </a:solidFill>
                <a:latin typeface="+mn-ea"/>
              </a:rPr>
              <a:t>中国：双高速运输体系</a:t>
            </a:r>
            <a:endParaRPr lang="en-US" altLang="zh-CN" sz="2400" dirty="0">
              <a:solidFill>
                <a:srgbClr val="0048AA"/>
              </a:solidFill>
              <a:latin typeface="+mn-ea"/>
            </a:endParaRPr>
          </a:p>
          <a:p>
            <a:pPr>
              <a:lnSpc>
                <a:spcPct val="200000"/>
              </a:lnSpc>
            </a:pPr>
            <a:r>
              <a:rPr lang="zh-CN" altLang="en-US" sz="2400" dirty="0">
                <a:solidFill>
                  <a:srgbClr val="0048AA"/>
                </a:solidFill>
                <a:latin typeface="+mn-ea"/>
              </a:rPr>
              <a:t>干支关系：</a:t>
            </a:r>
            <a:br>
              <a:rPr lang="en-US" altLang="zh-CN" sz="2400" dirty="0">
                <a:solidFill>
                  <a:srgbClr val="0048AA"/>
                </a:solidFill>
                <a:latin typeface="+mn-ea"/>
              </a:rPr>
            </a:br>
            <a:r>
              <a:rPr lang="zh-CN" altLang="en-US" sz="2400" b="1" dirty="0">
                <a:solidFill>
                  <a:srgbClr val="0048AA"/>
                </a:solidFill>
                <a:latin typeface="+mn-ea"/>
              </a:rPr>
              <a:t>“协同补充”</a:t>
            </a:r>
            <a:r>
              <a:rPr lang="en-US" altLang="zh-CN" sz="2400" b="1" dirty="0">
                <a:solidFill>
                  <a:srgbClr val="0048AA"/>
                </a:solidFill>
                <a:latin typeface="+mn-ea"/>
              </a:rPr>
              <a:t>——》</a:t>
            </a:r>
            <a:r>
              <a:rPr lang="zh-CN" altLang="en-US" sz="2400" b="1" dirty="0">
                <a:solidFill>
                  <a:srgbClr val="0048AA"/>
                </a:solidFill>
                <a:latin typeface="+mn-ea"/>
              </a:rPr>
              <a:t>“直接竞争”</a:t>
            </a:r>
            <a:endParaRPr lang="en-US" altLang="zh-CN" sz="2400" b="1" dirty="0">
              <a:solidFill>
                <a:srgbClr val="0048AA"/>
              </a:solidFill>
              <a:latin typeface="+mn-ea"/>
            </a:endParaRPr>
          </a:p>
          <a:p>
            <a:pPr>
              <a:lnSpc>
                <a:spcPct val="200000"/>
              </a:lnSpc>
            </a:pPr>
            <a:r>
              <a:rPr lang="zh-CN" altLang="en-US" sz="2400" dirty="0">
                <a:solidFill>
                  <a:srgbClr val="0048AA"/>
                </a:solidFill>
                <a:latin typeface="+mn-ea"/>
              </a:rPr>
              <a:t>“支线机场群”</a:t>
            </a:r>
          </a:p>
        </p:txBody>
      </p:sp>
      <p:sp>
        <p:nvSpPr>
          <p:cNvPr id="9" name="TextBox 8"/>
          <p:cNvSpPr txBox="1"/>
          <p:nvPr/>
        </p:nvSpPr>
        <p:spPr>
          <a:xfrm>
            <a:off x="6960096" y="5821506"/>
            <a:ext cx="4320480" cy="276999"/>
          </a:xfrm>
          <a:prstGeom prst="rect">
            <a:avLst/>
          </a:prstGeom>
          <a:noFill/>
        </p:spPr>
        <p:txBody>
          <a:bodyPr wrap="square">
            <a:spAutoFit/>
          </a:bodyPr>
          <a:lstStyle/>
          <a:p>
            <a:pPr algn="ctr">
              <a:spcBef>
                <a:spcPts val="600"/>
              </a:spcBef>
            </a:pPr>
            <a:r>
              <a:rPr lang="en-US" sz="1200" kern="100" dirty="0">
                <a:solidFill>
                  <a:schemeClr val="bg1">
                    <a:lumMod val="50000"/>
                  </a:schemeClr>
                </a:solidFill>
                <a:effectLst/>
                <a:latin typeface="+mn-ea"/>
                <a:ea typeface="+mn-ea"/>
                <a:cs typeface="Times New Roman" panose="02020603050405020304" pitchFamily="18" charset="0"/>
              </a:rPr>
              <a:t>2023</a:t>
            </a:r>
            <a:r>
              <a:rPr lang="zh-CN" sz="1200" kern="100" dirty="0">
                <a:solidFill>
                  <a:schemeClr val="bg1">
                    <a:lumMod val="50000"/>
                  </a:schemeClr>
                </a:solidFill>
                <a:effectLst/>
                <a:latin typeface="+mn-ea"/>
                <a:ea typeface="+mn-ea"/>
                <a:cs typeface="Times New Roman" panose="02020603050405020304" pitchFamily="18" charset="0"/>
              </a:rPr>
              <a:t>年中国主要高铁站点与支线机场分布情况 </a:t>
            </a:r>
            <a:r>
              <a:rPr lang="en-US" altLang="zh-CN" sz="1050" kern="100" dirty="0">
                <a:solidFill>
                  <a:schemeClr val="bg1">
                    <a:lumMod val="50000"/>
                  </a:schemeClr>
                </a:solidFill>
                <a:latin typeface="+mn-ea"/>
                <a:ea typeface="+mn-ea"/>
                <a:cs typeface="Times New Roman" panose="02020603050405020304" pitchFamily="18" charset="0"/>
              </a:rPr>
              <a:t> CADAS</a:t>
            </a:r>
            <a:endParaRPr lang="en-US" altLang="zh-CN" sz="1200" kern="100" dirty="0">
              <a:solidFill>
                <a:schemeClr val="bg1">
                  <a:lumMod val="50000"/>
                </a:schemeClr>
              </a:solidFill>
              <a:effectLst/>
              <a:latin typeface="+mn-ea"/>
              <a:ea typeface="+mn-ea"/>
              <a:cs typeface="Times New Roman" panose="02020603050405020304" pitchFamily="18" charset="0"/>
            </a:endParaRPr>
          </a:p>
        </p:txBody>
      </p:sp>
      <p:pic>
        <p:nvPicPr>
          <p:cNvPr id="3" name="图片 6" descr="地图&#10;&#10;描述已自动生成"/>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2024" y="1772816"/>
            <a:ext cx="5184576" cy="4021758"/>
          </a:xfrm>
          <a:prstGeom prst="rect">
            <a:avLst/>
          </a:prstGeom>
          <a:noFill/>
          <a:ln>
            <a:noFill/>
          </a:ln>
        </p:spPr>
      </p:pic>
      <p:pic>
        <p:nvPicPr>
          <p:cNvPr id="4" name="图片 19" descr="文本, 信件&#10;&#10;描述已自动生成"/>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104112" y="4941168"/>
            <a:ext cx="862330" cy="58356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zh-CN" altLang="en-US" dirty="0"/>
              <a:t>支线及通航机场运行</a:t>
            </a:r>
            <a:r>
              <a:rPr lang="en-US" altLang="zh-CN" dirty="0"/>
              <a:t>+</a:t>
            </a:r>
            <a:r>
              <a:rPr lang="zh-CN" altLang="en-US" dirty="0"/>
              <a:t>运营平台</a:t>
            </a:r>
            <a:r>
              <a:rPr lang="en-US" altLang="zh-CN" dirty="0"/>
              <a:t>SURF</a:t>
            </a:r>
            <a:endParaRPr lang="en-US" dirty="0"/>
          </a:p>
        </p:txBody>
      </p:sp>
      <p:pic>
        <p:nvPicPr>
          <p:cNvPr id="4" name="图片 2"/>
          <p:cNvPicPr>
            <a:picLocks noChangeAspect="1"/>
          </p:cNvPicPr>
          <p:nvPr/>
        </p:nvPicPr>
        <p:blipFill>
          <a:blip r:embed="rId2"/>
          <a:stretch>
            <a:fillRect/>
          </a:stretch>
        </p:blipFill>
        <p:spPr>
          <a:xfrm>
            <a:off x="3880364" y="1106700"/>
            <a:ext cx="4536504" cy="1973111"/>
          </a:xfrm>
          <a:prstGeom prst="rect">
            <a:avLst/>
          </a:prstGeom>
        </p:spPr>
      </p:pic>
      <p:grpSp>
        <p:nvGrpSpPr>
          <p:cNvPr id="37" name="Group 36"/>
          <p:cNvGrpSpPr/>
          <p:nvPr/>
        </p:nvGrpSpPr>
        <p:grpSpPr>
          <a:xfrm>
            <a:off x="983432" y="2060848"/>
            <a:ext cx="10317162" cy="4030663"/>
            <a:chOff x="983432" y="2060848"/>
            <a:chExt cx="10317162" cy="4030663"/>
          </a:xfrm>
        </p:grpSpPr>
        <p:sp>
          <p:nvSpPr>
            <p:cNvPr id="5" name="Rounded Rectangle 4"/>
            <p:cNvSpPr>
              <a:spLocks noChangeArrowheads="1"/>
            </p:cNvSpPr>
            <p:nvPr/>
          </p:nvSpPr>
          <p:spPr bwMode="auto">
            <a:xfrm>
              <a:off x="983432" y="2060848"/>
              <a:ext cx="2813050" cy="1163638"/>
            </a:xfrm>
            <a:prstGeom prst="roundRect">
              <a:avLst>
                <a:gd name="adj" fmla="val 10134"/>
              </a:avLst>
            </a:pr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anchor="ctr"/>
            <a:lstStyle>
              <a:lvl1pPr defTabSz="1373505">
                <a:defRPr>
                  <a:solidFill>
                    <a:schemeClr val="tx1"/>
                  </a:solidFill>
                  <a:latin typeface="Calibri" panose="020F0502020204030204" pitchFamily="34" charset="0"/>
                  <a:ea typeface="宋体" panose="02010600030101010101" pitchFamily="2" charset="-122"/>
                </a:defRPr>
              </a:lvl1pPr>
              <a:lvl2pPr marL="742950" indent="-285750" defTabSz="1373505">
                <a:defRPr>
                  <a:solidFill>
                    <a:schemeClr val="tx1"/>
                  </a:solidFill>
                  <a:latin typeface="Calibri" panose="020F0502020204030204" pitchFamily="34" charset="0"/>
                  <a:ea typeface="宋体" panose="02010600030101010101" pitchFamily="2" charset="-122"/>
                </a:defRPr>
              </a:lvl2pPr>
              <a:lvl3pPr marL="1143000" indent="-228600" defTabSz="1373505">
                <a:defRPr>
                  <a:solidFill>
                    <a:schemeClr val="tx1"/>
                  </a:solidFill>
                  <a:latin typeface="Calibri" panose="020F0502020204030204" pitchFamily="34" charset="0"/>
                  <a:ea typeface="宋体" panose="02010600030101010101" pitchFamily="2" charset="-122"/>
                </a:defRPr>
              </a:lvl3pPr>
              <a:lvl4pPr marL="1600200" indent="-228600" defTabSz="1373505">
                <a:defRPr>
                  <a:solidFill>
                    <a:schemeClr val="tx1"/>
                  </a:solidFill>
                  <a:latin typeface="Calibri" panose="020F0502020204030204" pitchFamily="34" charset="0"/>
                  <a:ea typeface="宋体" panose="02010600030101010101" pitchFamily="2" charset="-122"/>
                </a:defRPr>
              </a:lvl4pPr>
              <a:lvl5pPr marL="2057400" indent="-228600" defTabSz="1373505">
                <a:defRPr>
                  <a:solidFill>
                    <a:schemeClr val="tx1"/>
                  </a:solidFill>
                  <a:latin typeface="Calibri" panose="020F0502020204030204" pitchFamily="34" charset="0"/>
                  <a:ea typeface="宋体" panose="02010600030101010101" pitchFamily="2" charset="-122"/>
                </a:defRPr>
              </a:lvl5pPr>
              <a:lvl6pPr marL="2514600" indent="-228600" defTabSz="137350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350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350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350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2100">
                <a:solidFill>
                  <a:srgbClr val="FFFFFF"/>
                </a:solidFill>
                <a:latin typeface="+mn-lt"/>
                <a:ea typeface="+mn-ea"/>
                <a:cs typeface="+mn-ea"/>
                <a:sym typeface="+mn-lt"/>
              </a:endParaRPr>
            </a:p>
          </p:txBody>
        </p:sp>
        <p:sp>
          <p:nvSpPr>
            <p:cNvPr id="6" name="Rounded Rectangle 91"/>
            <p:cNvSpPr>
              <a:spLocks noChangeArrowheads="1"/>
            </p:cNvSpPr>
            <p:nvPr/>
          </p:nvSpPr>
          <p:spPr bwMode="auto">
            <a:xfrm>
              <a:off x="983432" y="3494361"/>
              <a:ext cx="2813050" cy="1163637"/>
            </a:xfrm>
            <a:prstGeom prst="roundRect">
              <a:avLst>
                <a:gd name="adj" fmla="val 10134"/>
              </a:avLst>
            </a:pr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lvl1pPr defTabSz="1373505">
                <a:defRPr>
                  <a:solidFill>
                    <a:schemeClr val="tx1"/>
                  </a:solidFill>
                  <a:latin typeface="Calibri" panose="020F0502020204030204" pitchFamily="34" charset="0"/>
                  <a:ea typeface="宋体" panose="02010600030101010101" pitchFamily="2" charset="-122"/>
                </a:defRPr>
              </a:lvl1pPr>
              <a:lvl2pPr marL="742950" indent="-285750" defTabSz="1373505">
                <a:defRPr>
                  <a:solidFill>
                    <a:schemeClr val="tx1"/>
                  </a:solidFill>
                  <a:latin typeface="Calibri" panose="020F0502020204030204" pitchFamily="34" charset="0"/>
                  <a:ea typeface="宋体" panose="02010600030101010101" pitchFamily="2" charset="-122"/>
                </a:defRPr>
              </a:lvl2pPr>
              <a:lvl3pPr marL="1143000" indent="-228600" defTabSz="1373505">
                <a:defRPr>
                  <a:solidFill>
                    <a:schemeClr val="tx1"/>
                  </a:solidFill>
                  <a:latin typeface="Calibri" panose="020F0502020204030204" pitchFamily="34" charset="0"/>
                  <a:ea typeface="宋体" panose="02010600030101010101" pitchFamily="2" charset="-122"/>
                </a:defRPr>
              </a:lvl3pPr>
              <a:lvl4pPr marL="1600200" indent="-228600" defTabSz="1373505">
                <a:defRPr>
                  <a:solidFill>
                    <a:schemeClr val="tx1"/>
                  </a:solidFill>
                  <a:latin typeface="Calibri" panose="020F0502020204030204" pitchFamily="34" charset="0"/>
                  <a:ea typeface="宋体" panose="02010600030101010101" pitchFamily="2" charset="-122"/>
                </a:defRPr>
              </a:lvl4pPr>
              <a:lvl5pPr marL="2057400" indent="-228600" defTabSz="1373505">
                <a:defRPr>
                  <a:solidFill>
                    <a:schemeClr val="tx1"/>
                  </a:solidFill>
                  <a:latin typeface="Calibri" panose="020F0502020204030204" pitchFamily="34" charset="0"/>
                  <a:ea typeface="宋体" panose="02010600030101010101" pitchFamily="2" charset="-122"/>
                </a:defRPr>
              </a:lvl5pPr>
              <a:lvl6pPr marL="2514600" indent="-228600" defTabSz="137350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350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350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350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2100">
                <a:solidFill>
                  <a:srgbClr val="FFFFFF"/>
                </a:solidFill>
                <a:latin typeface="+mn-lt"/>
                <a:ea typeface="+mn-ea"/>
                <a:cs typeface="+mn-ea"/>
                <a:sym typeface="+mn-lt"/>
              </a:endParaRPr>
            </a:p>
          </p:txBody>
        </p:sp>
        <p:sp>
          <p:nvSpPr>
            <p:cNvPr id="7" name="Rounded Rectangle 94"/>
            <p:cNvSpPr>
              <a:spLocks noChangeArrowheads="1"/>
            </p:cNvSpPr>
            <p:nvPr/>
          </p:nvSpPr>
          <p:spPr bwMode="auto">
            <a:xfrm>
              <a:off x="983432" y="4927873"/>
              <a:ext cx="2813050" cy="1163638"/>
            </a:xfrm>
            <a:prstGeom prst="roundRect">
              <a:avLst>
                <a:gd name="adj" fmla="val 10134"/>
              </a:avLst>
            </a:pr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anchor="ctr"/>
            <a:lstStyle>
              <a:lvl1pPr defTabSz="1373505">
                <a:defRPr>
                  <a:solidFill>
                    <a:schemeClr val="tx1"/>
                  </a:solidFill>
                  <a:latin typeface="Calibri" panose="020F0502020204030204" pitchFamily="34" charset="0"/>
                  <a:ea typeface="宋体" panose="02010600030101010101" pitchFamily="2" charset="-122"/>
                </a:defRPr>
              </a:lvl1pPr>
              <a:lvl2pPr marL="742950" indent="-285750" defTabSz="1373505">
                <a:defRPr>
                  <a:solidFill>
                    <a:schemeClr val="tx1"/>
                  </a:solidFill>
                  <a:latin typeface="Calibri" panose="020F0502020204030204" pitchFamily="34" charset="0"/>
                  <a:ea typeface="宋体" panose="02010600030101010101" pitchFamily="2" charset="-122"/>
                </a:defRPr>
              </a:lvl2pPr>
              <a:lvl3pPr marL="1143000" indent="-228600" defTabSz="1373505">
                <a:defRPr>
                  <a:solidFill>
                    <a:schemeClr val="tx1"/>
                  </a:solidFill>
                  <a:latin typeface="Calibri" panose="020F0502020204030204" pitchFamily="34" charset="0"/>
                  <a:ea typeface="宋体" panose="02010600030101010101" pitchFamily="2" charset="-122"/>
                </a:defRPr>
              </a:lvl3pPr>
              <a:lvl4pPr marL="1600200" indent="-228600" defTabSz="1373505">
                <a:defRPr>
                  <a:solidFill>
                    <a:schemeClr val="tx1"/>
                  </a:solidFill>
                  <a:latin typeface="Calibri" panose="020F0502020204030204" pitchFamily="34" charset="0"/>
                  <a:ea typeface="宋体" panose="02010600030101010101" pitchFamily="2" charset="-122"/>
                </a:defRPr>
              </a:lvl4pPr>
              <a:lvl5pPr marL="2057400" indent="-228600" defTabSz="1373505">
                <a:defRPr>
                  <a:solidFill>
                    <a:schemeClr val="tx1"/>
                  </a:solidFill>
                  <a:latin typeface="Calibri" panose="020F0502020204030204" pitchFamily="34" charset="0"/>
                  <a:ea typeface="宋体" panose="02010600030101010101" pitchFamily="2" charset="-122"/>
                </a:defRPr>
              </a:lvl5pPr>
              <a:lvl6pPr marL="2514600" indent="-228600" defTabSz="137350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350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350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350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2100">
                <a:solidFill>
                  <a:srgbClr val="FFFFFF"/>
                </a:solidFill>
                <a:latin typeface="+mn-lt"/>
                <a:ea typeface="+mn-ea"/>
                <a:cs typeface="+mn-ea"/>
                <a:sym typeface="+mn-lt"/>
              </a:endParaRPr>
            </a:p>
          </p:txBody>
        </p:sp>
        <p:cxnSp>
          <p:nvCxnSpPr>
            <p:cNvPr id="8" name="Elbow Connector 106"/>
            <p:cNvCxnSpPr>
              <a:cxnSpLocks noChangeShapeType="1"/>
            </p:cNvCxnSpPr>
            <p:nvPr/>
          </p:nvCxnSpPr>
          <p:spPr bwMode="auto">
            <a:xfrm>
              <a:off x="3923482" y="2643461"/>
              <a:ext cx="1204912" cy="927100"/>
            </a:xfrm>
            <a:prstGeom prst="bentConnector3">
              <a:avLst>
                <a:gd name="adj1" fmla="val 50000"/>
              </a:avLst>
            </a:prstGeom>
            <a:noFill/>
            <a:ln w="12700" cmpd="sng">
              <a:solidFill>
                <a:srgbClr val="ADBACA"/>
              </a:solidFill>
              <a:miter lim="800000"/>
              <a:headEnd type="oval" w="med" len="med"/>
              <a:tailEnd type="triangle" w="med" len="med"/>
            </a:ln>
            <a:extLst>
              <a:ext uri="{909E8E84-426E-40DD-AFC4-6F175D3DCCD1}">
                <a14:hiddenFill xmlns:a14="http://schemas.microsoft.com/office/drawing/2010/main">
                  <a:noFill/>
                </a14:hiddenFill>
              </a:ext>
            </a:extLst>
          </p:spPr>
        </p:cxnSp>
        <p:cxnSp>
          <p:nvCxnSpPr>
            <p:cNvPr id="9" name="Elbow Connector 107"/>
            <p:cNvCxnSpPr>
              <a:cxnSpLocks noChangeShapeType="1"/>
            </p:cNvCxnSpPr>
            <p:nvPr/>
          </p:nvCxnSpPr>
          <p:spPr bwMode="auto">
            <a:xfrm flipV="1">
              <a:off x="3923482" y="4657998"/>
              <a:ext cx="1204912" cy="927100"/>
            </a:xfrm>
            <a:prstGeom prst="bentConnector3">
              <a:avLst>
                <a:gd name="adj1" fmla="val 50000"/>
              </a:avLst>
            </a:prstGeom>
            <a:noFill/>
            <a:ln w="12700" cmpd="sng">
              <a:solidFill>
                <a:srgbClr val="ADBACA"/>
              </a:solidFill>
              <a:miter lim="800000"/>
              <a:headEnd type="oval" w="med" len="med"/>
              <a:tailEnd type="triangle" w="med" len="med"/>
            </a:ln>
            <a:extLst>
              <a:ext uri="{909E8E84-426E-40DD-AFC4-6F175D3DCCD1}">
                <a14:hiddenFill xmlns:a14="http://schemas.microsoft.com/office/drawing/2010/main">
                  <a:noFill/>
                </a14:hiddenFill>
              </a:ext>
            </a:extLst>
          </p:spPr>
        </p:cxnSp>
        <p:cxnSp>
          <p:nvCxnSpPr>
            <p:cNvPr id="10" name="Straight Connector 109"/>
            <p:cNvCxnSpPr>
              <a:cxnSpLocks noChangeShapeType="1"/>
            </p:cNvCxnSpPr>
            <p:nvPr/>
          </p:nvCxnSpPr>
          <p:spPr bwMode="auto">
            <a:xfrm>
              <a:off x="3923482" y="4123011"/>
              <a:ext cx="1204912" cy="3175"/>
            </a:xfrm>
            <a:prstGeom prst="line">
              <a:avLst/>
            </a:prstGeom>
            <a:noFill/>
            <a:ln w="12700" cmpd="sng">
              <a:solidFill>
                <a:srgbClr val="ADBACA"/>
              </a:solidFill>
              <a:round/>
              <a:headEnd type="oval" w="med" len="med"/>
              <a:tailEnd type="triangle" w="med" len="med"/>
            </a:ln>
            <a:extLst>
              <a:ext uri="{909E8E84-426E-40DD-AFC4-6F175D3DCCD1}">
                <a14:hiddenFill xmlns:a14="http://schemas.microsoft.com/office/drawing/2010/main">
                  <a:noFill/>
                </a14:hiddenFill>
              </a:ext>
            </a:extLst>
          </p:spPr>
        </p:cxnSp>
        <p:sp>
          <p:nvSpPr>
            <p:cNvPr id="11" name="Rounded Rectangle 29"/>
            <p:cNvSpPr>
              <a:spLocks noChangeArrowheads="1"/>
            </p:cNvSpPr>
            <p:nvPr/>
          </p:nvSpPr>
          <p:spPr bwMode="auto">
            <a:xfrm>
              <a:off x="8487544" y="2060848"/>
              <a:ext cx="2813050" cy="1163638"/>
            </a:xfrm>
            <a:prstGeom prst="roundRect">
              <a:avLst>
                <a:gd name="adj" fmla="val 10134"/>
              </a:avLst>
            </a:pr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lvl1pPr defTabSz="1373505">
                <a:defRPr>
                  <a:solidFill>
                    <a:schemeClr val="tx1"/>
                  </a:solidFill>
                  <a:latin typeface="Calibri" panose="020F0502020204030204" pitchFamily="34" charset="0"/>
                  <a:ea typeface="宋体" panose="02010600030101010101" pitchFamily="2" charset="-122"/>
                </a:defRPr>
              </a:lvl1pPr>
              <a:lvl2pPr marL="742950" indent="-285750" defTabSz="1373505">
                <a:defRPr>
                  <a:solidFill>
                    <a:schemeClr val="tx1"/>
                  </a:solidFill>
                  <a:latin typeface="Calibri" panose="020F0502020204030204" pitchFamily="34" charset="0"/>
                  <a:ea typeface="宋体" panose="02010600030101010101" pitchFamily="2" charset="-122"/>
                </a:defRPr>
              </a:lvl2pPr>
              <a:lvl3pPr marL="1143000" indent="-228600" defTabSz="1373505">
                <a:defRPr>
                  <a:solidFill>
                    <a:schemeClr val="tx1"/>
                  </a:solidFill>
                  <a:latin typeface="Calibri" panose="020F0502020204030204" pitchFamily="34" charset="0"/>
                  <a:ea typeface="宋体" panose="02010600030101010101" pitchFamily="2" charset="-122"/>
                </a:defRPr>
              </a:lvl3pPr>
              <a:lvl4pPr marL="1600200" indent="-228600" defTabSz="1373505">
                <a:defRPr>
                  <a:solidFill>
                    <a:schemeClr val="tx1"/>
                  </a:solidFill>
                  <a:latin typeface="Calibri" panose="020F0502020204030204" pitchFamily="34" charset="0"/>
                  <a:ea typeface="宋体" panose="02010600030101010101" pitchFamily="2" charset="-122"/>
                </a:defRPr>
              </a:lvl4pPr>
              <a:lvl5pPr marL="2057400" indent="-228600" defTabSz="1373505">
                <a:defRPr>
                  <a:solidFill>
                    <a:schemeClr val="tx1"/>
                  </a:solidFill>
                  <a:latin typeface="Calibri" panose="020F0502020204030204" pitchFamily="34" charset="0"/>
                  <a:ea typeface="宋体" panose="02010600030101010101" pitchFamily="2" charset="-122"/>
                </a:defRPr>
              </a:lvl5pPr>
              <a:lvl6pPr marL="2514600" indent="-228600" defTabSz="137350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350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350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350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2100">
                <a:solidFill>
                  <a:srgbClr val="FFFFFF"/>
                </a:solidFill>
                <a:latin typeface="+mn-lt"/>
                <a:ea typeface="+mn-ea"/>
                <a:cs typeface="+mn-ea"/>
                <a:sym typeface="+mn-lt"/>
              </a:endParaRPr>
            </a:p>
          </p:txBody>
        </p:sp>
        <p:sp>
          <p:nvSpPr>
            <p:cNvPr id="12" name="Rounded Rectangle 32"/>
            <p:cNvSpPr>
              <a:spLocks noChangeArrowheads="1"/>
            </p:cNvSpPr>
            <p:nvPr/>
          </p:nvSpPr>
          <p:spPr bwMode="auto">
            <a:xfrm>
              <a:off x="8487544" y="3494361"/>
              <a:ext cx="2813050" cy="1163637"/>
            </a:xfrm>
            <a:prstGeom prst="roundRect">
              <a:avLst>
                <a:gd name="adj" fmla="val 10134"/>
              </a:avLst>
            </a:pr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anchor="ctr"/>
            <a:lstStyle>
              <a:lvl1pPr defTabSz="1373505">
                <a:defRPr>
                  <a:solidFill>
                    <a:schemeClr val="tx1"/>
                  </a:solidFill>
                  <a:latin typeface="Calibri" panose="020F0502020204030204" pitchFamily="34" charset="0"/>
                  <a:ea typeface="宋体" panose="02010600030101010101" pitchFamily="2" charset="-122"/>
                </a:defRPr>
              </a:lvl1pPr>
              <a:lvl2pPr marL="742950" indent="-285750" defTabSz="1373505">
                <a:defRPr>
                  <a:solidFill>
                    <a:schemeClr val="tx1"/>
                  </a:solidFill>
                  <a:latin typeface="Calibri" panose="020F0502020204030204" pitchFamily="34" charset="0"/>
                  <a:ea typeface="宋体" panose="02010600030101010101" pitchFamily="2" charset="-122"/>
                </a:defRPr>
              </a:lvl2pPr>
              <a:lvl3pPr marL="1143000" indent="-228600" defTabSz="1373505">
                <a:defRPr>
                  <a:solidFill>
                    <a:schemeClr val="tx1"/>
                  </a:solidFill>
                  <a:latin typeface="Calibri" panose="020F0502020204030204" pitchFamily="34" charset="0"/>
                  <a:ea typeface="宋体" panose="02010600030101010101" pitchFamily="2" charset="-122"/>
                </a:defRPr>
              </a:lvl3pPr>
              <a:lvl4pPr marL="1600200" indent="-228600" defTabSz="1373505">
                <a:defRPr>
                  <a:solidFill>
                    <a:schemeClr val="tx1"/>
                  </a:solidFill>
                  <a:latin typeface="Calibri" panose="020F0502020204030204" pitchFamily="34" charset="0"/>
                  <a:ea typeface="宋体" panose="02010600030101010101" pitchFamily="2" charset="-122"/>
                </a:defRPr>
              </a:lvl4pPr>
              <a:lvl5pPr marL="2057400" indent="-228600" defTabSz="1373505">
                <a:defRPr>
                  <a:solidFill>
                    <a:schemeClr val="tx1"/>
                  </a:solidFill>
                  <a:latin typeface="Calibri" panose="020F0502020204030204" pitchFamily="34" charset="0"/>
                  <a:ea typeface="宋体" panose="02010600030101010101" pitchFamily="2" charset="-122"/>
                </a:defRPr>
              </a:lvl5pPr>
              <a:lvl6pPr marL="2514600" indent="-228600" defTabSz="137350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350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350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350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2100">
                <a:solidFill>
                  <a:srgbClr val="FFFFFF"/>
                </a:solidFill>
                <a:latin typeface="+mn-lt"/>
                <a:ea typeface="+mn-ea"/>
                <a:cs typeface="+mn-ea"/>
                <a:sym typeface="+mn-lt"/>
              </a:endParaRPr>
            </a:p>
          </p:txBody>
        </p:sp>
        <p:sp>
          <p:nvSpPr>
            <p:cNvPr id="13" name="Rounded Rectangle 35"/>
            <p:cNvSpPr>
              <a:spLocks noChangeArrowheads="1"/>
            </p:cNvSpPr>
            <p:nvPr/>
          </p:nvSpPr>
          <p:spPr bwMode="auto">
            <a:xfrm>
              <a:off x="8487544" y="4927873"/>
              <a:ext cx="2813050" cy="1163638"/>
            </a:xfrm>
            <a:prstGeom prst="roundRect">
              <a:avLst>
                <a:gd name="adj" fmla="val 10134"/>
              </a:avLst>
            </a:pr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lvl1pPr defTabSz="1373505">
                <a:defRPr>
                  <a:solidFill>
                    <a:schemeClr val="tx1"/>
                  </a:solidFill>
                  <a:latin typeface="Calibri" panose="020F0502020204030204" pitchFamily="34" charset="0"/>
                  <a:ea typeface="宋体" panose="02010600030101010101" pitchFamily="2" charset="-122"/>
                </a:defRPr>
              </a:lvl1pPr>
              <a:lvl2pPr marL="742950" indent="-285750" defTabSz="1373505">
                <a:defRPr>
                  <a:solidFill>
                    <a:schemeClr val="tx1"/>
                  </a:solidFill>
                  <a:latin typeface="Calibri" panose="020F0502020204030204" pitchFamily="34" charset="0"/>
                  <a:ea typeface="宋体" panose="02010600030101010101" pitchFamily="2" charset="-122"/>
                </a:defRPr>
              </a:lvl2pPr>
              <a:lvl3pPr marL="1143000" indent="-228600" defTabSz="1373505">
                <a:defRPr>
                  <a:solidFill>
                    <a:schemeClr val="tx1"/>
                  </a:solidFill>
                  <a:latin typeface="Calibri" panose="020F0502020204030204" pitchFamily="34" charset="0"/>
                  <a:ea typeface="宋体" panose="02010600030101010101" pitchFamily="2" charset="-122"/>
                </a:defRPr>
              </a:lvl3pPr>
              <a:lvl4pPr marL="1600200" indent="-228600" defTabSz="1373505">
                <a:defRPr>
                  <a:solidFill>
                    <a:schemeClr val="tx1"/>
                  </a:solidFill>
                  <a:latin typeface="Calibri" panose="020F0502020204030204" pitchFamily="34" charset="0"/>
                  <a:ea typeface="宋体" panose="02010600030101010101" pitchFamily="2" charset="-122"/>
                </a:defRPr>
              </a:lvl4pPr>
              <a:lvl5pPr marL="2057400" indent="-228600" defTabSz="1373505">
                <a:defRPr>
                  <a:solidFill>
                    <a:schemeClr val="tx1"/>
                  </a:solidFill>
                  <a:latin typeface="Calibri" panose="020F0502020204030204" pitchFamily="34" charset="0"/>
                  <a:ea typeface="宋体" panose="02010600030101010101" pitchFamily="2" charset="-122"/>
                </a:defRPr>
              </a:lvl5pPr>
              <a:lvl6pPr marL="2514600" indent="-228600" defTabSz="137350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350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350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350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2100">
                <a:solidFill>
                  <a:srgbClr val="FFFFFF"/>
                </a:solidFill>
                <a:latin typeface="+mn-lt"/>
                <a:ea typeface="+mn-ea"/>
                <a:cs typeface="+mn-ea"/>
                <a:sym typeface="+mn-lt"/>
              </a:endParaRPr>
            </a:p>
          </p:txBody>
        </p:sp>
        <p:cxnSp>
          <p:nvCxnSpPr>
            <p:cNvPr id="14" name="Elbow Connector 45"/>
            <p:cNvCxnSpPr>
              <a:cxnSpLocks noChangeShapeType="1"/>
            </p:cNvCxnSpPr>
            <p:nvPr/>
          </p:nvCxnSpPr>
          <p:spPr bwMode="auto">
            <a:xfrm flipH="1">
              <a:off x="7142932" y="2643461"/>
              <a:ext cx="1230312" cy="927100"/>
            </a:xfrm>
            <a:prstGeom prst="bentConnector3">
              <a:avLst>
                <a:gd name="adj1" fmla="val 50000"/>
              </a:avLst>
            </a:prstGeom>
            <a:noFill/>
            <a:ln w="12700" cmpd="sng">
              <a:solidFill>
                <a:srgbClr val="ADBACA"/>
              </a:solidFill>
              <a:miter lim="800000"/>
              <a:headEnd type="oval" w="med" len="med"/>
              <a:tailEnd type="triangle" w="med" len="med"/>
            </a:ln>
            <a:extLst>
              <a:ext uri="{909E8E84-426E-40DD-AFC4-6F175D3DCCD1}">
                <a14:hiddenFill xmlns:a14="http://schemas.microsoft.com/office/drawing/2010/main">
                  <a:noFill/>
                </a14:hiddenFill>
              </a:ext>
            </a:extLst>
          </p:spPr>
        </p:cxnSp>
        <p:cxnSp>
          <p:nvCxnSpPr>
            <p:cNvPr id="15" name="Elbow Connector 46"/>
            <p:cNvCxnSpPr>
              <a:cxnSpLocks noChangeShapeType="1"/>
            </p:cNvCxnSpPr>
            <p:nvPr/>
          </p:nvCxnSpPr>
          <p:spPr bwMode="auto">
            <a:xfrm flipH="1" flipV="1">
              <a:off x="7142932" y="4657998"/>
              <a:ext cx="1230312" cy="927100"/>
            </a:xfrm>
            <a:prstGeom prst="bentConnector3">
              <a:avLst>
                <a:gd name="adj1" fmla="val 50000"/>
              </a:avLst>
            </a:prstGeom>
            <a:noFill/>
            <a:ln w="12700" cmpd="sng">
              <a:solidFill>
                <a:srgbClr val="ADBACA"/>
              </a:solidFill>
              <a:miter lim="800000"/>
              <a:headEnd type="oval" w="med" len="med"/>
              <a:tailEnd type="triangle" w="med" len="med"/>
            </a:ln>
            <a:extLst>
              <a:ext uri="{909E8E84-426E-40DD-AFC4-6F175D3DCCD1}">
                <a14:hiddenFill xmlns:a14="http://schemas.microsoft.com/office/drawing/2010/main">
                  <a:noFill/>
                </a14:hiddenFill>
              </a:ext>
            </a:extLst>
          </p:spPr>
        </p:cxnSp>
        <p:cxnSp>
          <p:nvCxnSpPr>
            <p:cNvPr id="16" name="Straight Connector 47"/>
            <p:cNvCxnSpPr>
              <a:cxnSpLocks noChangeShapeType="1"/>
            </p:cNvCxnSpPr>
            <p:nvPr/>
          </p:nvCxnSpPr>
          <p:spPr bwMode="auto">
            <a:xfrm flipH="1">
              <a:off x="7142932" y="4123011"/>
              <a:ext cx="1230312" cy="3175"/>
            </a:xfrm>
            <a:prstGeom prst="line">
              <a:avLst/>
            </a:prstGeom>
            <a:noFill/>
            <a:ln w="12700" cmpd="sng">
              <a:solidFill>
                <a:srgbClr val="ADBACA"/>
              </a:solidFill>
              <a:round/>
              <a:headEnd type="oval" w="med" len="med"/>
              <a:tailEnd type="triangle" w="med" len="med"/>
            </a:ln>
            <a:extLst>
              <a:ext uri="{909E8E84-426E-40DD-AFC4-6F175D3DCCD1}">
                <a14:hiddenFill xmlns:a14="http://schemas.microsoft.com/office/drawing/2010/main">
                  <a:noFill/>
                </a14:hiddenFill>
              </a:ext>
            </a:extLst>
          </p:spPr>
        </p:cxnSp>
        <p:sp>
          <p:nvSpPr>
            <p:cNvPr id="17" name="Freeform 54@|5FFC:14657585|FBC:16777215|LFC:11765543|LBC:16777215"/>
            <p:cNvSpPr/>
            <p:nvPr/>
          </p:nvSpPr>
          <p:spPr bwMode="auto">
            <a:xfrm>
              <a:off x="5269682" y="3281636"/>
              <a:ext cx="1744662" cy="1744662"/>
            </a:xfrm>
            <a:custGeom>
              <a:avLst/>
              <a:gdLst>
                <a:gd name="T0" fmla="*/ 0 w 661361"/>
                <a:gd name="T1" fmla="*/ 330681 h 661361"/>
                <a:gd name="T2" fmla="*/ 96855 w 661361"/>
                <a:gd name="T3" fmla="*/ 96854 h 661361"/>
                <a:gd name="T4" fmla="*/ 330682 w 661361"/>
                <a:gd name="T5" fmla="*/ 0 h 661361"/>
                <a:gd name="T6" fmla="*/ 564509 w 661361"/>
                <a:gd name="T7" fmla="*/ 96855 h 661361"/>
                <a:gd name="T8" fmla="*/ 661363 w 661361"/>
                <a:gd name="T9" fmla="*/ 330682 h 661361"/>
                <a:gd name="T10" fmla="*/ 564509 w 661361"/>
                <a:gd name="T11" fmla="*/ 564509 h 661361"/>
                <a:gd name="T12" fmla="*/ 330682 w 661361"/>
                <a:gd name="T13" fmla="*/ 661363 h 661361"/>
                <a:gd name="T14" fmla="*/ 96855 w 661361"/>
                <a:gd name="T15" fmla="*/ 564509 h 661361"/>
                <a:gd name="T16" fmla="*/ 1 w 661361"/>
                <a:gd name="T17" fmla="*/ 330682 h 661361"/>
                <a:gd name="T18" fmla="*/ 0 w 661361"/>
                <a:gd name="T19" fmla="*/ 330681 h 66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solidFill>
              <a:srgbClr val="445469"/>
            </a:solidFill>
            <a:ln>
              <a:noFill/>
            </a:ln>
            <a:extLst>
              <a:ext uri="{91240B29-F687-4F45-9708-019B960494DF}">
                <a14:hiddenLine xmlns:a14="http://schemas.microsoft.com/office/drawing/2010/main" w="9525">
                  <a:solidFill>
                    <a:srgbClr val="000000"/>
                  </a:solidFill>
                  <a:round/>
                </a14:hiddenLine>
              </a:ext>
            </a:extLst>
          </p:spPr>
          <p:txBody>
            <a:bodyPr lIns="141562" tIns="141562" rIns="141562" bIns="141562" anchor="ctr"/>
            <a:lstStyle/>
            <a:p>
              <a:endParaRPr lang="zh-CN" altLang="en-US" dirty="0">
                <a:latin typeface="+mn-lt"/>
                <a:ea typeface="+mn-ea"/>
                <a:cs typeface="+mn-ea"/>
                <a:sym typeface="+mn-lt"/>
              </a:endParaRPr>
            </a:p>
          </p:txBody>
        </p:sp>
        <p:sp>
          <p:nvSpPr>
            <p:cNvPr id="18" name="TextBox 13"/>
            <p:cNvSpPr txBox="1">
              <a:spLocks noChangeArrowheads="1"/>
            </p:cNvSpPr>
            <p:nvPr/>
          </p:nvSpPr>
          <p:spPr bwMode="auto">
            <a:xfrm>
              <a:off x="1934344" y="2397398"/>
              <a:ext cx="15621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b="1" dirty="0">
                  <a:solidFill>
                    <a:schemeClr val="bg1"/>
                  </a:solidFill>
                  <a:latin typeface="+mn-lt"/>
                  <a:ea typeface="+mn-ea"/>
                  <a:cs typeface="+mn-ea"/>
                  <a:sym typeface="+mn-lt"/>
                </a:rPr>
                <a:t>航司数据库</a:t>
              </a:r>
              <a:endParaRPr lang="en-US" altLang="zh-CN" sz="1600" b="1" dirty="0">
                <a:solidFill>
                  <a:schemeClr val="bg1"/>
                </a:solidFill>
                <a:latin typeface="+mn-lt"/>
                <a:ea typeface="+mn-ea"/>
                <a:cs typeface="+mn-ea"/>
                <a:sym typeface="+mn-lt"/>
              </a:endParaRPr>
            </a:p>
          </p:txBody>
        </p:sp>
        <p:sp>
          <p:nvSpPr>
            <p:cNvPr id="19" name="TextBox 13"/>
            <p:cNvSpPr txBox="1">
              <a:spLocks noChangeArrowheads="1"/>
            </p:cNvSpPr>
            <p:nvPr/>
          </p:nvSpPr>
          <p:spPr bwMode="auto">
            <a:xfrm>
              <a:off x="1939107" y="2683148"/>
              <a:ext cx="155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chemeClr val="bg1"/>
                  </a:solidFill>
                  <a:latin typeface="+mn-lt"/>
                  <a:ea typeface="+mn-ea"/>
                  <a:cs typeface="+mn-ea"/>
                  <a:sym typeface="+mn-lt"/>
                </a:rPr>
                <a:t>线下提升逾重行李营收，线上快速结算。</a:t>
              </a:r>
              <a:endParaRPr lang="en-US" altLang="zh-CN" sz="1200" dirty="0">
                <a:solidFill>
                  <a:schemeClr val="bg1"/>
                </a:solidFill>
                <a:latin typeface="+mn-lt"/>
                <a:ea typeface="+mn-ea"/>
                <a:cs typeface="+mn-ea"/>
                <a:sym typeface="+mn-lt"/>
              </a:endParaRPr>
            </a:p>
          </p:txBody>
        </p:sp>
        <p:sp>
          <p:nvSpPr>
            <p:cNvPr id="20" name="TextBox 13"/>
            <p:cNvSpPr txBox="1">
              <a:spLocks noChangeArrowheads="1"/>
            </p:cNvSpPr>
            <p:nvPr/>
          </p:nvSpPr>
          <p:spPr bwMode="auto">
            <a:xfrm>
              <a:off x="1934344" y="3840436"/>
              <a:ext cx="15621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b="1" dirty="0">
                  <a:solidFill>
                    <a:schemeClr val="bg1"/>
                  </a:solidFill>
                  <a:latin typeface="+mn-lt"/>
                  <a:ea typeface="+mn-ea"/>
                  <a:cs typeface="+mn-ea"/>
                  <a:sym typeface="+mn-lt"/>
                </a:rPr>
                <a:t>飞机数据库</a:t>
              </a:r>
              <a:endParaRPr lang="en-US" altLang="zh-CN" sz="1600" b="1" dirty="0">
                <a:solidFill>
                  <a:schemeClr val="bg1"/>
                </a:solidFill>
                <a:latin typeface="+mn-lt"/>
                <a:ea typeface="+mn-ea"/>
                <a:cs typeface="+mn-ea"/>
                <a:sym typeface="+mn-lt"/>
              </a:endParaRPr>
            </a:p>
          </p:txBody>
        </p:sp>
        <p:sp>
          <p:nvSpPr>
            <p:cNvPr id="21" name="TextBox 13"/>
            <p:cNvSpPr txBox="1">
              <a:spLocks noChangeArrowheads="1"/>
            </p:cNvSpPr>
            <p:nvPr/>
          </p:nvSpPr>
          <p:spPr bwMode="auto">
            <a:xfrm>
              <a:off x="1939107" y="4126186"/>
              <a:ext cx="16945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chemeClr val="bg1"/>
                  </a:solidFill>
                  <a:latin typeface="+mn-lt"/>
                  <a:ea typeface="+mn-ea"/>
                  <a:cs typeface="+mn-ea"/>
                  <a:sym typeface="+mn-lt"/>
                </a:rPr>
                <a:t>包括机型库和飞机编号库</a:t>
              </a:r>
              <a:endParaRPr lang="en-US" altLang="zh-CN" sz="1200" dirty="0">
                <a:solidFill>
                  <a:schemeClr val="bg1"/>
                </a:solidFill>
                <a:latin typeface="+mn-lt"/>
                <a:ea typeface="+mn-ea"/>
                <a:cs typeface="+mn-ea"/>
                <a:sym typeface="+mn-lt"/>
              </a:endParaRPr>
            </a:p>
          </p:txBody>
        </p:sp>
        <p:sp>
          <p:nvSpPr>
            <p:cNvPr id="22" name="TextBox 13"/>
            <p:cNvSpPr txBox="1">
              <a:spLocks noChangeArrowheads="1"/>
            </p:cNvSpPr>
            <p:nvPr/>
          </p:nvSpPr>
          <p:spPr bwMode="auto">
            <a:xfrm>
              <a:off x="1934344" y="5248548"/>
              <a:ext cx="1562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b="1" dirty="0">
                  <a:solidFill>
                    <a:schemeClr val="bg1"/>
                  </a:solidFill>
                  <a:latin typeface="+mn-lt"/>
                  <a:ea typeface="+mn-ea"/>
                  <a:cs typeface="+mn-ea"/>
                  <a:sym typeface="+mn-lt"/>
                </a:rPr>
                <a:t>人员库</a:t>
              </a:r>
              <a:endParaRPr lang="en-US" altLang="zh-CN" sz="1600" b="1" dirty="0">
                <a:solidFill>
                  <a:schemeClr val="bg1"/>
                </a:solidFill>
                <a:latin typeface="+mn-lt"/>
                <a:ea typeface="+mn-ea"/>
                <a:cs typeface="+mn-ea"/>
                <a:sym typeface="+mn-lt"/>
              </a:endParaRPr>
            </a:p>
          </p:txBody>
        </p:sp>
        <p:sp>
          <p:nvSpPr>
            <p:cNvPr id="23" name="TextBox 13"/>
            <p:cNvSpPr txBox="1">
              <a:spLocks noChangeArrowheads="1"/>
            </p:cNvSpPr>
            <p:nvPr/>
          </p:nvSpPr>
          <p:spPr bwMode="auto">
            <a:xfrm>
              <a:off x="1939107" y="5534298"/>
              <a:ext cx="155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chemeClr val="bg1"/>
                  </a:solidFill>
                  <a:latin typeface="+mn-lt"/>
                  <a:ea typeface="+mn-ea"/>
                  <a:cs typeface="+mn-ea"/>
                  <a:sym typeface="+mn-lt"/>
                </a:rPr>
                <a:t>建立旅客、机场人员、驻场单位人员库</a:t>
              </a:r>
              <a:endParaRPr lang="en-US" altLang="zh-CN" sz="1200" dirty="0">
                <a:solidFill>
                  <a:schemeClr val="bg1"/>
                </a:solidFill>
                <a:latin typeface="+mn-lt"/>
                <a:ea typeface="+mn-ea"/>
                <a:cs typeface="+mn-ea"/>
                <a:sym typeface="+mn-lt"/>
              </a:endParaRPr>
            </a:p>
          </p:txBody>
        </p:sp>
        <p:sp>
          <p:nvSpPr>
            <p:cNvPr id="24" name="TextBox 13"/>
            <p:cNvSpPr txBox="1">
              <a:spLocks noChangeArrowheads="1"/>
            </p:cNvSpPr>
            <p:nvPr/>
          </p:nvSpPr>
          <p:spPr bwMode="auto">
            <a:xfrm>
              <a:off x="8725669" y="2397398"/>
              <a:ext cx="1562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600" b="1" dirty="0">
                  <a:solidFill>
                    <a:schemeClr val="bg1"/>
                  </a:solidFill>
                  <a:latin typeface="+mn-lt"/>
                  <a:ea typeface="+mn-ea"/>
                  <a:cs typeface="+mn-ea"/>
                  <a:sym typeface="+mn-lt"/>
                </a:rPr>
                <a:t>飞行员库</a:t>
              </a:r>
              <a:endParaRPr lang="en-US" altLang="zh-CN" sz="1600" b="1" dirty="0">
                <a:solidFill>
                  <a:schemeClr val="bg1"/>
                </a:solidFill>
                <a:latin typeface="+mn-lt"/>
                <a:ea typeface="+mn-ea"/>
                <a:cs typeface="+mn-ea"/>
                <a:sym typeface="+mn-lt"/>
              </a:endParaRPr>
            </a:p>
          </p:txBody>
        </p:sp>
        <p:sp>
          <p:nvSpPr>
            <p:cNvPr id="25" name="TextBox 13"/>
            <p:cNvSpPr txBox="1">
              <a:spLocks noChangeArrowheads="1"/>
            </p:cNvSpPr>
            <p:nvPr/>
          </p:nvSpPr>
          <p:spPr bwMode="auto">
            <a:xfrm>
              <a:off x="8730432" y="2683148"/>
              <a:ext cx="155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dirty="0">
                  <a:solidFill>
                    <a:schemeClr val="bg1"/>
                  </a:solidFill>
                  <a:latin typeface="+mn-lt"/>
                  <a:ea typeface="+mn-ea"/>
                  <a:cs typeface="+mn-ea"/>
                  <a:sym typeface="+mn-lt"/>
                </a:rPr>
                <a:t>飞行员信息、资质、体检信息等</a:t>
              </a:r>
              <a:endParaRPr lang="en-US" altLang="zh-CN" sz="1200" dirty="0">
                <a:solidFill>
                  <a:schemeClr val="bg1"/>
                </a:solidFill>
                <a:latin typeface="+mn-lt"/>
                <a:ea typeface="+mn-ea"/>
                <a:cs typeface="+mn-ea"/>
                <a:sym typeface="+mn-lt"/>
              </a:endParaRPr>
            </a:p>
          </p:txBody>
        </p:sp>
        <p:sp>
          <p:nvSpPr>
            <p:cNvPr id="26" name="TextBox 13"/>
            <p:cNvSpPr txBox="1">
              <a:spLocks noChangeArrowheads="1"/>
            </p:cNvSpPr>
            <p:nvPr/>
          </p:nvSpPr>
          <p:spPr bwMode="auto">
            <a:xfrm>
              <a:off x="8725669" y="3849961"/>
              <a:ext cx="15621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600" b="1" dirty="0">
                  <a:solidFill>
                    <a:schemeClr val="bg1"/>
                  </a:solidFill>
                  <a:latin typeface="+mn-lt"/>
                  <a:ea typeface="+mn-ea"/>
                  <a:cs typeface="+mn-ea"/>
                  <a:sym typeface="+mn-lt"/>
                </a:rPr>
                <a:t>机场、起降点库</a:t>
              </a:r>
              <a:endParaRPr lang="en-US" altLang="zh-CN" sz="1600" b="1" dirty="0">
                <a:solidFill>
                  <a:schemeClr val="bg1"/>
                </a:solidFill>
                <a:latin typeface="+mn-lt"/>
                <a:ea typeface="+mn-ea"/>
                <a:cs typeface="+mn-ea"/>
                <a:sym typeface="+mn-lt"/>
              </a:endParaRPr>
            </a:p>
          </p:txBody>
        </p:sp>
        <p:sp>
          <p:nvSpPr>
            <p:cNvPr id="27" name="TextBox 13"/>
            <p:cNvSpPr txBox="1">
              <a:spLocks noChangeArrowheads="1"/>
            </p:cNvSpPr>
            <p:nvPr/>
          </p:nvSpPr>
          <p:spPr bwMode="auto">
            <a:xfrm>
              <a:off x="8730432" y="4135711"/>
              <a:ext cx="15589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dirty="0">
                  <a:solidFill>
                    <a:schemeClr val="bg1"/>
                  </a:solidFill>
                  <a:latin typeface="+mn-lt"/>
                  <a:ea typeface="+mn-ea"/>
                  <a:cs typeface="+mn-ea"/>
                  <a:sym typeface="+mn-lt"/>
                </a:rPr>
                <a:t>起降机场、临时起降点</a:t>
              </a:r>
              <a:endParaRPr lang="en-US" altLang="zh-CN" sz="1200" dirty="0">
                <a:solidFill>
                  <a:schemeClr val="bg1"/>
                </a:solidFill>
                <a:latin typeface="+mn-lt"/>
                <a:ea typeface="+mn-ea"/>
                <a:cs typeface="+mn-ea"/>
                <a:sym typeface="+mn-lt"/>
              </a:endParaRPr>
            </a:p>
          </p:txBody>
        </p:sp>
        <p:sp>
          <p:nvSpPr>
            <p:cNvPr id="28" name="TextBox 13"/>
            <p:cNvSpPr txBox="1">
              <a:spLocks noChangeArrowheads="1"/>
            </p:cNvSpPr>
            <p:nvPr/>
          </p:nvSpPr>
          <p:spPr bwMode="auto">
            <a:xfrm>
              <a:off x="8725669" y="5258073"/>
              <a:ext cx="15621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600" b="1" dirty="0">
                  <a:solidFill>
                    <a:schemeClr val="bg1"/>
                  </a:solidFill>
                  <a:latin typeface="+mn-lt"/>
                  <a:ea typeface="+mn-ea"/>
                  <a:cs typeface="+mn-ea"/>
                  <a:sym typeface="+mn-lt"/>
                </a:rPr>
                <a:t>航线库</a:t>
              </a:r>
              <a:endParaRPr lang="en-US" altLang="zh-CN" sz="1600" b="1" dirty="0">
                <a:solidFill>
                  <a:schemeClr val="bg1"/>
                </a:solidFill>
                <a:latin typeface="+mn-lt"/>
                <a:ea typeface="+mn-ea"/>
                <a:cs typeface="+mn-ea"/>
                <a:sym typeface="+mn-lt"/>
              </a:endParaRPr>
            </a:p>
          </p:txBody>
        </p:sp>
        <p:sp>
          <p:nvSpPr>
            <p:cNvPr id="29" name="TextBox 13"/>
            <p:cNvSpPr txBox="1">
              <a:spLocks noChangeArrowheads="1"/>
            </p:cNvSpPr>
            <p:nvPr/>
          </p:nvSpPr>
          <p:spPr bwMode="auto">
            <a:xfrm>
              <a:off x="8730432" y="5545411"/>
              <a:ext cx="15589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dirty="0">
                  <a:solidFill>
                    <a:schemeClr val="bg1"/>
                  </a:solidFill>
                  <a:latin typeface="+mn-lt"/>
                  <a:ea typeface="+mn-ea"/>
                  <a:cs typeface="+mn-ea"/>
                  <a:sym typeface="+mn-lt"/>
                </a:rPr>
                <a:t>管理航线、航路</a:t>
              </a:r>
              <a:endParaRPr lang="en-US" altLang="zh-CN" sz="1200" dirty="0">
                <a:solidFill>
                  <a:schemeClr val="bg1"/>
                </a:solidFill>
                <a:latin typeface="+mn-lt"/>
                <a:ea typeface="+mn-ea"/>
                <a:cs typeface="+mn-ea"/>
                <a:sym typeface="+mn-lt"/>
              </a:endParaRPr>
            </a:p>
          </p:txBody>
        </p:sp>
        <p:pic>
          <p:nvPicPr>
            <p:cNvPr id="30" name="图形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33843" y="3526111"/>
              <a:ext cx="1219200" cy="1219200"/>
            </a:xfrm>
            <a:prstGeom prst="rect">
              <a:avLst/>
            </a:prstGeom>
          </p:spPr>
        </p:pic>
        <p:pic>
          <p:nvPicPr>
            <p:cNvPr id="31" name="图形 3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36922" y="2404790"/>
              <a:ext cx="507603" cy="507603"/>
            </a:xfrm>
            <a:prstGeom prst="rect">
              <a:avLst/>
            </a:prstGeom>
          </p:spPr>
        </p:pic>
        <p:pic>
          <p:nvPicPr>
            <p:cNvPr id="32" name="图形 4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2438" y="3794008"/>
              <a:ext cx="626778" cy="626778"/>
            </a:xfrm>
            <a:prstGeom prst="rect">
              <a:avLst/>
            </a:prstGeom>
          </p:spPr>
        </p:pic>
        <p:pic>
          <p:nvPicPr>
            <p:cNvPr id="33" name="图形 4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07918" y="2366790"/>
              <a:ext cx="674784" cy="674784"/>
            </a:xfrm>
            <a:prstGeom prst="rect">
              <a:avLst/>
            </a:prstGeom>
          </p:spPr>
        </p:pic>
        <p:pic>
          <p:nvPicPr>
            <p:cNvPr id="34" name="图形 4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507918" y="3765027"/>
              <a:ext cx="603155" cy="603155"/>
            </a:xfrm>
            <a:prstGeom prst="rect">
              <a:avLst/>
            </a:prstGeom>
          </p:spPr>
        </p:pic>
        <p:pic>
          <p:nvPicPr>
            <p:cNvPr id="35" name="图形 4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473726" y="5134320"/>
              <a:ext cx="671538" cy="671538"/>
            </a:xfrm>
            <a:prstGeom prst="rect">
              <a:avLst/>
            </a:prstGeom>
          </p:spPr>
        </p:pic>
        <p:pic>
          <p:nvPicPr>
            <p:cNvPr id="36" name="图形 4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62574" y="5192334"/>
              <a:ext cx="626778" cy="626778"/>
            </a:xfrm>
            <a:prstGeom prst="rect">
              <a:avLst/>
            </a:prstGeom>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zh-CN" altLang="en-US" dirty="0"/>
              <a:t>空管运行数字孪生</a:t>
            </a:r>
            <a:r>
              <a:rPr lang="en-US" altLang="zh-CN" dirty="0"/>
              <a:t>DT</a:t>
            </a:r>
            <a:endParaRPr lang="en-US" dirty="0"/>
          </a:p>
        </p:txBody>
      </p:sp>
      <p:sp>
        <p:nvSpPr>
          <p:cNvPr id="9" name="Text Placeholder 8"/>
          <p:cNvSpPr>
            <a:spLocks noGrp="1"/>
          </p:cNvSpPr>
          <p:nvPr>
            <p:ph type="body" sz="quarter" idx="11"/>
          </p:nvPr>
        </p:nvSpPr>
        <p:spPr>
          <a:xfrm>
            <a:off x="482600" y="1412776"/>
            <a:ext cx="2863775" cy="4895949"/>
          </a:xfrm>
        </p:spPr>
        <p:txBody>
          <a:bodyPr/>
          <a:lstStyle/>
          <a:p>
            <a:r>
              <a:rPr lang="zh-CN" altLang="en-US" sz="1800" dirty="0"/>
              <a:t>结合物联网、仿真、大数据等新技术搭建空地一体化数字孪生平台，构建扇区、航段、机场等多源模型，复现运行场景及规则，可实现快速仿真建模，分析多场景下的流量、经济性、延误情况、航班冲突情况和扇区通行能力，并能提供多种方式的可视化展示和仿真结果导出功能。</a:t>
            </a:r>
          </a:p>
          <a:p>
            <a:endParaRPr lang="zh-CN" altLang="en-US" sz="1800" dirty="0"/>
          </a:p>
          <a:p>
            <a:endParaRPr lang="en-US" sz="1800" dirty="0"/>
          </a:p>
        </p:txBody>
      </p:sp>
      <p:pic>
        <p:nvPicPr>
          <p:cNvPr id="3" name="图片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9736" y="1183226"/>
            <a:ext cx="3739698" cy="2327464"/>
          </a:xfrm>
          <a:prstGeom prst="rect">
            <a:avLst/>
          </a:prstGeom>
        </p:spPr>
      </p:pic>
      <p:pic>
        <p:nvPicPr>
          <p:cNvPr id="4" name="Picture 2" descr="D:\【工具】八门神器\系统截图及说明\AFSM最新截图及视频\TSD1 (2).PNG"/>
          <p:cNvPicPr>
            <a:picLocks noChangeAspect="1" noChangeArrowheads="1"/>
          </p:cNvPicPr>
          <p:nvPr/>
        </p:nvPicPr>
        <p:blipFill>
          <a:blip r:embed="rId3" cstate="print"/>
          <a:srcRect/>
          <a:stretch>
            <a:fillRect/>
          </a:stretch>
        </p:blipFill>
        <p:spPr bwMode="auto">
          <a:xfrm>
            <a:off x="3690719" y="3789041"/>
            <a:ext cx="3768715" cy="2880320"/>
          </a:xfrm>
          <a:prstGeom prst="rect">
            <a:avLst/>
          </a:prstGeom>
          <a:noFill/>
          <a:ln w="9525">
            <a:noFill/>
            <a:miter lim="800000"/>
            <a:headEnd/>
            <a:tailEnd/>
          </a:ln>
        </p:spPr>
      </p:pic>
      <p:pic>
        <p:nvPicPr>
          <p:cNvPr id="5" name="图片 5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4192" y="3789041"/>
            <a:ext cx="3960440" cy="2880320"/>
          </a:xfrm>
          <a:prstGeom prst="rect">
            <a:avLst/>
          </a:prstGeom>
          <a:noFill/>
          <a:ln>
            <a:noFill/>
          </a:ln>
        </p:spPr>
      </p:pic>
      <p:pic>
        <p:nvPicPr>
          <p:cNvPr id="7"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95" y="1178326"/>
            <a:ext cx="3951838" cy="232746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zh-CN" altLang="en-US" dirty="0"/>
              <a:t>市场数字化</a:t>
            </a:r>
            <a:endParaRPr lang="en-US" dirty="0"/>
          </a:p>
        </p:txBody>
      </p:sp>
      <p:graphicFrame>
        <p:nvGraphicFramePr>
          <p:cNvPr id="3" name="Table 3"/>
          <p:cNvGraphicFramePr>
            <a:graphicFrameLocks noGrp="1"/>
          </p:cNvGraphicFramePr>
          <p:nvPr/>
        </p:nvGraphicFramePr>
        <p:xfrm>
          <a:off x="1919536" y="1412776"/>
          <a:ext cx="8127999" cy="4937443"/>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pPr algn="ctr"/>
                      <a:r>
                        <a:rPr lang="zh-CN" altLang="en-US" dirty="0">
                          <a:solidFill>
                            <a:schemeClr val="bg1"/>
                          </a:solidFill>
                        </a:rPr>
                        <a:t>感知系统</a:t>
                      </a:r>
                      <a:endParaRPr lang="en-US" dirty="0">
                        <a:solidFill>
                          <a:schemeClr val="bg1"/>
                        </a:solidFill>
                      </a:endParaRPr>
                    </a:p>
                  </a:txBody>
                  <a:tcPr/>
                </a:tc>
                <a:tc>
                  <a:txBody>
                    <a:bodyPr/>
                    <a:lstStyle/>
                    <a:p>
                      <a:pPr algn="ctr"/>
                      <a:r>
                        <a:rPr lang="zh-CN" altLang="en-US" dirty="0">
                          <a:solidFill>
                            <a:schemeClr val="bg1"/>
                          </a:solidFill>
                        </a:rPr>
                        <a:t>决策系统</a:t>
                      </a:r>
                      <a:endParaRPr lang="en-US" dirty="0">
                        <a:solidFill>
                          <a:schemeClr val="bg1"/>
                        </a:solidFill>
                      </a:endParaRPr>
                    </a:p>
                  </a:txBody>
                  <a:tcPr/>
                </a:tc>
                <a:tc>
                  <a:txBody>
                    <a:bodyPr/>
                    <a:lstStyle/>
                    <a:p>
                      <a:pPr algn="ctr"/>
                      <a:r>
                        <a:rPr lang="zh-CN" altLang="en-US" dirty="0">
                          <a:solidFill>
                            <a:schemeClr val="bg1"/>
                          </a:solidFill>
                        </a:rPr>
                        <a:t>执行系统</a:t>
                      </a:r>
                      <a:endParaRPr lang="en-US" dirty="0">
                        <a:solidFill>
                          <a:schemeClr val="bg1"/>
                        </a:solidFill>
                      </a:endParaRPr>
                    </a:p>
                  </a:txBody>
                  <a:tcPr/>
                </a:tc>
                <a:extLst>
                  <a:ext uri="{0D108BD9-81ED-4DB2-BD59-A6C34878D82A}">
                    <a16:rowId xmlns:a16="http://schemas.microsoft.com/office/drawing/2014/main" val="10000"/>
                  </a:ext>
                </a:extLst>
              </a:tr>
              <a:tr h="370840">
                <a:tc>
                  <a:txBody>
                    <a:bodyPr/>
                    <a:lstStyle/>
                    <a:p>
                      <a:pPr marL="285750" indent="-285750">
                        <a:lnSpc>
                          <a:spcPct val="150000"/>
                        </a:lnSpc>
                        <a:buFont typeface="Arial" panose="020B0604020202020204" pitchFamily="34" charset="0"/>
                        <a:buChar char="•"/>
                      </a:pPr>
                      <a:r>
                        <a:rPr lang="zh-CN" altLang="en-US" dirty="0"/>
                        <a:t>飞行计划</a:t>
                      </a:r>
                      <a:endParaRPr lang="en-US" altLang="zh-CN" dirty="0"/>
                    </a:p>
                    <a:p>
                      <a:pPr marL="285750" indent="-285750">
                        <a:lnSpc>
                          <a:spcPct val="150000"/>
                        </a:lnSpc>
                        <a:buFont typeface="Arial" panose="020B0604020202020204" pitchFamily="34" charset="0"/>
                        <a:buChar char="•"/>
                      </a:pPr>
                      <a:r>
                        <a:rPr lang="zh-CN" altLang="en-US" dirty="0"/>
                        <a:t>航班动态</a:t>
                      </a:r>
                      <a:endParaRPr lang="en-US" altLang="zh-CN" dirty="0"/>
                    </a:p>
                    <a:p>
                      <a:pPr marL="285750" indent="-285750">
                        <a:lnSpc>
                          <a:spcPct val="150000"/>
                        </a:lnSpc>
                        <a:buFont typeface="Arial" panose="020B0604020202020204" pitchFamily="34" charset="0"/>
                        <a:buChar char="•"/>
                      </a:pPr>
                      <a:r>
                        <a:rPr lang="zh-CN" altLang="en-US" dirty="0"/>
                        <a:t>运价</a:t>
                      </a:r>
                      <a:endParaRPr lang="en-US" altLang="zh-CN" dirty="0"/>
                    </a:p>
                    <a:p>
                      <a:pPr marL="285750" indent="-285750">
                        <a:lnSpc>
                          <a:spcPct val="150000"/>
                        </a:lnSpc>
                        <a:buFont typeface="Arial" panose="020B0604020202020204" pitchFamily="34" charset="0"/>
                        <a:buChar char="•"/>
                      </a:pPr>
                      <a:r>
                        <a:rPr lang="zh-CN" altLang="en-US" dirty="0"/>
                        <a:t>经济数据</a:t>
                      </a:r>
                      <a:endParaRPr lang="en-US" altLang="zh-CN" dirty="0"/>
                    </a:p>
                    <a:p>
                      <a:pPr marL="285750" indent="-285750">
                        <a:lnSpc>
                          <a:spcPct val="150000"/>
                        </a:lnSpc>
                        <a:buFont typeface="Arial" panose="020B0604020202020204" pitchFamily="34" charset="0"/>
                        <a:buChar char="•"/>
                      </a:pPr>
                      <a:r>
                        <a:rPr lang="zh-CN" altLang="en-US" dirty="0"/>
                        <a:t>高铁数据</a:t>
                      </a:r>
                      <a:endParaRPr lang="en-US" altLang="zh-CN" dirty="0"/>
                    </a:p>
                    <a:p>
                      <a:pPr marL="285750" indent="-285750">
                        <a:lnSpc>
                          <a:spcPct val="150000"/>
                        </a:lnSpc>
                        <a:buFont typeface="Arial" panose="020B0604020202020204" pitchFamily="34" charset="0"/>
                        <a:buChar char="•"/>
                      </a:pPr>
                      <a:r>
                        <a:rPr lang="zh-CN" altLang="en-US" dirty="0"/>
                        <a:t>搜索量</a:t>
                      </a:r>
                      <a:endParaRPr lang="en-US" altLang="zh-CN" dirty="0"/>
                    </a:p>
                    <a:p>
                      <a:pPr marL="285750" indent="-285750">
                        <a:lnSpc>
                          <a:spcPct val="150000"/>
                        </a:lnSpc>
                        <a:buFont typeface="Arial" panose="020B0604020202020204" pitchFamily="34" charset="0"/>
                        <a:buChar char="•"/>
                      </a:pPr>
                      <a:r>
                        <a:rPr lang="zh-CN" altLang="en-US" dirty="0"/>
                        <a:t>预定量</a:t>
                      </a:r>
                      <a:endParaRPr lang="en-US" altLang="zh-CN" dirty="0"/>
                    </a:p>
                    <a:p>
                      <a:pPr marL="285750" indent="-285750">
                        <a:lnSpc>
                          <a:spcPct val="150000"/>
                        </a:lnSpc>
                        <a:buFont typeface="Arial" panose="020B0604020202020204" pitchFamily="34" charset="0"/>
                        <a:buChar char="•"/>
                      </a:pPr>
                      <a:r>
                        <a:rPr lang="zh-CN" altLang="en-US" dirty="0"/>
                        <a:t>吞吐量</a:t>
                      </a:r>
                      <a:endParaRPr lang="en-US" altLang="zh-CN" dirty="0"/>
                    </a:p>
                    <a:p>
                      <a:pPr marL="285750" indent="-285750">
                        <a:lnSpc>
                          <a:spcPct val="150000"/>
                        </a:lnSpc>
                        <a:buFont typeface="Arial" panose="020B0604020202020204" pitchFamily="34" charset="0"/>
                        <a:buChar char="•"/>
                      </a:pPr>
                      <a:r>
                        <a:rPr lang="zh-CN" altLang="en-US" dirty="0"/>
                        <a:t>货运量</a:t>
                      </a:r>
                      <a:endParaRPr lang="en-US" altLang="zh-CN" dirty="0"/>
                    </a:p>
                    <a:p>
                      <a:pPr marL="285750" indent="-285750">
                        <a:lnSpc>
                          <a:spcPct val="150000"/>
                        </a:lnSpc>
                        <a:buFont typeface="Arial" panose="020B0604020202020204" pitchFamily="34" charset="0"/>
                        <a:buChar char="•"/>
                      </a:pPr>
                      <a:r>
                        <a:rPr lang="zh-CN" altLang="en-US" dirty="0"/>
                        <a:t>出行需求</a:t>
                      </a:r>
                      <a:endParaRPr lang="en-US" altLang="zh-CN" dirty="0"/>
                    </a:p>
                    <a:p>
                      <a:pPr marL="285750" indent="-285750">
                        <a:lnSpc>
                          <a:spcPct val="150000"/>
                        </a:lnSpc>
                        <a:buFont typeface="Arial" panose="020B0604020202020204" pitchFamily="34" charset="0"/>
                        <a:buChar char="•"/>
                      </a:pPr>
                      <a:r>
                        <a:rPr lang="en-US" altLang="zh-CN" dirty="0"/>
                        <a:t>……</a:t>
                      </a:r>
                      <a:endParaRPr lang="en-US" dirty="0"/>
                    </a:p>
                  </a:txBody>
                  <a:tcPr/>
                </a:tc>
                <a:tc>
                  <a:txBody>
                    <a:bodyPr/>
                    <a:lstStyle/>
                    <a:p>
                      <a:pPr marL="285750" indent="-285750">
                        <a:lnSpc>
                          <a:spcPct val="150000"/>
                        </a:lnSpc>
                        <a:buFont typeface="Arial" panose="020B0604020202020204" pitchFamily="34" charset="0"/>
                        <a:buChar char="•"/>
                      </a:pPr>
                      <a:r>
                        <a:rPr lang="zh-CN" altLang="en-US" dirty="0"/>
                        <a:t>民航竞合评估</a:t>
                      </a:r>
                    </a:p>
                    <a:p>
                      <a:pPr marL="285750" indent="-285750">
                        <a:lnSpc>
                          <a:spcPct val="150000"/>
                        </a:lnSpc>
                        <a:buFont typeface="Arial" panose="020B0604020202020204" pitchFamily="34" charset="0"/>
                        <a:buChar char="•"/>
                      </a:pPr>
                      <a:r>
                        <a:rPr lang="zh-CN" altLang="en-US" dirty="0"/>
                        <a:t>航线竞争监测</a:t>
                      </a:r>
                    </a:p>
                    <a:p>
                      <a:pPr marL="285750" indent="-285750">
                        <a:lnSpc>
                          <a:spcPct val="150000"/>
                        </a:lnSpc>
                        <a:buFont typeface="Arial" panose="020B0604020202020204" pitchFamily="34" charset="0"/>
                        <a:buChar char="•"/>
                      </a:pPr>
                      <a:r>
                        <a:rPr lang="zh-CN" altLang="en-US" dirty="0"/>
                        <a:t>时刻资源评估</a:t>
                      </a:r>
                    </a:p>
                    <a:p>
                      <a:pPr marL="285750" indent="-285750">
                        <a:lnSpc>
                          <a:spcPct val="150000"/>
                        </a:lnSpc>
                        <a:buFont typeface="Arial" panose="020B0604020202020204" pitchFamily="34" charset="0"/>
                        <a:buChar char="•"/>
                      </a:pPr>
                      <a:r>
                        <a:rPr lang="zh-CN" altLang="en-US" dirty="0"/>
                        <a:t>网络收益评估</a:t>
                      </a:r>
                    </a:p>
                    <a:p>
                      <a:pPr marL="285750" indent="-285750">
                        <a:lnSpc>
                          <a:spcPct val="150000"/>
                        </a:lnSpc>
                        <a:buFont typeface="Arial" panose="020B0604020202020204" pitchFamily="34" charset="0"/>
                        <a:buChar char="•"/>
                      </a:pPr>
                      <a:r>
                        <a:rPr lang="zh-CN" altLang="en-US" dirty="0"/>
                        <a:t>战略规划研究</a:t>
                      </a:r>
                      <a:endParaRPr lang="en-US" altLang="zh-CN" dirty="0"/>
                    </a:p>
                    <a:p>
                      <a:pPr marL="285750" indent="-285750">
                        <a:lnSpc>
                          <a:spcPct val="150000"/>
                        </a:lnSpc>
                        <a:buFont typeface="Arial" panose="020B0604020202020204" pitchFamily="34" charset="0"/>
                        <a:buChar char="•"/>
                      </a:pPr>
                      <a:r>
                        <a:rPr lang="en-US" altLang="zh-CN" dirty="0"/>
                        <a:t>……</a:t>
                      </a:r>
                      <a:endParaRPr lang="en-US" dirty="0"/>
                    </a:p>
                  </a:txBody>
                  <a:tcPr/>
                </a:tc>
                <a:tc>
                  <a:txBody>
                    <a:bodyPr/>
                    <a:lstStyle/>
                    <a:p>
                      <a:pPr marL="285750" indent="-285750">
                        <a:lnSpc>
                          <a:spcPct val="150000"/>
                        </a:lnSpc>
                        <a:buFont typeface="Arial" panose="020B0604020202020204" pitchFamily="34" charset="0"/>
                        <a:buChar char="•"/>
                      </a:pPr>
                      <a:r>
                        <a:rPr lang="zh-CN" altLang="en-US" dirty="0"/>
                        <a:t>航网编排系统</a:t>
                      </a:r>
                      <a:endParaRPr lang="en-US" altLang="zh-CN" dirty="0"/>
                    </a:p>
                    <a:p>
                      <a:pPr marL="285750" indent="-285750">
                        <a:lnSpc>
                          <a:spcPct val="150000"/>
                        </a:lnSpc>
                        <a:buFont typeface="Arial" panose="020B0604020202020204" pitchFamily="34" charset="0"/>
                        <a:buChar char="•"/>
                      </a:pPr>
                      <a:r>
                        <a:rPr lang="zh-CN" altLang="en-US" dirty="0"/>
                        <a:t>收益管理系统</a:t>
                      </a:r>
                      <a:endParaRPr lang="en-US" altLang="zh-CN" dirty="0"/>
                    </a:p>
                    <a:p>
                      <a:pPr marL="285750" indent="-285750">
                        <a:lnSpc>
                          <a:spcPct val="150000"/>
                        </a:lnSpc>
                        <a:buFont typeface="Arial" panose="020B0604020202020204" pitchFamily="34" charset="0"/>
                        <a:buChar char="•"/>
                      </a:pPr>
                      <a:r>
                        <a:rPr lang="en-US" altLang="zh-CN" dirty="0"/>
                        <a:t>……</a:t>
                      </a:r>
                    </a:p>
                    <a:p>
                      <a:pPr marL="285750" indent="-285750">
                        <a:lnSpc>
                          <a:spcPct val="150000"/>
                        </a:lnSpc>
                        <a:buFont typeface="Arial" panose="020B0604020202020204" pitchFamily="34" charset="0"/>
                        <a:buChar char="•"/>
                      </a:pPr>
                      <a:endParaRPr lang="en-US" dirty="0"/>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zh-CN" altLang="en-US" dirty="0"/>
              <a:t>服务数字化</a:t>
            </a:r>
            <a:endParaRPr lang="en-US" dirty="0"/>
          </a:p>
        </p:txBody>
      </p:sp>
      <p:graphicFrame>
        <p:nvGraphicFramePr>
          <p:cNvPr id="3" name="Table 3"/>
          <p:cNvGraphicFramePr>
            <a:graphicFrameLocks noGrp="1"/>
          </p:cNvGraphicFramePr>
          <p:nvPr/>
        </p:nvGraphicFramePr>
        <p:xfrm>
          <a:off x="1919536" y="1412776"/>
          <a:ext cx="8127999" cy="2468563"/>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pPr algn="ctr"/>
                      <a:r>
                        <a:rPr lang="zh-CN" altLang="en-US" dirty="0">
                          <a:solidFill>
                            <a:schemeClr val="bg1"/>
                          </a:solidFill>
                        </a:rPr>
                        <a:t>感知系统</a:t>
                      </a:r>
                      <a:endParaRPr lang="en-US" dirty="0">
                        <a:solidFill>
                          <a:schemeClr val="bg1"/>
                        </a:solidFill>
                      </a:endParaRPr>
                    </a:p>
                  </a:txBody>
                  <a:tcPr/>
                </a:tc>
                <a:tc>
                  <a:txBody>
                    <a:bodyPr/>
                    <a:lstStyle/>
                    <a:p>
                      <a:pPr algn="ctr"/>
                      <a:r>
                        <a:rPr lang="zh-CN" altLang="en-US" dirty="0">
                          <a:solidFill>
                            <a:schemeClr val="bg1"/>
                          </a:solidFill>
                        </a:rPr>
                        <a:t>决策系统</a:t>
                      </a:r>
                      <a:endParaRPr lang="en-US" dirty="0">
                        <a:solidFill>
                          <a:schemeClr val="bg1"/>
                        </a:solidFill>
                      </a:endParaRPr>
                    </a:p>
                  </a:txBody>
                  <a:tcPr/>
                </a:tc>
                <a:tc>
                  <a:txBody>
                    <a:bodyPr/>
                    <a:lstStyle/>
                    <a:p>
                      <a:pPr algn="ctr"/>
                      <a:r>
                        <a:rPr lang="zh-CN" altLang="en-US" dirty="0">
                          <a:solidFill>
                            <a:schemeClr val="bg1"/>
                          </a:solidFill>
                        </a:rPr>
                        <a:t>执行系统</a:t>
                      </a:r>
                      <a:endParaRPr lang="en-US" dirty="0">
                        <a:solidFill>
                          <a:schemeClr val="bg1"/>
                        </a:solidFill>
                      </a:endParaRPr>
                    </a:p>
                  </a:txBody>
                  <a:tcPr/>
                </a:tc>
                <a:extLst>
                  <a:ext uri="{0D108BD9-81ED-4DB2-BD59-A6C34878D82A}">
                    <a16:rowId xmlns:a16="http://schemas.microsoft.com/office/drawing/2014/main" val="10000"/>
                  </a:ext>
                </a:extLst>
              </a:tr>
              <a:tr h="370840">
                <a:tc>
                  <a:txBody>
                    <a:bodyPr/>
                    <a:lstStyle/>
                    <a:p>
                      <a:pPr marL="285750" indent="-285750">
                        <a:lnSpc>
                          <a:spcPct val="150000"/>
                        </a:lnSpc>
                        <a:buFont typeface="Arial" panose="020B0604020202020204" pitchFamily="34" charset="0"/>
                        <a:buChar char="•"/>
                      </a:pPr>
                      <a:r>
                        <a:rPr lang="zh-CN" altLang="en-US" dirty="0"/>
                        <a:t>服务质量调研 </a:t>
                      </a:r>
                    </a:p>
                    <a:p>
                      <a:pPr marL="285750" indent="-285750">
                        <a:lnSpc>
                          <a:spcPct val="150000"/>
                        </a:lnSpc>
                        <a:buFont typeface="Arial" panose="020B0604020202020204" pitchFamily="34" charset="0"/>
                        <a:buChar char="•"/>
                      </a:pPr>
                      <a:r>
                        <a:rPr lang="zh-CN" altLang="en-US" dirty="0"/>
                        <a:t>服务动线指标监控</a:t>
                      </a:r>
                    </a:p>
                    <a:p>
                      <a:pPr marL="285750" indent="-285750">
                        <a:lnSpc>
                          <a:spcPct val="150000"/>
                        </a:lnSpc>
                        <a:buFont typeface="Arial" panose="020B0604020202020204" pitchFamily="34" charset="0"/>
                        <a:buChar char="•"/>
                      </a:pPr>
                      <a:r>
                        <a:rPr lang="zh-CN" altLang="en-US" dirty="0"/>
                        <a:t>服务质量数字化</a:t>
                      </a:r>
                      <a:endParaRPr lang="en-US" altLang="zh-CN" dirty="0"/>
                    </a:p>
                    <a:p>
                      <a:pPr marL="285750" indent="-285750">
                        <a:lnSpc>
                          <a:spcPct val="150000"/>
                        </a:lnSpc>
                        <a:buFont typeface="Arial" panose="020B0604020202020204" pitchFamily="34" charset="0"/>
                        <a:buChar char="•"/>
                      </a:pPr>
                      <a:r>
                        <a:rPr lang="en-US" altLang="zh-CN" dirty="0"/>
                        <a:t>……</a:t>
                      </a:r>
                      <a:endParaRPr lang="en-US" dirty="0"/>
                    </a:p>
                  </a:txBody>
                  <a:tcPr/>
                </a:tc>
                <a:tc>
                  <a:txBody>
                    <a:bodyPr/>
                    <a:lstStyle/>
                    <a:p>
                      <a:pPr marL="285750" indent="-285750">
                        <a:lnSpc>
                          <a:spcPct val="150000"/>
                        </a:lnSpc>
                        <a:buFont typeface="Arial" panose="020B0604020202020204" pitchFamily="34" charset="0"/>
                        <a:buChar char="•"/>
                      </a:pPr>
                      <a:r>
                        <a:rPr lang="zh-CN" altLang="en-US" dirty="0"/>
                        <a:t>质量评价</a:t>
                      </a:r>
                      <a:endParaRPr lang="en-US" altLang="zh-CN" dirty="0"/>
                    </a:p>
                    <a:p>
                      <a:pPr marL="285750" indent="-285750">
                        <a:lnSpc>
                          <a:spcPct val="150000"/>
                        </a:lnSpc>
                        <a:buFont typeface="Arial" panose="020B0604020202020204" pitchFamily="34" charset="0"/>
                        <a:buChar char="•"/>
                      </a:pPr>
                      <a:r>
                        <a:rPr lang="zh-CN" altLang="en-US" dirty="0"/>
                        <a:t>质量提升咨询</a:t>
                      </a:r>
                      <a:endParaRPr lang="en-US" altLang="zh-CN" dirty="0"/>
                    </a:p>
                    <a:p>
                      <a:pPr marL="285750" indent="-285750">
                        <a:lnSpc>
                          <a:spcPct val="150000"/>
                        </a:lnSpc>
                        <a:buFont typeface="Arial" panose="020B0604020202020204" pitchFamily="34" charset="0"/>
                        <a:buChar char="•"/>
                      </a:pPr>
                      <a:r>
                        <a:rPr lang="zh-CN" altLang="en-US" dirty="0"/>
                        <a:t>动线流程仿真 </a:t>
                      </a:r>
                    </a:p>
                    <a:p>
                      <a:pPr marL="285750" indent="-285750">
                        <a:lnSpc>
                          <a:spcPct val="150000"/>
                        </a:lnSpc>
                        <a:buFont typeface="Arial" panose="020B0604020202020204" pitchFamily="34" charset="0"/>
                        <a:buChar char="•"/>
                      </a:pPr>
                      <a:r>
                        <a:rPr lang="en-US" altLang="zh-CN" dirty="0"/>
                        <a:t>……</a:t>
                      </a:r>
                      <a:endParaRPr lang="en-US" dirty="0"/>
                    </a:p>
                  </a:txBody>
                  <a:tcPr/>
                </a:tc>
                <a:tc>
                  <a:txBody>
                    <a:bodyPr/>
                    <a:lstStyle/>
                    <a:p>
                      <a:pPr marL="285750" indent="-285750">
                        <a:lnSpc>
                          <a:spcPct val="150000"/>
                        </a:lnSpc>
                        <a:buFont typeface="Arial" panose="020B0604020202020204" pitchFamily="34" charset="0"/>
                        <a:buChar char="•"/>
                      </a:pPr>
                      <a:r>
                        <a:rPr lang="zh-CN" altLang="en-US" dirty="0"/>
                        <a:t>质量风险管理系统</a:t>
                      </a:r>
                    </a:p>
                    <a:p>
                      <a:pPr marL="285750" indent="-285750">
                        <a:lnSpc>
                          <a:spcPct val="150000"/>
                        </a:lnSpc>
                        <a:buFont typeface="Arial" panose="020B0604020202020204" pitchFamily="34" charset="0"/>
                        <a:buChar char="•"/>
                      </a:pPr>
                      <a:r>
                        <a:rPr lang="zh-CN" altLang="en-US" dirty="0"/>
                        <a:t>服务营销管理</a:t>
                      </a:r>
                    </a:p>
                    <a:p>
                      <a:pPr marL="285750" indent="-285750">
                        <a:lnSpc>
                          <a:spcPct val="150000"/>
                        </a:lnSpc>
                        <a:buFont typeface="Arial" panose="020B0604020202020204" pitchFamily="34" charset="0"/>
                        <a:buChar char="•"/>
                      </a:pPr>
                      <a:r>
                        <a:rPr lang="zh-CN" altLang="en-US" dirty="0"/>
                        <a:t>质量实时决策系统</a:t>
                      </a:r>
                      <a:endParaRPr lang="en-US" altLang="zh-CN" dirty="0"/>
                    </a:p>
                    <a:p>
                      <a:pPr marL="285750" indent="-285750">
                        <a:lnSpc>
                          <a:spcPct val="150000"/>
                        </a:lnSpc>
                        <a:buFont typeface="Arial" panose="020B0604020202020204" pitchFamily="34" charset="0"/>
                        <a:buChar char="•"/>
                      </a:pPr>
                      <a:r>
                        <a:rPr lang="en-US" altLang="zh-CN" dirty="0"/>
                        <a:t>……</a:t>
                      </a:r>
                    </a:p>
                    <a:p>
                      <a:pPr marL="285750" indent="-285750">
                        <a:lnSpc>
                          <a:spcPct val="150000"/>
                        </a:lnSpc>
                        <a:buFont typeface="Arial" panose="020B0604020202020204" pitchFamily="34" charset="0"/>
                        <a:buChar char="•"/>
                      </a:pPr>
                      <a:endParaRPr lang="en-US" dirty="0"/>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zh-CN" altLang="en-US" dirty="0"/>
              <a:t>舆情数字化</a:t>
            </a:r>
            <a:endParaRPr lang="en-US" dirty="0"/>
          </a:p>
        </p:txBody>
      </p:sp>
      <p:graphicFrame>
        <p:nvGraphicFramePr>
          <p:cNvPr id="3" name="Table 3"/>
          <p:cNvGraphicFramePr>
            <a:graphicFrameLocks noGrp="1"/>
          </p:cNvGraphicFramePr>
          <p:nvPr/>
        </p:nvGraphicFramePr>
        <p:xfrm>
          <a:off x="1703512" y="1412776"/>
          <a:ext cx="8127999" cy="2880043"/>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pPr algn="ctr"/>
                      <a:r>
                        <a:rPr lang="zh-CN" altLang="en-US" dirty="0">
                          <a:solidFill>
                            <a:schemeClr val="bg1"/>
                          </a:solidFill>
                        </a:rPr>
                        <a:t>感知系统</a:t>
                      </a:r>
                      <a:endParaRPr lang="en-US" dirty="0">
                        <a:solidFill>
                          <a:schemeClr val="bg1"/>
                        </a:solidFill>
                      </a:endParaRPr>
                    </a:p>
                  </a:txBody>
                  <a:tcPr/>
                </a:tc>
                <a:tc>
                  <a:txBody>
                    <a:bodyPr/>
                    <a:lstStyle/>
                    <a:p>
                      <a:pPr algn="ctr"/>
                      <a:r>
                        <a:rPr lang="zh-CN" altLang="en-US" dirty="0">
                          <a:solidFill>
                            <a:schemeClr val="bg1"/>
                          </a:solidFill>
                        </a:rPr>
                        <a:t>决策系统</a:t>
                      </a:r>
                      <a:endParaRPr lang="en-US" dirty="0">
                        <a:solidFill>
                          <a:schemeClr val="bg1"/>
                        </a:solidFill>
                      </a:endParaRPr>
                    </a:p>
                  </a:txBody>
                  <a:tcPr/>
                </a:tc>
                <a:tc>
                  <a:txBody>
                    <a:bodyPr/>
                    <a:lstStyle/>
                    <a:p>
                      <a:pPr algn="ctr"/>
                      <a:r>
                        <a:rPr lang="zh-CN" altLang="en-US" dirty="0">
                          <a:solidFill>
                            <a:schemeClr val="bg1"/>
                          </a:solidFill>
                        </a:rPr>
                        <a:t>执行系统</a:t>
                      </a:r>
                      <a:endParaRPr lang="en-US" dirty="0">
                        <a:solidFill>
                          <a:schemeClr val="bg1"/>
                        </a:solidFill>
                      </a:endParaRPr>
                    </a:p>
                  </a:txBody>
                  <a:tcPr/>
                </a:tc>
                <a:extLst>
                  <a:ext uri="{0D108BD9-81ED-4DB2-BD59-A6C34878D82A}">
                    <a16:rowId xmlns:a16="http://schemas.microsoft.com/office/drawing/2014/main" val="10000"/>
                  </a:ext>
                </a:extLst>
              </a:tr>
              <a:tr h="370840">
                <a:tc>
                  <a:txBody>
                    <a:bodyPr/>
                    <a:lstStyle/>
                    <a:p>
                      <a:pPr marL="285750" indent="-285750">
                        <a:lnSpc>
                          <a:spcPct val="150000"/>
                        </a:lnSpc>
                        <a:buFont typeface="Arial" panose="020B0604020202020204" pitchFamily="34" charset="0"/>
                        <a:buChar char="•"/>
                      </a:pPr>
                      <a:r>
                        <a:rPr lang="zh-CN" altLang="en-US" dirty="0"/>
                        <a:t>舆情监测</a:t>
                      </a:r>
                      <a:endParaRPr lang="en-US" altLang="zh-CN" dirty="0"/>
                    </a:p>
                    <a:p>
                      <a:pPr marL="285750" indent="-285750">
                        <a:lnSpc>
                          <a:spcPct val="150000"/>
                        </a:lnSpc>
                        <a:buFont typeface="Arial" panose="020B0604020202020204" pitchFamily="34" charset="0"/>
                        <a:buChar char="•"/>
                      </a:pPr>
                      <a:r>
                        <a:rPr lang="zh-CN" altLang="en-US" dirty="0"/>
                        <a:t>行业政策公告</a:t>
                      </a:r>
                      <a:endParaRPr lang="en-US" altLang="zh-CN" dirty="0"/>
                    </a:p>
                    <a:p>
                      <a:pPr marL="285750" indent="-285750">
                        <a:lnSpc>
                          <a:spcPct val="150000"/>
                        </a:lnSpc>
                        <a:buFont typeface="Arial" panose="020B0604020202020204" pitchFamily="34" charset="0"/>
                        <a:buChar char="•"/>
                      </a:pPr>
                      <a:r>
                        <a:rPr lang="zh-CN" altLang="en-US" dirty="0"/>
                        <a:t>舆情风险分级</a:t>
                      </a:r>
                      <a:endParaRPr lang="en-US" altLang="zh-CN" dirty="0"/>
                    </a:p>
                    <a:p>
                      <a:pPr marL="285750" indent="-285750">
                        <a:lnSpc>
                          <a:spcPct val="150000"/>
                        </a:lnSpc>
                        <a:buFont typeface="Arial" panose="020B0604020202020204" pitchFamily="34" charset="0"/>
                        <a:buChar char="•"/>
                      </a:pPr>
                      <a:r>
                        <a:rPr lang="zh-CN" altLang="en-US" dirty="0"/>
                        <a:t>舆情口径库</a:t>
                      </a:r>
                      <a:endParaRPr lang="en-US" altLang="zh-CN" dirty="0"/>
                    </a:p>
                    <a:p>
                      <a:pPr marL="285750" indent="-285750">
                        <a:lnSpc>
                          <a:spcPct val="150000"/>
                        </a:lnSpc>
                        <a:buFont typeface="Arial" panose="020B0604020202020204" pitchFamily="34" charset="0"/>
                        <a:buChar char="•"/>
                      </a:pPr>
                      <a:r>
                        <a:rPr lang="en-US" altLang="zh-CN" dirty="0"/>
                        <a:t>……</a:t>
                      </a:r>
                    </a:p>
                    <a:p>
                      <a:pPr marL="285750" indent="-285750">
                        <a:lnSpc>
                          <a:spcPct val="150000"/>
                        </a:lnSpc>
                        <a:buFont typeface="Arial" panose="020B0604020202020204" pitchFamily="34" charset="0"/>
                        <a:buChar char="•"/>
                      </a:pPr>
                      <a:endParaRPr lang="en-US" dirty="0"/>
                    </a:p>
                  </a:txBody>
                  <a:tcPr/>
                </a:tc>
                <a:tc>
                  <a:txBody>
                    <a:bodyPr/>
                    <a:lstStyle/>
                    <a:p>
                      <a:pPr marL="285750" indent="-285750">
                        <a:lnSpc>
                          <a:spcPct val="150000"/>
                        </a:lnSpc>
                        <a:buFont typeface="Arial" panose="020B0604020202020204" pitchFamily="34" charset="0"/>
                        <a:buChar char="•"/>
                      </a:pPr>
                      <a:r>
                        <a:rPr lang="en-US" altLang="zh-CN" dirty="0"/>
                        <a:t>NLP</a:t>
                      </a:r>
                      <a:r>
                        <a:rPr lang="zh-CN" altLang="en-US" dirty="0"/>
                        <a:t>、</a:t>
                      </a:r>
                      <a:r>
                        <a:rPr lang="en-US" altLang="zh-CN" dirty="0"/>
                        <a:t>OCR</a:t>
                      </a:r>
                      <a:r>
                        <a:rPr lang="zh-CN" altLang="en-US" dirty="0"/>
                        <a:t>、</a:t>
                      </a:r>
                      <a:r>
                        <a:rPr lang="en-US" altLang="zh-CN" dirty="0"/>
                        <a:t>CV</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dirty="0"/>
                        <a:t>语义分析</a:t>
                      </a:r>
                      <a:endParaRPr lang="en-US" altLang="zh-CN" dirty="0"/>
                    </a:p>
                    <a:p>
                      <a:pPr marL="285750" indent="-285750">
                        <a:lnSpc>
                          <a:spcPct val="150000"/>
                        </a:lnSpc>
                        <a:buFont typeface="Arial" panose="020B0604020202020204" pitchFamily="34" charset="0"/>
                        <a:buChar char="•"/>
                      </a:pPr>
                      <a:r>
                        <a:rPr lang="en-US" altLang="zh-CN" dirty="0"/>
                        <a:t>……</a:t>
                      </a:r>
                      <a:endParaRPr lang="en-US" dirty="0"/>
                    </a:p>
                  </a:txBody>
                  <a:tcPr/>
                </a:tc>
                <a:tc>
                  <a:txBody>
                    <a:bodyPr/>
                    <a:lstStyle/>
                    <a:p>
                      <a:pPr marL="285750" indent="-285750">
                        <a:lnSpc>
                          <a:spcPct val="150000"/>
                        </a:lnSpc>
                        <a:buFont typeface="Arial" panose="020B0604020202020204" pitchFamily="34" charset="0"/>
                        <a:buChar char="•"/>
                      </a:pPr>
                      <a:r>
                        <a:rPr lang="zh-CN" altLang="en-US" dirty="0"/>
                        <a:t>舆情监测服务</a:t>
                      </a:r>
                    </a:p>
                    <a:p>
                      <a:pPr marL="285750" indent="-285750">
                        <a:lnSpc>
                          <a:spcPct val="150000"/>
                        </a:lnSpc>
                        <a:buFont typeface="Arial" panose="020B0604020202020204" pitchFamily="34" charset="0"/>
                        <a:buChar char="•"/>
                      </a:pPr>
                      <a:r>
                        <a:rPr lang="zh-CN" altLang="en-US" dirty="0"/>
                        <a:t>传播分析报告</a:t>
                      </a:r>
                    </a:p>
                    <a:p>
                      <a:pPr marL="285750" indent="-285750">
                        <a:lnSpc>
                          <a:spcPct val="150000"/>
                        </a:lnSpc>
                        <a:buFont typeface="Arial" panose="020B0604020202020204" pitchFamily="34" charset="0"/>
                        <a:buChar char="•"/>
                      </a:pPr>
                      <a:r>
                        <a:rPr lang="zh-CN" altLang="en-US" dirty="0"/>
                        <a:t>危机研判与应对</a:t>
                      </a:r>
                      <a:endParaRPr lang="en-US" altLang="zh-CN" dirty="0"/>
                    </a:p>
                    <a:p>
                      <a:pPr marL="285750" indent="-285750">
                        <a:lnSpc>
                          <a:spcPct val="150000"/>
                        </a:lnSpc>
                        <a:buFont typeface="Arial" panose="020B0604020202020204" pitchFamily="34" charset="0"/>
                        <a:buChar char="•"/>
                      </a:pPr>
                      <a:r>
                        <a:rPr lang="zh-CN" altLang="en-US" dirty="0"/>
                        <a:t>新闻发布会</a:t>
                      </a:r>
                      <a:endParaRPr lang="en-US" altLang="zh-CN" dirty="0"/>
                    </a:p>
                    <a:p>
                      <a:pPr marL="285750" indent="-285750">
                        <a:lnSpc>
                          <a:spcPct val="150000"/>
                        </a:lnSpc>
                        <a:buFont typeface="Arial" panose="020B0604020202020204" pitchFamily="34" charset="0"/>
                        <a:buChar char="•"/>
                      </a:pPr>
                      <a:r>
                        <a:rPr lang="en-US" altLang="zh-CN" dirty="0"/>
                        <a:t>……</a:t>
                      </a:r>
                    </a:p>
                    <a:p>
                      <a:pPr marL="285750" indent="-285750">
                        <a:lnSpc>
                          <a:spcPct val="150000"/>
                        </a:lnSpc>
                        <a:buFont typeface="Arial" panose="020B0604020202020204" pitchFamily="34" charset="0"/>
                        <a:buChar char="•"/>
                      </a:pPr>
                      <a:endParaRPr lang="en-US" dirty="0"/>
                    </a:p>
                  </a:txBody>
                  <a:tcPr/>
                </a:tc>
                <a:extLst>
                  <a:ext uri="{0D108BD9-81ED-4DB2-BD59-A6C34878D82A}">
                    <a16:rowId xmlns:a16="http://schemas.microsoft.com/office/drawing/2014/main" val="10001"/>
                  </a:ext>
                </a:extLst>
              </a:tr>
            </a:tbl>
          </a:graphicData>
        </a:graphic>
      </p:graphicFrame>
      <p:pic>
        <p:nvPicPr>
          <p:cNvPr id="4" name="1cda73034c62c0b4d48dc658431521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51784" y="4583968"/>
            <a:ext cx="3402290" cy="17225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zh-CN" altLang="en-US" dirty="0"/>
              <a:t>飞友科技回报机场</a:t>
            </a:r>
            <a:endParaRPr lang="en-US" dirty="0"/>
          </a:p>
        </p:txBody>
      </p:sp>
      <p:sp>
        <p:nvSpPr>
          <p:cNvPr id="3" name="Text Placeholder 2"/>
          <p:cNvSpPr>
            <a:spLocks noGrp="1"/>
          </p:cNvSpPr>
          <p:nvPr>
            <p:ph type="body" sz="quarter" idx="11"/>
          </p:nvPr>
        </p:nvSpPr>
        <p:spPr/>
        <p:txBody>
          <a:bodyPr/>
          <a:lstStyle/>
          <a:p>
            <a:pPr algn="ctr"/>
            <a:r>
              <a:rPr lang="en-US" altLang="zh-CN" sz="6600" b="1" dirty="0"/>
              <a:t>1</a:t>
            </a:r>
            <a:r>
              <a:rPr lang="zh-CN" altLang="en-US" sz="6600" b="1" dirty="0"/>
              <a:t>亿投入</a:t>
            </a:r>
            <a:endParaRPr lang="en-US" altLang="zh-CN" sz="6600" b="1" dirty="0"/>
          </a:p>
          <a:p>
            <a:pPr algn="ctr"/>
            <a:r>
              <a:rPr lang="en-US" altLang="zh-CN" sz="4000" dirty="0"/>
              <a:t>2023</a:t>
            </a:r>
            <a:r>
              <a:rPr lang="zh-CN" altLang="en-US" sz="4000" dirty="0"/>
              <a:t>年提升中小机场</a:t>
            </a:r>
            <a:endParaRPr lang="en-US" altLang="zh-CN" sz="4000" dirty="0"/>
          </a:p>
          <a:p>
            <a:pPr algn="ctr"/>
            <a:r>
              <a:rPr lang="zh-CN" altLang="en-US" sz="4000" dirty="0"/>
              <a:t>安全能力、运行效率</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44484"/>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3716" y="5516216"/>
            <a:ext cx="2135560" cy="751125"/>
          </a:xfrm>
          <a:prstGeom prst="rect">
            <a:avLst/>
          </a:prstGeom>
        </p:spPr>
      </p:pic>
      <p:sp>
        <p:nvSpPr>
          <p:cNvPr id="2" name="文本框 1"/>
          <p:cNvSpPr txBox="1"/>
          <p:nvPr/>
        </p:nvSpPr>
        <p:spPr>
          <a:xfrm>
            <a:off x="1443355" y="2277110"/>
            <a:ext cx="9305290" cy="1938020"/>
          </a:xfrm>
          <a:prstGeom prst="rect">
            <a:avLst/>
          </a:prstGeom>
          <a:noFill/>
        </p:spPr>
        <p:txBody>
          <a:bodyPr wrap="square" rtlCol="0">
            <a:spAutoFit/>
          </a:bodyPr>
          <a:lstStyle/>
          <a:p>
            <a:pPr algn="ctr" latinLnBrk="0">
              <a:lnSpc>
                <a:spcPct val="150000"/>
              </a:lnSpc>
            </a:pPr>
            <a:r>
              <a:rPr lang="zh-CN" altLang="en-US" sz="4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用户为本</a:t>
            </a:r>
            <a:r>
              <a:rPr lang="en-US" altLang="zh-CN" sz="4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4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科技驱动</a:t>
            </a:r>
          </a:p>
          <a:p>
            <a:pPr algn="ctr" latinLnBrk="0">
              <a:lnSpc>
                <a:spcPct val="150000"/>
              </a:lnSpc>
            </a:pPr>
            <a:r>
              <a:rPr lang="en-US" altLang="zh-CN" sz="4000" b="1" dirty="0">
                <a:solidFill>
                  <a:schemeClr val="bg1"/>
                </a:solidFill>
                <a:ea typeface="微软雅黑" panose="020B0503020204020204" pitchFamily="34" charset="-122"/>
                <a:cs typeface="Arial" panose="020B0604020202020204" pitchFamily="34" charset="0"/>
              </a:rPr>
              <a:t>User-oriented, Technology-driven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zh-CN" altLang="en-US" dirty="0"/>
              <a:t>经济学解释</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824" b="18926"/>
          <a:stretch>
            <a:fillRect/>
          </a:stretch>
        </p:blipFill>
        <p:spPr>
          <a:xfrm>
            <a:off x="2495600" y="915500"/>
            <a:ext cx="7707100" cy="5607777"/>
          </a:xfrm>
          <a:prstGeom prst="rect">
            <a:avLst/>
          </a:prstGeom>
        </p:spPr>
      </p:pic>
      <p:sp>
        <p:nvSpPr>
          <p:cNvPr id="6" name="TextBox 5"/>
          <p:cNvSpPr txBox="1"/>
          <p:nvPr/>
        </p:nvSpPr>
        <p:spPr>
          <a:xfrm>
            <a:off x="3791744" y="1700808"/>
            <a:ext cx="912429" cy="307777"/>
          </a:xfrm>
          <a:prstGeom prst="rect">
            <a:avLst/>
          </a:prstGeom>
          <a:noFill/>
        </p:spPr>
        <p:txBody>
          <a:bodyPr wrap="none" rtlCol="0">
            <a:spAutoFit/>
          </a:bodyPr>
          <a:lstStyle/>
          <a:p>
            <a:r>
              <a:rPr lang="en-US" altLang="zh-CN" sz="1400" dirty="0">
                <a:solidFill>
                  <a:srgbClr val="0048AA"/>
                </a:solidFill>
              </a:rPr>
              <a:t>RASK</a:t>
            </a:r>
            <a:r>
              <a:rPr lang="en-US" altLang="zh-CN" sz="800" dirty="0">
                <a:solidFill>
                  <a:srgbClr val="0048AA"/>
                </a:solidFill>
              </a:rPr>
              <a:t>USA</a:t>
            </a:r>
            <a:endParaRPr lang="en-US" sz="1400" dirty="0">
              <a:solidFill>
                <a:srgbClr val="0048AA"/>
              </a:solidFill>
            </a:endParaRPr>
          </a:p>
        </p:txBody>
      </p:sp>
      <p:sp>
        <p:nvSpPr>
          <p:cNvPr id="7" name="TextBox 6"/>
          <p:cNvSpPr txBox="1"/>
          <p:nvPr/>
        </p:nvSpPr>
        <p:spPr>
          <a:xfrm>
            <a:off x="3575720" y="4417749"/>
            <a:ext cx="925253" cy="307777"/>
          </a:xfrm>
          <a:prstGeom prst="rect">
            <a:avLst/>
          </a:prstGeom>
          <a:noFill/>
        </p:spPr>
        <p:txBody>
          <a:bodyPr wrap="none" rtlCol="0">
            <a:spAutoFit/>
          </a:bodyPr>
          <a:lstStyle/>
          <a:p>
            <a:r>
              <a:rPr lang="en-US" altLang="zh-CN" sz="1400" dirty="0">
                <a:solidFill>
                  <a:srgbClr val="0048AA"/>
                </a:solidFill>
              </a:rPr>
              <a:t>RASK</a:t>
            </a:r>
            <a:r>
              <a:rPr lang="en-US" altLang="zh-CN" sz="800" dirty="0">
                <a:solidFill>
                  <a:srgbClr val="0048AA"/>
                </a:solidFill>
              </a:rPr>
              <a:t>CHN</a:t>
            </a:r>
            <a:endParaRPr lang="en-US" sz="1400" dirty="0">
              <a:solidFill>
                <a:srgbClr val="0048AA"/>
              </a:solidFill>
            </a:endParaRPr>
          </a:p>
        </p:txBody>
      </p:sp>
      <p:sp>
        <p:nvSpPr>
          <p:cNvPr id="8" name="TextBox 7"/>
          <p:cNvSpPr txBox="1"/>
          <p:nvPr/>
        </p:nvSpPr>
        <p:spPr>
          <a:xfrm>
            <a:off x="8112224" y="5589240"/>
            <a:ext cx="675185" cy="307777"/>
          </a:xfrm>
          <a:prstGeom prst="rect">
            <a:avLst/>
          </a:prstGeom>
          <a:noFill/>
        </p:spPr>
        <p:txBody>
          <a:bodyPr wrap="none" rtlCol="0">
            <a:spAutoFit/>
          </a:bodyPr>
          <a:lstStyle/>
          <a:p>
            <a:r>
              <a:rPr lang="en-US" altLang="zh-CN" sz="1400" dirty="0">
                <a:solidFill>
                  <a:srgbClr val="C00000"/>
                </a:solidFill>
              </a:rPr>
              <a:t>CASK</a:t>
            </a:r>
            <a:endParaRPr lang="en-US" sz="1400" dirty="0">
              <a:solidFill>
                <a:srgbClr val="C00000"/>
              </a:solidFill>
            </a:endParaRPr>
          </a:p>
        </p:txBody>
      </p:sp>
      <p:sp>
        <p:nvSpPr>
          <p:cNvPr id="9" name="TextBox 8"/>
          <p:cNvSpPr txBox="1"/>
          <p:nvPr/>
        </p:nvSpPr>
        <p:spPr>
          <a:xfrm>
            <a:off x="3287688" y="3085781"/>
            <a:ext cx="444352" cy="307777"/>
          </a:xfrm>
          <a:prstGeom prst="rect">
            <a:avLst/>
          </a:prstGeom>
          <a:noFill/>
        </p:spPr>
        <p:txBody>
          <a:bodyPr wrap="none" rtlCol="0">
            <a:spAutoFit/>
          </a:bodyPr>
          <a:lstStyle/>
          <a:p>
            <a:r>
              <a:rPr lang="en-US" altLang="zh-CN" sz="1400" dirty="0"/>
              <a:t>GS</a:t>
            </a:r>
            <a:endParaRPr lang="en-US" sz="1400" dirty="0">
              <a:solidFill>
                <a:srgbClr val="0048AA"/>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zh-CN" altLang="en-US" dirty="0"/>
              <a:t>痛点在“客源”</a:t>
            </a:r>
            <a:endParaRPr lang="en-US" dirty="0"/>
          </a:p>
        </p:txBody>
      </p:sp>
      <p:sp>
        <p:nvSpPr>
          <p:cNvPr id="3" name="Text Placeholder 2"/>
          <p:cNvSpPr>
            <a:spLocks noGrp="1"/>
          </p:cNvSpPr>
          <p:nvPr>
            <p:ph type="body" sz="quarter" idx="11"/>
          </p:nvPr>
        </p:nvSpPr>
        <p:spPr>
          <a:xfrm>
            <a:off x="6096000" y="981025"/>
            <a:ext cx="5256584" cy="4895949"/>
          </a:xfrm>
        </p:spPr>
        <p:txBody>
          <a:bodyPr/>
          <a:lstStyle/>
          <a:p>
            <a:r>
              <a:rPr lang="zh-CN" altLang="en-US" sz="2400" dirty="0"/>
              <a:t>支线机场旅客吞吐量构成：</a:t>
            </a:r>
            <a:endParaRPr lang="en-US" altLang="zh-CN" sz="2400" dirty="0"/>
          </a:p>
          <a:p>
            <a:pPr marL="457200" indent="-457200">
              <a:buFont typeface="+mj-lt"/>
              <a:buAutoNum type="arabicPeriod"/>
            </a:pPr>
            <a:r>
              <a:rPr lang="zh-CN" altLang="en-US" sz="2400" b="1" dirty="0"/>
              <a:t>本地客源</a:t>
            </a:r>
            <a:endParaRPr lang="en-US" altLang="zh-CN" sz="2400" b="1" dirty="0"/>
          </a:p>
          <a:p>
            <a:pPr marL="702945" lvl="1" indent="-342900"/>
            <a:r>
              <a:rPr lang="zh-CN" altLang="en-US" sz="2200" dirty="0"/>
              <a:t>城区人口少，可支配收入水平较低</a:t>
            </a:r>
            <a:endParaRPr lang="en-US" altLang="zh-CN" sz="2200" dirty="0"/>
          </a:p>
          <a:p>
            <a:pPr marL="702945" lvl="1" indent="-342900"/>
            <a:r>
              <a:rPr lang="zh-CN" altLang="en-US" sz="2200" dirty="0"/>
              <a:t>航线网络不支持出行需求</a:t>
            </a:r>
            <a:endParaRPr lang="en-US" altLang="zh-CN" sz="2200" dirty="0"/>
          </a:p>
          <a:p>
            <a:pPr marL="457200" indent="-457200">
              <a:buFont typeface="+mj-lt"/>
              <a:buAutoNum type="arabicPeriod"/>
            </a:pPr>
            <a:r>
              <a:rPr lang="zh-CN" altLang="en-US" sz="2400" b="1" dirty="0"/>
              <a:t>周边客源</a:t>
            </a:r>
            <a:endParaRPr lang="en-US" altLang="zh-CN" sz="2400" b="1" dirty="0"/>
          </a:p>
          <a:p>
            <a:pPr marL="702945" lvl="1" indent="-342900"/>
            <a:r>
              <a:rPr lang="zh-CN" altLang="en-US" sz="2200" dirty="0"/>
              <a:t>被虹吸</a:t>
            </a:r>
            <a:endParaRPr lang="en-US" altLang="zh-CN" sz="2200" dirty="0"/>
          </a:p>
          <a:p>
            <a:pPr marL="457200" indent="-457200">
              <a:buFont typeface="+mj-lt"/>
              <a:buAutoNum type="arabicPeriod"/>
            </a:pPr>
            <a:r>
              <a:rPr lang="zh-CN" altLang="en-US" sz="2400" b="1" dirty="0"/>
              <a:t>外地客源</a:t>
            </a:r>
            <a:endParaRPr lang="en-US" altLang="zh-CN" sz="2400" b="1" dirty="0"/>
          </a:p>
          <a:p>
            <a:pPr marL="702945" lvl="1" indent="-342900"/>
            <a:r>
              <a:rPr lang="zh-CN" altLang="en-US" sz="2200" dirty="0"/>
              <a:t>一般为本地的两倍</a:t>
            </a:r>
            <a:endParaRPr lang="en-US" altLang="zh-CN" sz="2200" dirty="0"/>
          </a:p>
          <a:p>
            <a:pPr marL="702945" lvl="1" indent="-342900"/>
            <a:r>
              <a:rPr lang="zh-CN" altLang="en-US" sz="2200" dirty="0"/>
              <a:t>经济规模和产业结构</a:t>
            </a:r>
            <a:endParaRPr lang="en-US" altLang="zh-CN" sz="2200" dirty="0"/>
          </a:p>
          <a:p>
            <a:pPr marL="702945" lvl="1" indent="-342900"/>
            <a:r>
              <a:rPr lang="zh-CN" altLang="en-US" sz="2200" dirty="0"/>
              <a:t>旅游业</a:t>
            </a:r>
            <a:endParaRPr lang="en-US" sz="2200" dirty="0"/>
          </a:p>
        </p:txBody>
      </p:sp>
      <p:graphicFrame>
        <p:nvGraphicFramePr>
          <p:cNvPr id="4" name="图表 14"/>
          <p:cNvGraphicFramePr/>
          <p:nvPr/>
        </p:nvGraphicFramePr>
        <p:xfrm>
          <a:off x="377148" y="836712"/>
          <a:ext cx="5541471" cy="316835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927648" y="3743454"/>
            <a:ext cx="4320480" cy="261610"/>
          </a:xfrm>
          <a:prstGeom prst="rect">
            <a:avLst/>
          </a:prstGeom>
          <a:noFill/>
        </p:spPr>
        <p:txBody>
          <a:bodyPr wrap="square">
            <a:spAutoFit/>
          </a:bodyPr>
          <a:lstStyle/>
          <a:p>
            <a:pPr algn="ctr">
              <a:spcBef>
                <a:spcPts val="600"/>
              </a:spcBef>
            </a:pPr>
            <a:r>
              <a:rPr lang="en-US" altLang="zh-CN" sz="1050" kern="100" dirty="0">
                <a:solidFill>
                  <a:schemeClr val="bg1">
                    <a:lumMod val="50000"/>
                  </a:schemeClr>
                </a:solidFill>
                <a:effectLst/>
                <a:latin typeface="+mn-ea"/>
                <a:ea typeface="+mn-ea"/>
                <a:cs typeface="Times New Roman" panose="02020603050405020304" pitchFamily="18" charset="0"/>
              </a:rPr>
              <a:t>Source:</a:t>
            </a:r>
            <a:r>
              <a:rPr lang="zh-CN" sz="1050" kern="100" dirty="0">
                <a:solidFill>
                  <a:schemeClr val="bg1">
                    <a:lumMod val="50000"/>
                  </a:schemeClr>
                </a:solidFill>
                <a:effectLst/>
                <a:latin typeface="+mn-ea"/>
                <a:ea typeface="+mn-ea"/>
                <a:cs typeface="Times New Roman" panose="02020603050405020304" pitchFamily="18" charset="0"/>
              </a:rPr>
              <a:t> </a:t>
            </a:r>
            <a:r>
              <a:rPr lang="en-US" altLang="zh-CN" sz="900" kern="100" dirty="0">
                <a:solidFill>
                  <a:schemeClr val="bg1">
                    <a:lumMod val="50000"/>
                  </a:schemeClr>
                </a:solidFill>
                <a:latin typeface="+mn-ea"/>
                <a:ea typeface="+mn-ea"/>
                <a:cs typeface="Times New Roman" panose="02020603050405020304" pitchFamily="18" charset="0"/>
              </a:rPr>
              <a:t>CADAS</a:t>
            </a:r>
            <a:endParaRPr lang="en-US" altLang="zh-CN" sz="1050" kern="100" dirty="0">
              <a:solidFill>
                <a:schemeClr val="bg1">
                  <a:lumMod val="50000"/>
                </a:schemeClr>
              </a:solidFill>
              <a:effectLst/>
              <a:latin typeface="+mn-ea"/>
              <a:ea typeface="+mn-ea"/>
              <a:cs typeface="Times New Roman" panose="02020603050405020304" pitchFamily="18" charset="0"/>
            </a:endParaRPr>
          </a:p>
        </p:txBody>
      </p:sp>
      <p:sp>
        <p:nvSpPr>
          <p:cNvPr id="7" name="TextBox 6"/>
          <p:cNvSpPr txBox="1"/>
          <p:nvPr/>
        </p:nvSpPr>
        <p:spPr>
          <a:xfrm>
            <a:off x="4223792" y="6571400"/>
            <a:ext cx="1944216" cy="253916"/>
          </a:xfrm>
          <a:prstGeom prst="rect">
            <a:avLst/>
          </a:prstGeom>
          <a:noFill/>
        </p:spPr>
        <p:txBody>
          <a:bodyPr wrap="square">
            <a:spAutoFit/>
          </a:bodyPr>
          <a:lstStyle/>
          <a:p>
            <a:pPr algn="ctr">
              <a:spcBef>
                <a:spcPts val="600"/>
              </a:spcBef>
            </a:pPr>
            <a:r>
              <a:rPr lang="en-US" altLang="zh-CN" sz="1050" kern="100" dirty="0">
                <a:solidFill>
                  <a:schemeClr val="bg1">
                    <a:lumMod val="50000"/>
                  </a:schemeClr>
                </a:solidFill>
                <a:effectLst/>
                <a:latin typeface="+mn-ea"/>
                <a:ea typeface="+mn-ea"/>
                <a:cs typeface="Times New Roman" panose="02020603050405020304" pitchFamily="18" charset="0"/>
              </a:rPr>
              <a:t>Source:</a:t>
            </a:r>
            <a:r>
              <a:rPr lang="zh-CN" sz="1050" kern="100" dirty="0">
                <a:solidFill>
                  <a:schemeClr val="bg1">
                    <a:lumMod val="50000"/>
                  </a:schemeClr>
                </a:solidFill>
                <a:effectLst/>
                <a:latin typeface="+mn-ea"/>
                <a:ea typeface="+mn-ea"/>
                <a:cs typeface="Times New Roman" panose="02020603050405020304" pitchFamily="18" charset="0"/>
              </a:rPr>
              <a:t> </a:t>
            </a:r>
            <a:r>
              <a:rPr lang="en-US" altLang="zh-CN" sz="900" kern="100" dirty="0">
                <a:solidFill>
                  <a:schemeClr val="bg1">
                    <a:lumMod val="50000"/>
                  </a:schemeClr>
                </a:solidFill>
                <a:latin typeface="+mn-ea"/>
                <a:ea typeface="+mn-ea"/>
                <a:cs typeface="Times New Roman" panose="02020603050405020304" pitchFamily="18" charset="0"/>
              </a:rPr>
              <a:t>CADAS</a:t>
            </a:r>
            <a:endParaRPr lang="en-US" altLang="zh-CN" sz="1050" kern="100" dirty="0">
              <a:solidFill>
                <a:schemeClr val="bg1">
                  <a:lumMod val="50000"/>
                </a:schemeClr>
              </a:solidFill>
              <a:effectLst/>
              <a:latin typeface="+mn-ea"/>
              <a:ea typeface="+mn-ea"/>
              <a:cs typeface="Times New Roman" panose="02020603050405020304" pitchFamily="18" charset="0"/>
            </a:endParaRPr>
          </a:p>
        </p:txBody>
      </p:sp>
      <p:graphicFrame>
        <p:nvGraphicFramePr>
          <p:cNvPr id="8" name="图表 12"/>
          <p:cNvGraphicFramePr/>
          <p:nvPr/>
        </p:nvGraphicFramePr>
        <p:xfrm>
          <a:off x="609600" y="4113331"/>
          <a:ext cx="5126360" cy="243696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7843" y="1844824"/>
            <a:ext cx="6418857" cy="4518253"/>
          </a:xfrm>
          <a:prstGeom prst="rect">
            <a:avLst/>
          </a:prstGeom>
        </p:spPr>
      </p:pic>
      <p:sp>
        <p:nvSpPr>
          <p:cNvPr id="2" name="Text Placeholder 1"/>
          <p:cNvSpPr>
            <a:spLocks noGrp="1"/>
          </p:cNvSpPr>
          <p:nvPr>
            <p:ph type="body" sz="quarter" idx="10"/>
          </p:nvPr>
        </p:nvSpPr>
        <p:spPr/>
        <p:txBody>
          <a:bodyPr/>
          <a:lstStyle/>
          <a:p>
            <a:r>
              <a:rPr lang="zh-CN" altLang="en-US" dirty="0"/>
              <a:t>“财政补贴”这个传统发动机不灵了</a:t>
            </a:r>
            <a:endParaRPr lang="en-US" dirty="0"/>
          </a:p>
        </p:txBody>
      </p:sp>
      <p:sp>
        <p:nvSpPr>
          <p:cNvPr id="3" name="Text Placeholder 2"/>
          <p:cNvSpPr>
            <a:spLocks noGrp="1"/>
          </p:cNvSpPr>
          <p:nvPr>
            <p:ph type="body" sz="quarter" idx="11"/>
          </p:nvPr>
        </p:nvSpPr>
        <p:spPr/>
        <p:txBody>
          <a:bodyPr/>
          <a:lstStyle/>
          <a:p>
            <a:pPr marL="342900" indent="-342900">
              <a:buFont typeface="Arial" panose="020B0604020202020204" pitchFamily="34" charset="0"/>
              <a:buChar char="•"/>
            </a:pPr>
            <a:r>
              <a:rPr lang="zh-CN" altLang="en-US" sz="2400" dirty="0"/>
              <a:t>客源不清晰</a:t>
            </a:r>
            <a:r>
              <a:rPr lang="en-US" altLang="zh-CN" sz="2400" dirty="0"/>
              <a:t>——》</a:t>
            </a:r>
            <a:r>
              <a:rPr lang="zh-CN" altLang="en-US" sz="2400" dirty="0"/>
              <a:t>航线亏损</a:t>
            </a:r>
            <a:r>
              <a:rPr lang="en-US" altLang="zh-CN" sz="2400" dirty="0"/>
              <a:t>/</a:t>
            </a:r>
            <a:r>
              <a:rPr lang="zh-CN" altLang="en-US" sz="2400" dirty="0"/>
              <a:t>航司经营动力不足</a:t>
            </a:r>
            <a:r>
              <a:rPr lang="en-US" altLang="zh-CN" sz="2400" dirty="0"/>
              <a:t>——》</a:t>
            </a:r>
            <a:r>
              <a:rPr lang="zh-CN" altLang="en-US" sz="2400" dirty="0"/>
              <a:t>政府补贴驱动</a:t>
            </a:r>
            <a:endParaRPr lang="en-US" altLang="zh-CN" sz="2400" dirty="0"/>
          </a:p>
          <a:p>
            <a:pPr marL="342900" indent="-342900">
              <a:buFont typeface="Arial" panose="020B0604020202020204" pitchFamily="34" charset="0"/>
              <a:buChar char="•"/>
            </a:pPr>
            <a:r>
              <a:rPr lang="zh-CN" altLang="en-US" sz="2400" dirty="0"/>
              <a:t>航线安排不看需求看补贴</a:t>
            </a:r>
            <a:r>
              <a:rPr lang="en-US" altLang="zh-CN" sz="2400" dirty="0"/>
              <a:t>——》</a:t>
            </a:r>
            <a:r>
              <a:rPr lang="zh-CN" altLang="en-US" sz="2400" dirty="0"/>
              <a:t>稳定性差</a:t>
            </a:r>
            <a:r>
              <a:rPr lang="en-US" altLang="zh-CN" sz="2400" dirty="0"/>
              <a:t>——》</a:t>
            </a:r>
            <a:r>
              <a:rPr lang="zh-CN" altLang="en-US" sz="2400" dirty="0"/>
              <a:t>市场波动</a:t>
            </a:r>
            <a:endParaRPr lang="en-US" altLang="zh-CN" sz="2400" dirty="0"/>
          </a:p>
          <a:p>
            <a:pPr marL="342900" indent="-342900">
              <a:buFont typeface="Arial" panose="020B0604020202020204" pitchFamily="34" charset="0"/>
              <a:buChar char="•"/>
            </a:pPr>
            <a:r>
              <a:rPr lang="zh-CN" altLang="en-US" sz="2400" dirty="0"/>
              <a:t>地方政府财政压力上升</a:t>
            </a:r>
            <a:r>
              <a:rPr lang="en-US" altLang="zh-CN" sz="2400" dirty="0"/>
              <a:t>——》</a:t>
            </a:r>
            <a:r>
              <a:rPr lang="zh-CN" altLang="en-US" sz="2400" dirty="0"/>
              <a:t>补贴下降</a:t>
            </a:r>
            <a:r>
              <a:rPr lang="en-US" altLang="zh-CN" sz="2400" dirty="0"/>
              <a:t>——》</a:t>
            </a:r>
            <a:r>
              <a:rPr lang="zh-CN" altLang="en-US" sz="2400" dirty="0"/>
              <a:t>投资回报率</a:t>
            </a:r>
            <a:endParaRPr lang="en-US"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zh-CN" altLang="en-US" dirty="0"/>
              <a:t>实际数据说明“支线机场”标签正在逐渐消失</a:t>
            </a:r>
            <a:endParaRPr lang="en-US" dirty="0"/>
          </a:p>
        </p:txBody>
      </p:sp>
      <p:sp>
        <p:nvSpPr>
          <p:cNvPr id="6" name="TextBox 5"/>
          <p:cNvSpPr txBox="1"/>
          <p:nvPr/>
        </p:nvSpPr>
        <p:spPr>
          <a:xfrm>
            <a:off x="551384" y="5021533"/>
            <a:ext cx="2196244" cy="253916"/>
          </a:xfrm>
          <a:prstGeom prst="rect">
            <a:avLst/>
          </a:prstGeom>
          <a:noFill/>
        </p:spPr>
        <p:txBody>
          <a:bodyPr wrap="square">
            <a:spAutoFit/>
          </a:bodyPr>
          <a:lstStyle/>
          <a:p>
            <a:pPr algn="ctr">
              <a:spcBef>
                <a:spcPts val="600"/>
              </a:spcBef>
            </a:pPr>
            <a:r>
              <a:rPr lang="en-US" altLang="zh-CN" sz="1050" kern="100" dirty="0">
                <a:solidFill>
                  <a:schemeClr val="bg1">
                    <a:lumMod val="50000"/>
                  </a:schemeClr>
                </a:solidFill>
                <a:effectLst/>
                <a:latin typeface="+mn-ea"/>
                <a:ea typeface="+mn-ea"/>
                <a:cs typeface="Times New Roman" panose="02020603050405020304" pitchFamily="18" charset="0"/>
              </a:rPr>
              <a:t>Source:</a:t>
            </a:r>
            <a:r>
              <a:rPr lang="zh-CN" sz="1050" kern="100" dirty="0">
                <a:solidFill>
                  <a:schemeClr val="bg1">
                    <a:lumMod val="50000"/>
                  </a:schemeClr>
                </a:solidFill>
                <a:effectLst/>
                <a:latin typeface="+mn-ea"/>
                <a:ea typeface="+mn-ea"/>
                <a:cs typeface="Times New Roman" panose="02020603050405020304" pitchFamily="18" charset="0"/>
              </a:rPr>
              <a:t> </a:t>
            </a:r>
            <a:r>
              <a:rPr lang="en-US" altLang="zh-CN" sz="900" kern="100" dirty="0">
                <a:solidFill>
                  <a:schemeClr val="bg1">
                    <a:lumMod val="50000"/>
                  </a:schemeClr>
                </a:solidFill>
                <a:latin typeface="+mn-ea"/>
                <a:ea typeface="+mn-ea"/>
                <a:cs typeface="Times New Roman" panose="02020603050405020304" pitchFamily="18" charset="0"/>
              </a:rPr>
              <a:t>CADAS</a:t>
            </a:r>
            <a:endParaRPr lang="en-US" altLang="zh-CN" sz="1050" kern="100" dirty="0">
              <a:solidFill>
                <a:schemeClr val="bg1">
                  <a:lumMod val="50000"/>
                </a:schemeClr>
              </a:solidFill>
              <a:effectLst/>
              <a:latin typeface="+mn-ea"/>
              <a:ea typeface="+mn-ea"/>
              <a:cs typeface="Times New Roman" panose="02020603050405020304" pitchFamily="18" charset="0"/>
            </a:endParaRPr>
          </a:p>
        </p:txBody>
      </p:sp>
      <p:sp>
        <p:nvSpPr>
          <p:cNvPr id="7" name="TextBox 6"/>
          <p:cNvSpPr txBox="1"/>
          <p:nvPr/>
        </p:nvSpPr>
        <p:spPr>
          <a:xfrm>
            <a:off x="5555942" y="5021533"/>
            <a:ext cx="2448272" cy="253916"/>
          </a:xfrm>
          <a:prstGeom prst="rect">
            <a:avLst/>
          </a:prstGeom>
          <a:noFill/>
        </p:spPr>
        <p:txBody>
          <a:bodyPr wrap="square">
            <a:spAutoFit/>
          </a:bodyPr>
          <a:lstStyle/>
          <a:p>
            <a:pPr algn="ctr">
              <a:spcBef>
                <a:spcPts val="600"/>
              </a:spcBef>
            </a:pPr>
            <a:r>
              <a:rPr lang="en-US" altLang="zh-CN" sz="1050" kern="100" dirty="0">
                <a:solidFill>
                  <a:schemeClr val="bg1">
                    <a:lumMod val="50000"/>
                  </a:schemeClr>
                </a:solidFill>
                <a:effectLst/>
                <a:latin typeface="+mn-ea"/>
                <a:ea typeface="+mn-ea"/>
                <a:cs typeface="Times New Roman" panose="02020603050405020304" pitchFamily="18" charset="0"/>
              </a:rPr>
              <a:t>Source:</a:t>
            </a:r>
            <a:r>
              <a:rPr lang="zh-CN" sz="1050" kern="100" dirty="0">
                <a:solidFill>
                  <a:schemeClr val="bg1">
                    <a:lumMod val="50000"/>
                  </a:schemeClr>
                </a:solidFill>
                <a:effectLst/>
                <a:latin typeface="+mn-ea"/>
                <a:ea typeface="+mn-ea"/>
                <a:cs typeface="Times New Roman" panose="02020603050405020304" pitchFamily="18" charset="0"/>
              </a:rPr>
              <a:t> </a:t>
            </a:r>
            <a:r>
              <a:rPr lang="en-US" altLang="zh-CN" sz="900" kern="100" dirty="0">
                <a:solidFill>
                  <a:schemeClr val="bg1">
                    <a:lumMod val="50000"/>
                  </a:schemeClr>
                </a:solidFill>
                <a:latin typeface="+mn-ea"/>
                <a:ea typeface="+mn-ea"/>
                <a:cs typeface="Times New Roman" panose="02020603050405020304" pitchFamily="18" charset="0"/>
              </a:rPr>
              <a:t>CADAS</a:t>
            </a:r>
            <a:endParaRPr lang="en-US" altLang="zh-CN" sz="1050" kern="100" dirty="0">
              <a:solidFill>
                <a:schemeClr val="bg1">
                  <a:lumMod val="50000"/>
                </a:schemeClr>
              </a:solidFill>
              <a:effectLst/>
              <a:latin typeface="+mn-ea"/>
              <a:ea typeface="+mn-ea"/>
              <a:cs typeface="Times New Roman" panose="02020603050405020304" pitchFamily="18" charset="0"/>
            </a:endParaRPr>
          </a:p>
        </p:txBody>
      </p:sp>
      <p:graphicFrame>
        <p:nvGraphicFramePr>
          <p:cNvPr id="8" name="图表 23"/>
          <p:cNvGraphicFramePr/>
          <p:nvPr/>
        </p:nvGraphicFramePr>
        <p:xfrm>
          <a:off x="335360" y="2863292"/>
          <a:ext cx="5328592" cy="20514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图表 44"/>
          <p:cNvGraphicFramePr/>
          <p:nvPr/>
        </p:nvGraphicFramePr>
        <p:xfrm>
          <a:off x="5794176" y="2832968"/>
          <a:ext cx="5486400" cy="21082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1343472" y="2479546"/>
            <a:ext cx="316835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lang="zh-CN" sz="1200" b="1" i="0" u="none" strike="noStrike" kern="1200" spc="0" baseline="0">
                <a:solidFill>
                  <a:srgbClr val="262626">
                    <a:lumMod val="65000"/>
                    <a:lumOff val="35000"/>
                  </a:srgbClr>
                </a:solidFill>
                <a:latin typeface="微软雅黑 Light" panose="020B0502040204020203" pitchFamily="34" charset="-122"/>
                <a:ea typeface="微软雅黑 Light" panose="020B0502040204020203" pitchFamily="34" charset="-122"/>
                <a:cs typeface="Times New Roman" panose="02020603050405020304" pitchFamily="18" charset="0"/>
              </a:defRPr>
            </a:pPr>
            <a:r>
              <a:rPr lang="zh-CN" sz="1200" dirty="0">
                <a:effectLst/>
              </a:rPr>
              <a:t>中国支线机场运营支线机型占比变化情况</a:t>
            </a:r>
            <a:endParaRPr lang="en-US" sz="1200" dirty="0">
              <a:effectLst/>
            </a:endParaRPr>
          </a:p>
        </p:txBody>
      </p:sp>
      <p:sp>
        <p:nvSpPr>
          <p:cNvPr id="13" name="TextBox 12"/>
          <p:cNvSpPr txBox="1"/>
          <p:nvPr/>
        </p:nvSpPr>
        <p:spPr>
          <a:xfrm>
            <a:off x="6177032" y="2479546"/>
            <a:ext cx="5486400" cy="276999"/>
          </a:xfrm>
          <a:prstGeom prst="rect">
            <a:avLst/>
          </a:prstGeom>
          <a:noFill/>
        </p:spPr>
        <p:txBody>
          <a:bodyPr wrap="square">
            <a:spAutoFit/>
          </a:bodyPr>
          <a:lstStyle/>
          <a:p>
            <a:pPr algn="ctr" rtl="0">
              <a:defRPr lang="zh-CN" sz="1200" b="1" i="0" u="none" strike="noStrike" kern="1200" spc="0" baseline="0">
                <a:solidFill>
                  <a:srgbClr val="262626">
                    <a:lumMod val="65000"/>
                    <a:lumOff val="35000"/>
                  </a:srgbClr>
                </a:solidFill>
                <a:latin typeface="微软雅黑 Light" panose="020B0502040204020203" pitchFamily="34" charset="-122"/>
                <a:ea typeface="微软雅黑 Light" panose="020B0502040204020203" pitchFamily="34" charset="-122"/>
                <a:cs typeface="Times New Roman" panose="02020603050405020304" pitchFamily="18" charset="0"/>
              </a:defRPr>
            </a:pPr>
            <a:r>
              <a:rPr lang="zh-CN" altLang="en-US" sz="1200" b="1" i="0" u="none" strike="noStrike" baseline="0" dirty="0">
                <a:effectLst/>
              </a:rPr>
              <a:t>中国支线机场平均航程变化情况</a:t>
            </a:r>
            <a:endParaRPr lang="en-US" sz="1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423592" y="3057571"/>
            <a:ext cx="9289032" cy="687611"/>
          </a:xfrm>
        </p:spPr>
        <p:txBody>
          <a:bodyPr/>
          <a:lstStyle/>
          <a:p>
            <a:pPr>
              <a:lnSpc>
                <a:spcPct val="100000"/>
              </a:lnSpc>
            </a:pPr>
            <a:r>
              <a:rPr lang="zh-CN" altLang="en-US" dirty="0"/>
              <a:t>支线机场的未来</a:t>
            </a:r>
          </a:p>
        </p:txBody>
      </p:sp>
      <p:sp>
        <p:nvSpPr>
          <p:cNvPr id="2" name="内容占位符 1"/>
          <p:cNvSpPr>
            <a:spLocks noGrp="1"/>
          </p:cNvSpPr>
          <p:nvPr>
            <p:ph type="body" sz="quarter" idx="10"/>
          </p:nvPr>
        </p:nvSpPr>
        <p:spPr>
          <a:prstGeom prst="rect">
            <a:avLst/>
          </a:prstGeom>
        </p:spPr>
        <p:txBody>
          <a:bodyPr/>
          <a:lstStyle/>
          <a:p>
            <a:r>
              <a:rPr lang="en-US" altLang="zh-CN" dirty="0"/>
              <a:t>2</a:t>
            </a:r>
            <a:endParaRPr lang="zh-CN"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zh-CN" altLang="en-US" dirty="0"/>
              <a:t>不同等级机场间</a:t>
            </a:r>
            <a:r>
              <a:rPr lang="en-US" altLang="zh-CN" dirty="0"/>
              <a:t>RASK</a:t>
            </a:r>
            <a:r>
              <a:rPr lang="zh-CN" altLang="en-US" dirty="0"/>
              <a:t>与航距对比</a:t>
            </a:r>
            <a:endParaRPr lang="en-US" dirty="0"/>
          </a:p>
        </p:txBody>
      </p:sp>
      <p:graphicFrame>
        <p:nvGraphicFramePr>
          <p:cNvPr id="4" name="Chart 3"/>
          <p:cNvGraphicFramePr/>
          <p:nvPr/>
        </p:nvGraphicFramePr>
        <p:xfrm>
          <a:off x="263352" y="1556792"/>
          <a:ext cx="6048000" cy="439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nvGraphicFramePr>
        <p:xfrm>
          <a:off x="6312024" y="1556792"/>
          <a:ext cx="6048672" cy="4392488"/>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688025" y="6165304"/>
            <a:ext cx="9187130" cy="306174"/>
          </a:xfrm>
          <a:prstGeom prst="rect">
            <a:avLst/>
          </a:prstGeom>
          <a:noFill/>
        </p:spPr>
        <p:txBody>
          <a:bodyPr wrap="none" rtlCol="0">
            <a:spAutoFit/>
          </a:bodyPr>
          <a:lstStyle/>
          <a:p>
            <a:pPr>
              <a:lnSpc>
                <a:spcPct val="150000"/>
              </a:lnSpc>
            </a:pPr>
            <a:r>
              <a:rPr lang="en-US" sz="1050" dirty="0">
                <a:solidFill>
                  <a:schemeClr val="bg1">
                    <a:lumMod val="50000"/>
                  </a:schemeClr>
                </a:solidFill>
                <a:latin typeface="+mn-ea"/>
                <a:ea typeface="+mn-ea"/>
              </a:rPr>
              <a:t>1</a:t>
            </a:r>
            <a:r>
              <a:rPr lang="zh-CN" altLang="en-US" sz="1050" dirty="0">
                <a:solidFill>
                  <a:schemeClr val="bg1">
                    <a:lumMod val="50000"/>
                  </a:schemeClr>
                </a:solidFill>
                <a:latin typeface="+mn-ea"/>
                <a:ea typeface="+mn-ea"/>
              </a:rPr>
              <a:t>类机场占中国时刻</a:t>
            </a:r>
            <a:r>
              <a:rPr lang="en-US" altLang="zh-CN" sz="1050" dirty="0">
                <a:solidFill>
                  <a:schemeClr val="bg1">
                    <a:lumMod val="50000"/>
                  </a:schemeClr>
                </a:solidFill>
                <a:latin typeface="+mn-ea"/>
                <a:ea typeface="+mn-ea"/>
              </a:rPr>
              <a:t>50%</a:t>
            </a:r>
            <a:r>
              <a:rPr lang="zh-CN" altLang="en-US" sz="1050" dirty="0">
                <a:solidFill>
                  <a:schemeClr val="bg1">
                    <a:lumMod val="50000"/>
                  </a:schemeClr>
                </a:solidFill>
                <a:latin typeface="+mn-ea"/>
                <a:ea typeface="+mn-ea"/>
              </a:rPr>
              <a:t>，</a:t>
            </a:r>
            <a:r>
              <a:rPr lang="en-US" altLang="zh-CN" sz="1050" dirty="0">
                <a:solidFill>
                  <a:schemeClr val="bg1">
                    <a:lumMod val="50000"/>
                  </a:schemeClr>
                </a:solidFill>
                <a:latin typeface="+mn-ea"/>
                <a:ea typeface="+mn-ea"/>
              </a:rPr>
              <a:t>1</a:t>
            </a:r>
            <a:r>
              <a:rPr lang="zh-CN" altLang="en-US" sz="1050" dirty="0">
                <a:solidFill>
                  <a:schemeClr val="bg1">
                    <a:lumMod val="50000"/>
                  </a:schemeClr>
                </a:solidFill>
                <a:latin typeface="+mn-ea"/>
                <a:ea typeface="+mn-ea"/>
              </a:rPr>
              <a:t>类</a:t>
            </a:r>
            <a:r>
              <a:rPr lang="en-US" altLang="zh-CN" sz="1050" dirty="0">
                <a:solidFill>
                  <a:schemeClr val="bg1">
                    <a:lumMod val="50000"/>
                  </a:schemeClr>
                </a:solidFill>
                <a:latin typeface="+mn-ea"/>
                <a:ea typeface="+mn-ea"/>
              </a:rPr>
              <a:t>+2</a:t>
            </a:r>
            <a:r>
              <a:rPr lang="zh-CN" altLang="en-US" sz="1050" dirty="0">
                <a:solidFill>
                  <a:schemeClr val="bg1">
                    <a:lumMod val="50000"/>
                  </a:schemeClr>
                </a:solidFill>
                <a:latin typeface="+mn-ea"/>
                <a:ea typeface="+mn-ea"/>
              </a:rPr>
              <a:t>类机场占中国时刻</a:t>
            </a:r>
            <a:r>
              <a:rPr lang="en-US" altLang="zh-CN" sz="1050" dirty="0">
                <a:solidFill>
                  <a:schemeClr val="bg1">
                    <a:lumMod val="50000"/>
                  </a:schemeClr>
                </a:solidFill>
                <a:latin typeface="+mn-ea"/>
                <a:ea typeface="+mn-ea"/>
              </a:rPr>
              <a:t>80%</a:t>
            </a:r>
            <a:r>
              <a:rPr lang="zh-CN" altLang="en-US" sz="1050" dirty="0">
                <a:solidFill>
                  <a:schemeClr val="bg1">
                    <a:lumMod val="50000"/>
                  </a:schemeClr>
                </a:solidFill>
                <a:latin typeface="+mn-ea"/>
                <a:ea typeface="+mn-ea"/>
              </a:rPr>
              <a:t>，其余的为</a:t>
            </a:r>
            <a:r>
              <a:rPr lang="en-US" altLang="zh-CN" sz="1050" dirty="0">
                <a:solidFill>
                  <a:schemeClr val="bg1">
                    <a:lumMod val="50000"/>
                  </a:schemeClr>
                </a:solidFill>
                <a:latin typeface="+mn-ea"/>
                <a:ea typeface="+mn-ea"/>
              </a:rPr>
              <a:t>3</a:t>
            </a:r>
            <a:r>
              <a:rPr lang="zh-CN" altLang="en-US" sz="1050" dirty="0">
                <a:solidFill>
                  <a:schemeClr val="bg1">
                    <a:lumMod val="50000"/>
                  </a:schemeClr>
                </a:solidFill>
                <a:latin typeface="+mn-ea"/>
                <a:ea typeface="+mn-ea"/>
              </a:rPr>
              <a:t>类机场。取</a:t>
            </a:r>
            <a:r>
              <a:rPr lang="en-US" altLang="zh-CN" sz="1050" dirty="0">
                <a:solidFill>
                  <a:schemeClr val="bg1">
                    <a:lumMod val="50000"/>
                  </a:schemeClr>
                </a:solidFill>
                <a:latin typeface="+mn-ea"/>
                <a:ea typeface="+mn-ea"/>
              </a:rPr>
              <a:t>2019</a:t>
            </a:r>
            <a:r>
              <a:rPr lang="zh-CN" altLang="en-US" sz="1050" dirty="0">
                <a:solidFill>
                  <a:schemeClr val="bg1">
                    <a:lumMod val="50000"/>
                  </a:schemeClr>
                </a:solidFill>
                <a:latin typeface="+mn-ea"/>
                <a:ea typeface="+mn-ea"/>
              </a:rPr>
              <a:t>、</a:t>
            </a:r>
            <a:r>
              <a:rPr lang="en-US" altLang="zh-CN" sz="1050" dirty="0">
                <a:solidFill>
                  <a:schemeClr val="bg1">
                    <a:lumMod val="50000"/>
                  </a:schemeClr>
                </a:solidFill>
                <a:latin typeface="+mn-ea"/>
                <a:ea typeface="+mn-ea"/>
              </a:rPr>
              <a:t>2020</a:t>
            </a:r>
            <a:r>
              <a:rPr lang="zh-CN" altLang="en-US" sz="1050" dirty="0">
                <a:solidFill>
                  <a:schemeClr val="bg1">
                    <a:lumMod val="50000"/>
                  </a:schemeClr>
                </a:solidFill>
                <a:latin typeface="+mn-ea"/>
                <a:ea typeface="+mn-ea"/>
              </a:rPr>
              <a:t>、</a:t>
            </a:r>
            <a:r>
              <a:rPr lang="en-US" altLang="zh-CN" sz="1050" dirty="0">
                <a:solidFill>
                  <a:schemeClr val="bg1">
                    <a:lumMod val="50000"/>
                  </a:schemeClr>
                </a:solidFill>
                <a:latin typeface="+mn-ea"/>
                <a:ea typeface="+mn-ea"/>
              </a:rPr>
              <a:t>2021</a:t>
            </a:r>
            <a:r>
              <a:rPr lang="zh-CN" altLang="en-US" sz="1050" dirty="0">
                <a:solidFill>
                  <a:schemeClr val="bg1">
                    <a:lumMod val="50000"/>
                  </a:schemeClr>
                </a:solidFill>
                <a:latin typeface="+mn-ea"/>
                <a:ea typeface="+mn-ea"/>
              </a:rPr>
              <a:t>三年航班最高峰日的数据统计。 </a:t>
            </a:r>
            <a:r>
              <a:rPr lang="en-US" altLang="zh-CN" sz="1050" dirty="0">
                <a:solidFill>
                  <a:schemeClr val="bg1">
                    <a:lumMod val="50000"/>
                  </a:schemeClr>
                </a:solidFill>
                <a:latin typeface="+mn-ea"/>
                <a:ea typeface="+mn-ea"/>
              </a:rPr>
              <a:t>Source: VariFlight</a:t>
            </a:r>
            <a:endParaRPr lang="en-US" sz="1050" dirty="0">
              <a:solidFill>
                <a:schemeClr val="bg1">
                  <a:lumMod val="50000"/>
                </a:schemeClr>
              </a:solidFill>
              <a:latin typeface="+mn-ea"/>
              <a:ea typeface="+mn-ea"/>
            </a:endParaRPr>
          </a:p>
        </p:txBody>
      </p:sp>
      <p:pic>
        <p:nvPicPr>
          <p:cNvPr id="7" name="Picture 6"/>
          <p:cNvPicPr>
            <a:picLocks noChangeAspect="1"/>
          </p:cNvPicPr>
          <p:nvPr/>
        </p:nvPicPr>
        <p:blipFill>
          <a:blip r:embed="rId5"/>
          <a:stretch>
            <a:fillRect/>
          </a:stretch>
        </p:blipFill>
        <p:spPr>
          <a:xfrm>
            <a:off x="2423592" y="5814805"/>
            <a:ext cx="1952625" cy="209550"/>
          </a:xfrm>
          <a:prstGeom prst="rect">
            <a:avLst/>
          </a:prstGeom>
        </p:spPr>
      </p:pic>
      <p:pic>
        <p:nvPicPr>
          <p:cNvPr id="8" name="Picture 7"/>
          <p:cNvPicPr>
            <a:picLocks noChangeAspect="1"/>
          </p:cNvPicPr>
          <p:nvPr/>
        </p:nvPicPr>
        <p:blipFill>
          <a:blip r:embed="rId6"/>
          <a:stretch>
            <a:fillRect/>
          </a:stretch>
        </p:blipFill>
        <p:spPr>
          <a:xfrm>
            <a:off x="8616280" y="5844017"/>
            <a:ext cx="1952625" cy="20955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6505a5e9-4e43-433c-ac30-32aa12074c74&quot;,&quot;Name&quot;:&quot;Feeyo&quot;,&quot;Kind&quot;:&quot;Custom&quot;,&quot;OldGuidesSetting&quot;:{&quot;HeaderHeight&quot;:13.0,&quot;FooterHeight&quot;:6.0,&quot;SideMargin&quot;:4.0,&quot;TopMargin&quot;:0.0,&quot;BottomMargin&quot;:0.0,&quot;IntervalMargin&quot;:1.5}}"/>
  <p:tag name="COMMONDATA" val="eyJoZGlkIjoiNWNjOTc1NTdiNjM3NzVmOTIxMGVmOGQyOGU4MWJiZWMifQ=="/>
  <p:tag name="KSO_WPP_MARK_KEY" val="78b942b0-56ae-4eb7-b9b3-dc940bc0c9a8"/>
</p:tagLst>
</file>

<file path=ppt/tags/tag10.xml><?xml version="1.0" encoding="utf-8"?>
<p:tagLst xmlns:a="http://schemas.openxmlformats.org/drawingml/2006/main" xmlns:r="http://schemas.openxmlformats.org/officeDocument/2006/relationships" xmlns:p="http://schemas.openxmlformats.org/presentationml/2006/main">
  <p:tag name="KSO_WM_UNIT_VALUE" val="1058*1671"/>
  <p:tag name="KSO_WM_UNIT_HIGHLIGHT" val="0"/>
  <p:tag name="KSO_WM_UNIT_COMPATIBLE" val="1"/>
  <p:tag name="KSO_WM_UNIT_DIAGRAM_ISNUMVISUAL" val="0"/>
  <p:tag name="KSO_WM_UNIT_DIAGRAM_ISREFERUNIT" val="0"/>
  <p:tag name="KSO_WM_UNIT_TYPE" val="d"/>
  <p:tag name="KSO_WM_UNIT_INDEX" val="1"/>
  <p:tag name="KSO_WM_UNIT_ID" val="diagram20211461_1*d*1"/>
  <p:tag name="KSO_WM_TEMPLATE_CATEGORY" val="diagram"/>
  <p:tag name="KSO_WM_TEMPLATE_INDEX" val="20211461"/>
  <p:tag name="KSO_WM_UNIT_LAYERLEVEL" val="1"/>
  <p:tag name="KSO_WM_TAG_VERSION" val="1.0"/>
  <p:tag name="KSO_WM_BEAUTIFY_FLAG" val=""/>
  <p:tag name="KSO_WM_CHIP_GROUPID" val="5e7310da9a230a26b9e88a19"/>
  <p:tag name="KSO_WM_CHIP_XID" val="5e7310da9a230a26b9e88a1a"/>
  <p:tag name="KSO_WM_UNIT_DEC_AREA_ID" val="570d15470dcc486182c694873d9fc46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3970e9fb54846a58da00d693a5fbb14"/>
  <p:tag name="KSO_WM_TEMPLATE_ASSEMBLE_XID" val="60656efa4054ed1e2fb801a1"/>
  <p:tag name="KSO_WM_TEMPLATE_ASSEMBLE_GROUPID" val="60656efa4054ed1e2fb801a1"/>
  <p:tag name="KSO_WM_UNIT_PLACING_PICTURE_USER_VIEWPORT" val="{&quot;height&quot;:6000,&quot;width&quot;:9480}"/>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287,&quot;width&quot;:3287}"/>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1461_1*i*3"/>
  <p:tag name="KSO_WM_TEMPLATE_CATEGORY" val="diagram"/>
  <p:tag name="KSO_WM_TEMPLATE_INDEX" val="20211461"/>
  <p:tag name="KSO_WM_UNIT_LAYERLEVEL" val="1"/>
  <p:tag name="KSO_WM_TAG_VERSION" val="1.0"/>
  <p:tag name="KSO_WM_BEAUTIFY_FLAG" val=""/>
  <p:tag name="KSO_WM_UNIT_TYPE" val="i"/>
  <p:tag name="KSO_WM_UNIT_INDEX" val="3"/>
  <p:tag name="KSO_WM_UNIT_BLOCK" val="0"/>
  <p:tag name="KSO_WM_UNIT_SM_LIMIT_TYPE" val="2"/>
  <p:tag name="KSO_WM_UNIT_DEC_AREA_ID" val="4d1ee2ce619242ffa516a99d9ff8b767"/>
  <p:tag name="KSO_WM_UNIT_DECORATE_INFO" val="{&quot;DecorateInfoH&quot;:{&quot;IsAbs&quot;:true},&quot;DecorateInfoW&quot;:{&quot;IsAbs&quot;:true},&quot;DecorateInfoX&quot;:{&quot;IsAbs&quot;:true,&quot;Pos&quot;:1},&quot;DecorateInfoY&quot;:{&quot;IsAbs&quot;:true,&quot;Pos&quot;:1},&quot;ReferentInfo&quot;:{&quot;Id&quot;:&quot;570d15470dcc486182c694873d9fc462&quot;,&quot;X&quot;:{&quot;Pos&quot;:1},&quot;Y&quot;:{&quot;Pos&quot;:1}},&quot;whChangeMode&quot;:0}"/>
  <p:tag name="KSO_WM_CHIP_GROUPID" val="5f6c90397b7ee298d4018785"/>
  <p:tag name="KSO_WM_CHIP_XID" val="5f6c90397b7ee298d4018786"/>
  <p:tag name="KSO_WM_TEMPLATE_ASSEMBLE_XID" val="60656efa4054ed1e2fb801a1"/>
  <p:tag name="KSO_WM_TEMPLATE_ASSEMBLE_GROUPID" val="60656efa4054ed1e2fb801a1"/>
  <p:tag name="KSO_WM_UNIT_PLACING_PICTURE_USER_VIEWPORT" val="{&quot;height&quot;:7299,&quot;width&quot;:12427}"/>
</p:tagLst>
</file>

<file path=ppt/tags/tag14.xml><?xml version="1.0" encoding="utf-8"?>
<p:tagLst xmlns:a="http://schemas.openxmlformats.org/drawingml/2006/main" xmlns:r="http://schemas.openxmlformats.org/officeDocument/2006/relationships" xmlns:p="http://schemas.openxmlformats.org/presentationml/2006/main">
  <p:tag name="KSO_WM_UNIT_VALUE" val="1058*1671"/>
  <p:tag name="KSO_WM_UNIT_HIGHLIGHT" val="0"/>
  <p:tag name="KSO_WM_UNIT_COMPATIBLE" val="1"/>
  <p:tag name="KSO_WM_UNIT_DIAGRAM_ISNUMVISUAL" val="0"/>
  <p:tag name="KSO_WM_UNIT_DIAGRAM_ISREFERUNIT" val="0"/>
  <p:tag name="KSO_WM_UNIT_TYPE" val="d"/>
  <p:tag name="KSO_WM_UNIT_INDEX" val="1"/>
  <p:tag name="KSO_WM_UNIT_ID" val="diagram20211461_1*d*1"/>
  <p:tag name="KSO_WM_TEMPLATE_CATEGORY" val="diagram"/>
  <p:tag name="KSO_WM_TEMPLATE_INDEX" val="20211461"/>
  <p:tag name="KSO_WM_UNIT_LAYERLEVEL" val="1"/>
  <p:tag name="KSO_WM_TAG_VERSION" val="1.0"/>
  <p:tag name="KSO_WM_BEAUTIFY_FLAG" val=""/>
  <p:tag name="KSO_WM_CHIP_GROUPID" val="5e7310da9a230a26b9e88a19"/>
  <p:tag name="KSO_WM_CHIP_XID" val="5e7310da9a230a26b9e88a1a"/>
  <p:tag name="KSO_WM_UNIT_DEC_AREA_ID" val="570d15470dcc486182c694873d9fc46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3970e9fb54846a58da00d693a5fbb14"/>
  <p:tag name="KSO_WM_TEMPLATE_ASSEMBLE_XID" val="60656efa4054ed1e2fb801a1"/>
  <p:tag name="KSO_WM_TEMPLATE_ASSEMBLE_GROUPID" val="60656efa4054ed1e2fb801a1"/>
  <p:tag name="KSO_WM_UNIT_PLACING_PICTURE_USER_VIEWPORT" val="{&quot;height&quot;:6000,&quot;width&quot;:9480}"/>
</p:tagLst>
</file>

<file path=ppt/tags/tag15.xml><?xml version="1.0" encoding="utf-8"?>
<p:tagLst xmlns:a="http://schemas.openxmlformats.org/drawingml/2006/main" xmlns:r="http://schemas.openxmlformats.org/officeDocument/2006/relationships" xmlns:p="http://schemas.openxmlformats.org/presentationml/2006/main">
  <p:tag name="KSO_WM_UNIT_TABLE_BEAUTIFY" val="smartTable{265a488a-fd0f-418c-8505-42c2ff24d803}"/>
  <p:tag name="KSO_WM_BEAUTIFY_FLAG" val=""/>
  <p:tag name="TABLE_ENDDRAG_ORIGIN_RECT" val="364*403"/>
  <p:tag name="TABLE_ENDDRAG_RECT" val="287*84*364*403"/>
</p:tagLst>
</file>

<file path=ppt/tags/tag16.xml><?xml version="1.0" encoding="utf-8"?>
<p:tagLst xmlns:a="http://schemas.openxmlformats.org/drawingml/2006/main" xmlns:r="http://schemas.openxmlformats.org/officeDocument/2006/relationships" xmlns:p="http://schemas.openxmlformats.org/presentationml/2006/main">
  <p:tag name="KSO_WM_UNIT_TABLE_BEAUTIFY" val="smartTable{265a488a-fd0f-418c-8505-42c2ff24d803}"/>
</p:tagLst>
</file>

<file path=ppt/tags/tag17.xml><?xml version="1.0" encoding="utf-8"?>
<p:tagLst xmlns:a="http://schemas.openxmlformats.org/drawingml/2006/main" xmlns:r="http://schemas.openxmlformats.org/officeDocument/2006/relationships" xmlns:p="http://schemas.openxmlformats.org/presentationml/2006/main">
  <p:tag name="ISLIDE.DIAGRAM" val="186494"/>
</p:tagLst>
</file>

<file path=ppt/tags/tag18.xml><?xml version="1.0" encoding="utf-8"?>
<p:tagLst xmlns:a="http://schemas.openxmlformats.org/drawingml/2006/main" xmlns:r="http://schemas.openxmlformats.org/officeDocument/2006/relationships" xmlns:p="http://schemas.openxmlformats.org/presentationml/2006/main">
  <p:tag name="PA" val="v5.2.11"/>
</p:tagLst>
</file>

<file path=ppt/tags/tag19.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DEFAULTLEFT" val="p199!2000"/>
  <p:tag name="DEFAULTTOP" val="p126"/>
  <p:tag name="DEFAULTWIDTH" val="p39!5999"/>
  <p:tag name="DEFAULTHEIGHT" val="p39!5999"/>
  <p:tag name="ISLOCKED" val="True"/>
</p:tagLst>
</file>

<file path=ppt/tags/tag20.xml><?xml version="1.0" encoding="utf-8"?>
<p:tagLst xmlns:a="http://schemas.openxmlformats.org/drawingml/2006/main" xmlns:r="http://schemas.openxmlformats.org/officeDocument/2006/relationships" xmlns:p="http://schemas.openxmlformats.org/presentationml/2006/main">
  <p:tag name="PA" val="v5.2.11"/>
</p:tagLst>
</file>

<file path=ppt/tags/tag21.xml><?xml version="1.0" encoding="utf-8"?>
<p:tagLst xmlns:a="http://schemas.openxmlformats.org/drawingml/2006/main" xmlns:r="http://schemas.openxmlformats.org/officeDocument/2006/relationships" xmlns:p="http://schemas.openxmlformats.org/presentationml/2006/main">
  <p:tag name="PA" val="v5.2.11"/>
</p:tagLst>
</file>

<file path=ppt/tags/tag22.xml><?xml version="1.0" encoding="utf-8"?>
<p:tagLst xmlns:a="http://schemas.openxmlformats.org/drawingml/2006/main" xmlns:r="http://schemas.openxmlformats.org/officeDocument/2006/relationships" xmlns:p="http://schemas.openxmlformats.org/presentationml/2006/main">
  <p:tag name="PA" val="v5.2.11"/>
</p:tagLst>
</file>

<file path=ppt/tags/tag23.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DEFAULTLEFT" val="p238!4000"/>
  <p:tag name="DEFAULTTOP" val="p126"/>
  <p:tag name="DEFAULTWIDTH" val="p39!5999"/>
  <p:tag name="DEFAULTHEIGHT" val="p39!5999"/>
  <p:tag name="ISLOCKED" val="True"/>
</p:tagLst>
</file>

<file path=ppt/tags/tag4.xml><?xml version="1.0" encoding="utf-8"?>
<p:tagLst xmlns:a="http://schemas.openxmlformats.org/drawingml/2006/main" xmlns:r="http://schemas.openxmlformats.org/officeDocument/2006/relationships" xmlns:p="http://schemas.openxmlformats.org/presentationml/2006/main">
  <p:tag name="DEFAULTLEFT" val="p160"/>
  <p:tag name="DEFAULTTOP" val="p126"/>
  <p:tag name="DEFAULTWIDTH" val="p39!5999"/>
  <p:tag name="DEFAULTHEIGHT" val="p39!5999"/>
  <p:tag name="ISLOCKED" val="True"/>
</p:tagLst>
</file>

<file path=ppt/tags/tag5.xml><?xml version="1.0" encoding="utf-8"?>
<p:tagLst xmlns:a="http://schemas.openxmlformats.org/drawingml/2006/main" xmlns:r="http://schemas.openxmlformats.org/officeDocument/2006/relationships" xmlns:p="http://schemas.openxmlformats.org/presentationml/2006/main">
  <p:tag name="DEFAULTLEFT" val="p199!2000"/>
  <p:tag name="DEFAULTTOP" val="p126"/>
  <p:tag name="DEFAULTWIDTH" val="p39!5999"/>
  <p:tag name="DEFAULTHEIGHT" val="p39!5999"/>
  <p:tag name="ISLOCKED" val="True"/>
</p:tagLst>
</file>

<file path=ppt/tags/tag6.xml><?xml version="1.0" encoding="utf-8"?>
<p:tagLst xmlns:a="http://schemas.openxmlformats.org/drawingml/2006/main" xmlns:r="http://schemas.openxmlformats.org/officeDocument/2006/relationships" xmlns:p="http://schemas.openxmlformats.org/presentationml/2006/main">
  <p:tag name="DEFAULTLEFT" val="p199!2000"/>
  <p:tag name="DEFAULTTOP" val="p126"/>
  <p:tag name="DEFAULTWIDTH" val="p39!5999"/>
  <p:tag name="DEFAULTHEIGHT" val="p39!5999"/>
  <p:tag name="ISLOCKED" val="True"/>
</p:tagLst>
</file>

<file path=ppt/tags/tag7.xml><?xml version="1.0" encoding="utf-8"?>
<p:tagLst xmlns:a="http://schemas.openxmlformats.org/drawingml/2006/main" xmlns:r="http://schemas.openxmlformats.org/officeDocument/2006/relationships" xmlns:p="http://schemas.openxmlformats.org/presentationml/2006/main">
  <p:tag name="DEFAULTLEFT" val="p160"/>
  <p:tag name="DEFAULTTOP" val="p126"/>
  <p:tag name="DEFAULTWIDTH" val="p39!5999"/>
  <p:tag name="DEFAULTHEIGHT" val="p39!5999"/>
  <p:tag name="ISLOCKED" val="True"/>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287,&quot;width&quot;:3287}"/>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1461_1*i*3"/>
  <p:tag name="KSO_WM_TEMPLATE_CATEGORY" val="diagram"/>
  <p:tag name="KSO_WM_TEMPLATE_INDEX" val="20211461"/>
  <p:tag name="KSO_WM_UNIT_LAYERLEVEL" val="1"/>
  <p:tag name="KSO_WM_TAG_VERSION" val="1.0"/>
  <p:tag name="KSO_WM_BEAUTIFY_FLAG" val=""/>
  <p:tag name="KSO_WM_UNIT_TYPE" val="i"/>
  <p:tag name="KSO_WM_UNIT_INDEX" val="3"/>
  <p:tag name="KSO_WM_UNIT_BLOCK" val="0"/>
  <p:tag name="KSO_WM_UNIT_SM_LIMIT_TYPE" val="2"/>
  <p:tag name="KSO_WM_UNIT_DEC_AREA_ID" val="4d1ee2ce619242ffa516a99d9ff8b767"/>
  <p:tag name="KSO_WM_UNIT_DECORATE_INFO" val="{&quot;DecorateInfoH&quot;:{&quot;IsAbs&quot;:true},&quot;DecorateInfoW&quot;:{&quot;IsAbs&quot;:true},&quot;DecorateInfoX&quot;:{&quot;IsAbs&quot;:true,&quot;Pos&quot;:1},&quot;DecorateInfoY&quot;:{&quot;IsAbs&quot;:true,&quot;Pos&quot;:1},&quot;ReferentInfo&quot;:{&quot;Id&quot;:&quot;570d15470dcc486182c694873d9fc462&quot;,&quot;X&quot;:{&quot;Pos&quot;:1},&quot;Y&quot;:{&quot;Pos&quot;:1}},&quot;whChangeMode&quot;:0}"/>
  <p:tag name="KSO_WM_CHIP_GROUPID" val="5f6c90397b7ee298d4018785"/>
  <p:tag name="KSO_WM_CHIP_XID" val="5f6c90397b7ee298d4018786"/>
  <p:tag name="KSO_WM_TEMPLATE_ASSEMBLE_XID" val="60656efa4054ed1e2fb801a1"/>
  <p:tag name="KSO_WM_TEMPLATE_ASSEMBLE_GROUPID" val="60656efa4054ed1e2fb801a1"/>
  <p:tag name="KSO_WM_UNIT_PLACING_PICTURE_USER_VIEWPORT" val="{&quot;height&quot;:7299,&quot;width&quot;:12427}"/>
</p:tagLst>
</file>

<file path=ppt/theme/theme1.xml><?xml version="1.0" encoding="utf-8"?>
<a:theme xmlns:a="http://schemas.openxmlformats.org/drawingml/2006/main" name="默认设计模板">
  <a:themeElements>
    <a:clrScheme name="Feeyo">
      <a:dk1>
        <a:srgbClr val="262626"/>
      </a:dk1>
      <a:lt1>
        <a:srgbClr val="FFFFFF"/>
      </a:lt1>
      <a:dk2>
        <a:srgbClr val="768395"/>
      </a:dk2>
      <a:lt2>
        <a:srgbClr val="F0F0F0"/>
      </a:lt2>
      <a:accent1>
        <a:srgbClr val="0048AA"/>
      </a:accent1>
      <a:accent2>
        <a:srgbClr val="D76227"/>
      </a:accent2>
      <a:accent3>
        <a:srgbClr val="366FC1"/>
      </a:accent3>
      <a:accent4>
        <a:srgbClr val="2C68FF"/>
      </a:accent4>
      <a:accent5>
        <a:srgbClr val="667583"/>
      </a:accent5>
      <a:accent6>
        <a:srgbClr val="9FA9B3"/>
      </a:accent6>
      <a:hlink>
        <a:srgbClr val="046DA3"/>
      </a:hlink>
      <a:folHlink>
        <a:srgbClr val="BFBFBF"/>
      </a:folHlink>
    </a:clrScheme>
    <a:fontScheme name="自定义 1">
      <a:majorFont>
        <a:latin typeface="Gadugi"/>
        <a:ea typeface="微软雅黑"/>
        <a:cs typeface=""/>
      </a:majorFont>
      <a:minorFont>
        <a:latin typeface="Gadug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1">
    <a:dk1>
      <a:sysClr val="windowText" lastClr="000000"/>
    </a:dk1>
    <a:lt1>
      <a:sysClr val="window" lastClr="FFFFFF"/>
    </a:lt1>
    <a:dk2>
      <a:srgbClr val="44546A"/>
    </a:dk2>
    <a:lt2>
      <a:srgbClr val="E7E6E6"/>
    </a:lt2>
    <a:accent1>
      <a:srgbClr val="F15629"/>
    </a:accent1>
    <a:accent2>
      <a:srgbClr val="174783"/>
    </a:accent2>
    <a:accent3>
      <a:srgbClr val="C5C5C5"/>
    </a:accent3>
    <a:accent4>
      <a:srgbClr val="00B05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自定义 1">
    <a:dk1>
      <a:sysClr val="windowText" lastClr="000000"/>
    </a:dk1>
    <a:lt1>
      <a:sysClr val="window" lastClr="FFFFFF"/>
    </a:lt1>
    <a:dk2>
      <a:srgbClr val="44546A"/>
    </a:dk2>
    <a:lt2>
      <a:srgbClr val="E7E6E6"/>
    </a:lt2>
    <a:accent1>
      <a:srgbClr val="F15629"/>
    </a:accent1>
    <a:accent2>
      <a:srgbClr val="174783"/>
    </a:accent2>
    <a:accent3>
      <a:srgbClr val="C5C5C5"/>
    </a:accent3>
    <a:accent4>
      <a:srgbClr val="00B05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TotalTime>
  <Words>1921</Words>
  <Application>Microsoft Office PowerPoint</Application>
  <PresentationFormat>宽屏</PresentationFormat>
  <Paragraphs>329</Paragraphs>
  <Slides>36</Slides>
  <Notes>7</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36</vt:i4>
      </vt:variant>
    </vt:vector>
  </HeadingPairs>
  <TitlesOfParts>
    <vt:vector size="45" baseType="lpstr">
      <vt:lpstr>-apple-system</vt:lpstr>
      <vt:lpstr>等线</vt:lpstr>
      <vt:lpstr>微软雅黑</vt:lpstr>
      <vt:lpstr>微软雅黑 Light</vt:lpstr>
      <vt:lpstr>Arial</vt:lpstr>
      <vt:lpstr>Calibri</vt:lpstr>
      <vt:lpstr>Calibri Light</vt:lpstr>
      <vt:lpstr>Gadugi</vt:lpstr>
      <vt:lpstr>默认设计模板</vt:lpstr>
      <vt:lpstr>中国中小机场挑战及应对的思考</vt:lpstr>
      <vt:lpstr>支线机场运营现状</vt:lpstr>
      <vt:lpstr>PowerPoint 演示文稿</vt:lpstr>
      <vt:lpstr>PowerPoint 演示文稿</vt:lpstr>
      <vt:lpstr>PowerPoint 演示文稿</vt:lpstr>
      <vt:lpstr>PowerPoint 演示文稿</vt:lpstr>
      <vt:lpstr>PowerPoint 演示文稿</vt:lpstr>
      <vt:lpstr>支线机场的未来</vt:lpstr>
      <vt:lpstr>PowerPoint 演示文稿</vt:lpstr>
      <vt:lpstr>PowerPoint 演示文稿</vt:lpstr>
      <vt:lpstr>PowerPoint 演示文稿</vt:lpstr>
      <vt:lpstr>PowerPoint 演示文稿</vt:lpstr>
      <vt:lpstr>支线数字化现状</vt:lpstr>
      <vt:lpstr>PowerPoint 演示文稿</vt:lpstr>
      <vt:lpstr>PowerPoint 演示文稿</vt:lpstr>
      <vt:lpstr>PowerPoint 演示文稿</vt:lpstr>
      <vt:lpstr>PowerPoint 演示文稿</vt:lpstr>
      <vt:lpstr>PowerPoint 演示文稿</vt:lpstr>
      <vt:lpstr>对数字化的理解与实践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飞友科技 介绍</dc:title>
  <dc:creator>LIO-AL00</dc:creator>
  <cp:lastModifiedBy>tong xuan</cp:lastModifiedBy>
  <cp:revision>678</cp:revision>
  <dcterms:created xsi:type="dcterms:W3CDTF">2017-06-07T17:21:00Z</dcterms:created>
  <dcterms:modified xsi:type="dcterms:W3CDTF">2023-04-10T14:54:04Z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B317CEF916214CE1972DF96936304A98</vt:lpwstr>
  </property>
</Properties>
</file>