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411" r:id="rId2"/>
    <p:sldId id="393" r:id="rId3"/>
    <p:sldId id="417" r:id="rId4"/>
    <p:sldId id="416" r:id="rId5"/>
    <p:sldId id="415" r:id="rId6"/>
    <p:sldId id="397" r:id="rId7"/>
    <p:sldId id="396" r:id="rId8"/>
    <p:sldId id="420" r:id="rId9"/>
    <p:sldId id="258" r:id="rId10"/>
    <p:sldId id="260" r:id="rId11"/>
    <p:sldId id="419" r:id="rId12"/>
    <p:sldId id="418" r:id="rId13"/>
    <p:sldId id="421" r:id="rId14"/>
    <p:sldId id="422" r:id="rId15"/>
  </p:sldIdLst>
  <p:sldSz cx="9144000" cy="5143500" type="screen16x9"/>
  <p:notesSz cx="7104063" cy="10234613"/>
  <p:custDataLst>
    <p:tags r:id="rId1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57C"/>
    <a:srgbClr val="FFFFFF"/>
    <a:srgbClr val="3D557A"/>
    <a:srgbClr val="EBD9C7"/>
    <a:srgbClr val="C28E5A"/>
    <a:srgbClr val="45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12" y="52"/>
      </p:cViewPr>
      <p:guideLst>
        <p:guide orient="horz" pos="1625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EE6F2-58EF-4200-92EC-9069F417B67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1B84F-19E0-4EBF-8B91-A4A1FEB1A06F}">
      <dgm:prSet phldrT="[文本]" custT="1"/>
      <dgm:spPr/>
      <dgm:t>
        <a:bodyPr/>
        <a:lstStyle/>
        <a:p>
          <a:r>
            <a:rPr lang="zh-CN" altLang="en-US" sz="1600" b="1" dirty="0"/>
            <a:t>地方政府重视和支持通航力度加大、热情高涨</a:t>
          </a:r>
          <a:endParaRPr lang="en-US" sz="1000" dirty="0"/>
        </a:p>
      </dgm:t>
    </dgm:pt>
    <dgm:pt modelId="{1E92D0A2-CB65-486F-BB6E-F1E111FB53BE}" type="parTrans" cxnId="{40096096-24C5-43A9-A70F-8A49A7461E6B}">
      <dgm:prSet/>
      <dgm:spPr/>
      <dgm:t>
        <a:bodyPr/>
        <a:lstStyle/>
        <a:p>
          <a:endParaRPr lang="en-US"/>
        </a:p>
      </dgm:t>
    </dgm:pt>
    <dgm:pt modelId="{DF631B6B-3B6A-41A0-874A-35762EE97BC8}" type="sibTrans" cxnId="{40096096-24C5-43A9-A70F-8A49A7461E6B}">
      <dgm:prSet/>
      <dgm:spPr/>
      <dgm:t>
        <a:bodyPr/>
        <a:lstStyle/>
        <a:p>
          <a:endParaRPr lang="en-US"/>
        </a:p>
      </dgm:t>
    </dgm:pt>
    <dgm:pt modelId="{B67C4BFC-B64C-487F-A8D2-19079D6D6857}">
      <dgm:prSet phldrT="[文本]" custT="1"/>
      <dgm:spPr/>
      <dgm:t>
        <a:bodyPr/>
        <a:lstStyle/>
        <a:p>
          <a:r>
            <a:rPr lang="zh-CN" altLang="en-US" sz="1600" b="1" dirty="0"/>
            <a:t>通用航空公司增速较快、国有等大型实力资本开始进入</a:t>
          </a:r>
          <a:endParaRPr lang="en-US" sz="1000" dirty="0"/>
        </a:p>
      </dgm:t>
    </dgm:pt>
    <dgm:pt modelId="{A6ACB3AC-61AB-40D7-88DF-E161104C5059}" type="parTrans" cxnId="{ADC3569D-9135-4D06-8E81-AC8262090ACC}">
      <dgm:prSet/>
      <dgm:spPr/>
      <dgm:t>
        <a:bodyPr/>
        <a:lstStyle/>
        <a:p>
          <a:endParaRPr lang="en-US"/>
        </a:p>
      </dgm:t>
    </dgm:pt>
    <dgm:pt modelId="{7C6B4D6D-586A-4B04-B3E6-CE41E25D492E}" type="sibTrans" cxnId="{ADC3569D-9135-4D06-8E81-AC8262090ACC}">
      <dgm:prSet/>
      <dgm:spPr/>
      <dgm:t>
        <a:bodyPr/>
        <a:lstStyle/>
        <a:p>
          <a:endParaRPr lang="en-US"/>
        </a:p>
      </dgm:t>
    </dgm:pt>
    <dgm:pt modelId="{CEFA607C-E30A-4EB3-92B2-E80635AEA707}">
      <dgm:prSet phldrT="[文本]" custT="1"/>
      <dgm:spPr/>
      <dgm:t>
        <a:bodyPr/>
        <a:lstStyle/>
        <a:p>
          <a:r>
            <a:rPr lang="zh-CN" altLang="en-US" sz="1600" b="1" dirty="0"/>
            <a:t>全国通航作业总量增速较快</a:t>
          </a:r>
          <a:endParaRPr lang="en-US" sz="1000" dirty="0"/>
        </a:p>
      </dgm:t>
    </dgm:pt>
    <dgm:pt modelId="{68A211C8-3A9A-409D-9F81-7A20604D946F}" type="parTrans" cxnId="{819946E2-136D-4581-B798-FCCC8DD50166}">
      <dgm:prSet/>
      <dgm:spPr/>
      <dgm:t>
        <a:bodyPr/>
        <a:lstStyle/>
        <a:p>
          <a:endParaRPr lang="en-US"/>
        </a:p>
      </dgm:t>
    </dgm:pt>
    <dgm:pt modelId="{D27E765E-76DD-4442-BF8B-1F2FC715647F}" type="sibTrans" cxnId="{819946E2-136D-4581-B798-FCCC8DD50166}">
      <dgm:prSet/>
      <dgm:spPr/>
      <dgm:t>
        <a:bodyPr/>
        <a:lstStyle/>
        <a:p>
          <a:endParaRPr lang="en-US"/>
        </a:p>
      </dgm:t>
    </dgm:pt>
    <dgm:pt modelId="{389DCA99-D5E1-4590-9C82-75DFD940A3A0}">
      <dgm:prSet phldrT="[文本]" custT="1"/>
      <dgm:spPr/>
      <dgm:t>
        <a:bodyPr/>
        <a:lstStyle/>
        <a:p>
          <a:r>
            <a:rPr lang="zh-CN" altLang="en-US" sz="1600" b="1" dirty="0"/>
            <a:t>通航公司运营结构开始优化</a:t>
          </a:r>
          <a:endParaRPr lang="en-US" sz="1000" dirty="0"/>
        </a:p>
      </dgm:t>
    </dgm:pt>
    <dgm:pt modelId="{5785C57A-3845-43EC-8B64-C1D03691D344}" type="parTrans" cxnId="{D000255E-1CFC-459C-8904-9AC2905BB8D4}">
      <dgm:prSet/>
      <dgm:spPr/>
      <dgm:t>
        <a:bodyPr/>
        <a:lstStyle/>
        <a:p>
          <a:endParaRPr lang="en-US"/>
        </a:p>
      </dgm:t>
    </dgm:pt>
    <dgm:pt modelId="{7D3AF3F7-D453-4DDB-9D34-3D03B0DB88DA}" type="sibTrans" cxnId="{D000255E-1CFC-459C-8904-9AC2905BB8D4}">
      <dgm:prSet/>
      <dgm:spPr/>
      <dgm:t>
        <a:bodyPr/>
        <a:lstStyle/>
        <a:p>
          <a:endParaRPr lang="en-US"/>
        </a:p>
      </dgm:t>
    </dgm:pt>
    <dgm:pt modelId="{01177216-B145-4F31-8536-2C73218C6DBB}">
      <dgm:prSet phldrT="[文本]"/>
      <dgm:spPr/>
      <dgm:t>
        <a:bodyPr/>
        <a:lstStyle/>
        <a:p>
          <a:r>
            <a:rPr lang="zh-CN" altLang="en-US" b="1" dirty="0"/>
            <a:t>基础设施不断加快、发展环境不断改善、运营企业活力增强</a:t>
          </a:r>
          <a:endParaRPr lang="en-US" b="1" dirty="0"/>
        </a:p>
      </dgm:t>
    </dgm:pt>
    <dgm:pt modelId="{BD0F805A-C37A-4C36-94A3-9F0308E7B2FF}" type="parTrans" cxnId="{29A1CBFB-B426-493E-A67D-BB0403062432}">
      <dgm:prSet/>
      <dgm:spPr/>
      <dgm:t>
        <a:bodyPr/>
        <a:lstStyle/>
        <a:p>
          <a:endParaRPr lang="en-US"/>
        </a:p>
      </dgm:t>
    </dgm:pt>
    <dgm:pt modelId="{CC874657-CE1B-4616-B3EB-755C1F373434}" type="sibTrans" cxnId="{29A1CBFB-B426-493E-A67D-BB0403062432}">
      <dgm:prSet/>
      <dgm:spPr/>
      <dgm:t>
        <a:bodyPr/>
        <a:lstStyle/>
        <a:p>
          <a:endParaRPr lang="en-US"/>
        </a:p>
      </dgm:t>
    </dgm:pt>
    <dgm:pt modelId="{C29C397C-FC80-4BDE-B4CF-23B512A69672}" type="pres">
      <dgm:prSet presAssocID="{61CEE6F2-58EF-4200-92EC-9069F417B67C}" presName="Name0" presStyleCnt="0">
        <dgm:presLayoutVars>
          <dgm:chMax val="7"/>
          <dgm:chPref val="7"/>
          <dgm:dir/>
        </dgm:presLayoutVars>
      </dgm:prSet>
      <dgm:spPr/>
    </dgm:pt>
    <dgm:pt modelId="{442353C1-911D-4A1D-AAD9-8B2B256C8E1A}" type="pres">
      <dgm:prSet presAssocID="{61CEE6F2-58EF-4200-92EC-9069F417B67C}" presName="Name1" presStyleCnt="0"/>
      <dgm:spPr/>
    </dgm:pt>
    <dgm:pt modelId="{54062616-40FD-4ABB-A860-B996C54930D8}" type="pres">
      <dgm:prSet presAssocID="{61CEE6F2-58EF-4200-92EC-9069F417B67C}" presName="cycle" presStyleCnt="0"/>
      <dgm:spPr/>
    </dgm:pt>
    <dgm:pt modelId="{A8B1E57F-27BB-4C2A-A528-00695A745807}" type="pres">
      <dgm:prSet presAssocID="{61CEE6F2-58EF-4200-92EC-9069F417B67C}" presName="srcNode" presStyleLbl="node1" presStyleIdx="0" presStyleCnt="5"/>
      <dgm:spPr/>
    </dgm:pt>
    <dgm:pt modelId="{416FD69A-E944-4971-97CF-1711C8CF7E28}" type="pres">
      <dgm:prSet presAssocID="{61CEE6F2-58EF-4200-92EC-9069F417B67C}" presName="conn" presStyleLbl="parChTrans1D2" presStyleIdx="0" presStyleCnt="1"/>
      <dgm:spPr/>
    </dgm:pt>
    <dgm:pt modelId="{B5948F5D-FFEC-46ED-B874-4DBF4002522A}" type="pres">
      <dgm:prSet presAssocID="{61CEE6F2-58EF-4200-92EC-9069F417B67C}" presName="extraNode" presStyleLbl="node1" presStyleIdx="0" presStyleCnt="5"/>
      <dgm:spPr/>
    </dgm:pt>
    <dgm:pt modelId="{32CBFA45-E3CF-417B-AE8E-B220E387F679}" type="pres">
      <dgm:prSet presAssocID="{61CEE6F2-58EF-4200-92EC-9069F417B67C}" presName="dstNode" presStyleLbl="node1" presStyleIdx="0" presStyleCnt="5"/>
      <dgm:spPr/>
    </dgm:pt>
    <dgm:pt modelId="{F83D2079-B9B4-44CA-86BF-20397404EB35}" type="pres">
      <dgm:prSet presAssocID="{9631B84F-19E0-4EBF-8B91-A4A1FEB1A06F}" presName="text_1" presStyleLbl="node1" presStyleIdx="0" presStyleCnt="5">
        <dgm:presLayoutVars>
          <dgm:bulletEnabled val="1"/>
        </dgm:presLayoutVars>
      </dgm:prSet>
      <dgm:spPr/>
    </dgm:pt>
    <dgm:pt modelId="{D44CF7AC-B295-4A69-B6A9-4446279306F3}" type="pres">
      <dgm:prSet presAssocID="{9631B84F-19E0-4EBF-8B91-A4A1FEB1A06F}" presName="accent_1" presStyleCnt="0"/>
      <dgm:spPr/>
    </dgm:pt>
    <dgm:pt modelId="{76B08278-0B8B-4CB4-8DB5-33D6818E8364}" type="pres">
      <dgm:prSet presAssocID="{9631B84F-19E0-4EBF-8B91-A4A1FEB1A06F}" presName="accentRepeatNode" presStyleLbl="solidFgAcc1" presStyleIdx="0" presStyleCnt="5"/>
      <dgm:spPr>
        <a:solidFill>
          <a:srgbClr val="FFC000"/>
        </a:solidFill>
      </dgm:spPr>
    </dgm:pt>
    <dgm:pt modelId="{E34BFD15-DAEC-400D-A638-B690A133B4FD}" type="pres">
      <dgm:prSet presAssocID="{B67C4BFC-B64C-487F-A8D2-19079D6D6857}" presName="text_2" presStyleLbl="node1" presStyleIdx="1" presStyleCnt="5" custScaleX="101035" custLinFactNeighborX="282" custLinFactNeighborY="1637">
        <dgm:presLayoutVars>
          <dgm:bulletEnabled val="1"/>
        </dgm:presLayoutVars>
      </dgm:prSet>
      <dgm:spPr/>
    </dgm:pt>
    <dgm:pt modelId="{9EB093A9-91DE-4832-80C1-6AB971416CB3}" type="pres">
      <dgm:prSet presAssocID="{B67C4BFC-B64C-487F-A8D2-19079D6D6857}" presName="accent_2" presStyleCnt="0"/>
      <dgm:spPr/>
    </dgm:pt>
    <dgm:pt modelId="{DF379C9F-6802-412B-A3E8-B463A3A7C32C}" type="pres">
      <dgm:prSet presAssocID="{B67C4BFC-B64C-487F-A8D2-19079D6D6857}" presName="accentRepeatNode" presStyleLbl="solidFgAcc1" presStyleIdx="1" presStyleCnt="5"/>
      <dgm:spPr>
        <a:solidFill>
          <a:srgbClr val="FFC000"/>
        </a:solidFill>
      </dgm:spPr>
    </dgm:pt>
    <dgm:pt modelId="{DBE35409-4A5F-4791-8DC9-C0A706EBCD4C}" type="pres">
      <dgm:prSet presAssocID="{CEFA607C-E30A-4EB3-92B2-E80635AEA707}" presName="text_3" presStyleLbl="node1" presStyleIdx="2" presStyleCnt="5" custLinFactNeighborX="716" custLinFactNeighborY="-3458">
        <dgm:presLayoutVars>
          <dgm:bulletEnabled val="1"/>
        </dgm:presLayoutVars>
      </dgm:prSet>
      <dgm:spPr/>
    </dgm:pt>
    <dgm:pt modelId="{E6B75771-39C0-4926-8A03-82CD16B9F278}" type="pres">
      <dgm:prSet presAssocID="{CEFA607C-E30A-4EB3-92B2-E80635AEA707}" presName="accent_3" presStyleCnt="0"/>
      <dgm:spPr/>
    </dgm:pt>
    <dgm:pt modelId="{C94EEDE3-3C7E-400A-82B8-B2737027E98D}" type="pres">
      <dgm:prSet presAssocID="{CEFA607C-E30A-4EB3-92B2-E80635AEA707}" presName="accentRepeatNode" presStyleLbl="solidFgAcc1" presStyleIdx="2" presStyleCnt="5"/>
      <dgm:spPr>
        <a:solidFill>
          <a:srgbClr val="FFC000"/>
        </a:solidFill>
      </dgm:spPr>
    </dgm:pt>
    <dgm:pt modelId="{A1D5CC2D-B32B-41AA-A2F6-49276BD8F97C}" type="pres">
      <dgm:prSet presAssocID="{389DCA99-D5E1-4590-9C82-75DFD940A3A0}" presName="text_4" presStyleLbl="node1" presStyleIdx="3" presStyleCnt="5" custLinFactNeighborX="969" custLinFactNeighborY="6915">
        <dgm:presLayoutVars>
          <dgm:bulletEnabled val="1"/>
        </dgm:presLayoutVars>
      </dgm:prSet>
      <dgm:spPr/>
    </dgm:pt>
    <dgm:pt modelId="{9C358A15-A970-4E2F-B8AB-DB06D45748AC}" type="pres">
      <dgm:prSet presAssocID="{389DCA99-D5E1-4590-9C82-75DFD940A3A0}" presName="accent_4" presStyleCnt="0"/>
      <dgm:spPr/>
    </dgm:pt>
    <dgm:pt modelId="{371E58C0-B6C8-4F9E-B2CC-6113F1812C22}" type="pres">
      <dgm:prSet presAssocID="{389DCA99-D5E1-4590-9C82-75DFD940A3A0}" presName="accentRepeatNode" presStyleLbl="solidFgAcc1" presStyleIdx="3" presStyleCnt="5"/>
      <dgm:spPr>
        <a:solidFill>
          <a:srgbClr val="FFC000"/>
        </a:solidFill>
      </dgm:spPr>
    </dgm:pt>
    <dgm:pt modelId="{54F149B3-28FE-4AE3-AD71-CD3DA426253E}" type="pres">
      <dgm:prSet presAssocID="{01177216-B145-4F31-8536-2C73218C6DBB}" presName="text_5" presStyleLbl="node1" presStyleIdx="4" presStyleCnt="5" custLinFactNeighborX="1539" custLinFactNeighborY="14159">
        <dgm:presLayoutVars>
          <dgm:bulletEnabled val="1"/>
        </dgm:presLayoutVars>
      </dgm:prSet>
      <dgm:spPr/>
    </dgm:pt>
    <dgm:pt modelId="{FDAE29A9-5CCF-47E3-8EDB-10FBC5089207}" type="pres">
      <dgm:prSet presAssocID="{01177216-B145-4F31-8536-2C73218C6DBB}" presName="accent_5" presStyleCnt="0"/>
      <dgm:spPr/>
    </dgm:pt>
    <dgm:pt modelId="{607FC49E-2C10-43D5-818F-745BBDDA2AFB}" type="pres">
      <dgm:prSet presAssocID="{01177216-B145-4F31-8536-2C73218C6DBB}" presName="accentRepeatNode" presStyleLbl="solidFgAcc1" presStyleIdx="4" presStyleCnt="5"/>
      <dgm:spPr>
        <a:solidFill>
          <a:srgbClr val="FFC000"/>
        </a:solidFill>
      </dgm:spPr>
    </dgm:pt>
  </dgm:ptLst>
  <dgm:cxnLst>
    <dgm:cxn modelId="{E42C601D-456D-4201-BB87-2B7C5E426567}" type="presOf" srcId="{61CEE6F2-58EF-4200-92EC-9069F417B67C}" destId="{C29C397C-FC80-4BDE-B4CF-23B512A69672}" srcOrd="0" destOrd="0" presId="urn:microsoft.com/office/officeart/2008/layout/VerticalCurvedList"/>
    <dgm:cxn modelId="{3571833B-0501-46F8-AEEE-DE879EFDBAA4}" type="presOf" srcId="{B67C4BFC-B64C-487F-A8D2-19079D6D6857}" destId="{E34BFD15-DAEC-400D-A638-B690A133B4FD}" srcOrd="0" destOrd="0" presId="urn:microsoft.com/office/officeart/2008/layout/VerticalCurvedList"/>
    <dgm:cxn modelId="{D000255E-1CFC-459C-8904-9AC2905BB8D4}" srcId="{61CEE6F2-58EF-4200-92EC-9069F417B67C}" destId="{389DCA99-D5E1-4590-9C82-75DFD940A3A0}" srcOrd="3" destOrd="0" parTransId="{5785C57A-3845-43EC-8B64-C1D03691D344}" sibTransId="{7D3AF3F7-D453-4DDB-9D34-3D03B0DB88DA}"/>
    <dgm:cxn modelId="{24FB3744-3E36-4B74-A1D7-E6C88F5E3E86}" type="presOf" srcId="{389DCA99-D5E1-4590-9C82-75DFD940A3A0}" destId="{A1D5CC2D-B32B-41AA-A2F6-49276BD8F97C}" srcOrd="0" destOrd="0" presId="urn:microsoft.com/office/officeart/2008/layout/VerticalCurvedList"/>
    <dgm:cxn modelId="{D5EEA844-04DE-48CC-9539-701F8D9A43BF}" type="presOf" srcId="{9631B84F-19E0-4EBF-8B91-A4A1FEB1A06F}" destId="{F83D2079-B9B4-44CA-86BF-20397404EB35}" srcOrd="0" destOrd="0" presId="urn:microsoft.com/office/officeart/2008/layout/VerticalCurvedList"/>
    <dgm:cxn modelId="{40096096-24C5-43A9-A70F-8A49A7461E6B}" srcId="{61CEE6F2-58EF-4200-92EC-9069F417B67C}" destId="{9631B84F-19E0-4EBF-8B91-A4A1FEB1A06F}" srcOrd="0" destOrd="0" parTransId="{1E92D0A2-CB65-486F-BB6E-F1E111FB53BE}" sibTransId="{DF631B6B-3B6A-41A0-874A-35762EE97BC8}"/>
    <dgm:cxn modelId="{ADC3569D-9135-4D06-8E81-AC8262090ACC}" srcId="{61CEE6F2-58EF-4200-92EC-9069F417B67C}" destId="{B67C4BFC-B64C-487F-A8D2-19079D6D6857}" srcOrd="1" destOrd="0" parTransId="{A6ACB3AC-61AB-40D7-88DF-E161104C5059}" sibTransId="{7C6B4D6D-586A-4B04-B3E6-CE41E25D492E}"/>
    <dgm:cxn modelId="{6BB0F6B1-C98F-4F3D-AFD6-EAC5A4576FD1}" type="presOf" srcId="{01177216-B145-4F31-8536-2C73218C6DBB}" destId="{54F149B3-28FE-4AE3-AD71-CD3DA426253E}" srcOrd="0" destOrd="0" presId="urn:microsoft.com/office/officeart/2008/layout/VerticalCurvedList"/>
    <dgm:cxn modelId="{4EF787DB-6FD7-4B86-97C8-DE51ABE0E3C9}" type="presOf" srcId="{DF631B6B-3B6A-41A0-874A-35762EE97BC8}" destId="{416FD69A-E944-4971-97CF-1711C8CF7E28}" srcOrd="0" destOrd="0" presId="urn:microsoft.com/office/officeart/2008/layout/VerticalCurvedList"/>
    <dgm:cxn modelId="{819946E2-136D-4581-B798-FCCC8DD50166}" srcId="{61CEE6F2-58EF-4200-92EC-9069F417B67C}" destId="{CEFA607C-E30A-4EB3-92B2-E80635AEA707}" srcOrd="2" destOrd="0" parTransId="{68A211C8-3A9A-409D-9F81-7A20604D946F}" sibTransId="{D27E765E-76DD-4442-BF8B-1F2FC715647F}"/>
    <dgm:cxn modelId="{29A1CBFB-B426-493E-A67D-BB0403062432}" srcId="{61CEE6F2-58EF-4200-92EC-9069F417B67C}" destId="{01177216-B145-4F31-8536-2C73218C6DBB}" srcOrd="4" destOrd="0" parTransId="{BD0F805A-C37A-4C36-94A3-9F0308E7B2FF}" sibTransId="{CC874657-CE1B-4616-B3EB-755C1F373434}"/>
    <dgm:cxn modelId="{6487C7FD-30E5-4CD2-9BFC-A829F78D6DAE}" type="presOf" srcId="{CEFA607C-E30A-4EB3-92B2-E80635AEA707}" destId="{DBE35409-4A5F-4791-8DC9-C0A706EBCD4C}" srcOrd="0" destOrd="0" presId="urn:microsoft.com/office/officeart/2008/layout/VerticalCurvedList"/>
    <dgm:cxn modelId="{63CD3726-DA53-44BC-A02A-67129F855255}" type="presParOf" srcId="{C29C397C-FC80-4BDE-B4CF-23B512A69672}" destId="{442353C1-911D-4A1D-AAD9-8B2B256C8E1A}" srcOrd="0" destOrd="0" presId="urn:microsoft.com/office/officeart/2008/layout/VerticalCurvedList"/>
    <dgm:cxn modelId="{DD0A74CF-4114-4EEA-A669-C05622A92997}" type="presParOf" srcId="{442353C1-911D-4A1D-AAD9-8B2B256C8E1A}" destId="{54062616-40FD-4ABB-A860-B996C54930D8}" srcOrd="0" destOrd="0" presId="urn:microsoft.com/office/officeart/2008/layout/VerticalCurvedList"/>
    <dgm:cxn modelId="{40215D9C-9054-4BAA-91BF-9CCDABCEB9B4}" type="presParOf" srcId="{54062616-40FD-4ABB-A860-B996C54930D8}" destId="{A8B1E57F-27BB-4C2A-A528-00695A745807}" srcOrd="0" destOrd="0" presId="urn:microsoft.com/office/officeart/2008/layout/VerticalCurvedList"/>
    <dgm:cxn modelId="{CBDBB0D7-9E59-4798-B983-C65AE37B9B32}" type="presParOf" srcId="{54062616-40FD-4ABB-A860-B996C54930D8}" destId="{416FD69A-E944-4971-97CF-1711C8CF7E28}" srcOrd="1" destOrd="0" presId="urn:microsoft.com/office/officeart/2008/layout/VerticalCurvedList"/>
    <dgm:cxn modelId="{DAFD4D74-1C36-4A35-ACE3-3854711C500B}" type="presParOf" srcId="{54062616-40FD-4ABB-A860-B996C54930D8}" destId="{B5948F5D-FFEC-46ED-B874-4DBF4002522A}" srcOrd="2" destOrd="0" presId="urn:microsoft.com/office/officeart/2008/layout/VerticalCurvedList"/>
    <dgm:cxn modelId="{B5770BBD-1329-44F2-80DF-1A132AC668B1}" type="presParOf" srcId="{54062616-40FD-4ABB-A860-B996C54930D8}" destId="{32CBFA45-E3CF-417B-AE8E-B220E387F679}" srcOrd="3" destOrd="0" presId="urn:microsoft.com/office/officeart/2008/layout/VerticalCurvedList"/>
    <dgm:cxn modelId="{D131FF64-ECD1-48BF-96A7-38ACE08BCF46}" type="presParOf" srcId="{442353C1-911D-4A1D-AAD9-8B2B256C8E1A}" destId="{F83D2079-B9B4-44CA-86BF-20397404EB35}" srcOrd="1" destOrd="0" presId="urn:microsoft.com/office/officeart/2008/layout/VerticalCurvedList"/>
    <dgm:cxn modelId="{281F3955-8923-4881-8610-3163901A4DF5}" type="presParOf" srcId="{442353C1-911D-4A1D-AAD9-8B2B256C8E1A}" destId="{D44CF7AC-B295-4A69-B6A9-4446279306F3}" srcOrd="2" destOrd="0" presId="urn:microsoft.com/office/officeart/2008/layout/VerticalCurvedList"/>
    <dgm:cxn modelId="{45729F37-AD63-4EDF-9D38-0CC11D3DB1C9}" type="presParOf" srcId="{D44CF7AC-B295-4A69-B6A9-4446279306F3}" destId="{76B08278-0B8B-4CB4-8DB5-33D6818E8364}" srcOrd="0" destOrd="0" presId="urn:microsoft.com/office/officeart/2008/layout/VerticalCurvedList"/>
    <dgm:cxn modelId="{05A78D0A-192A-4DC0-ACE8-4477BC4C743A}" type="presParOf" srcId="{442353C1-911D-4A1D-AAD9-8B2B256C8E1A}" destId="{E34BFD15-DAEC-400D-A638-B690A133B4FD}" srcOrd="3" destOrd="0" presId="urn:microsoft.com/office/officeart/2008/layout/VerticalCurvedList"/>
    <dgm:cxn modelId="{441E012D-EF24-42D0-8A33-52F984079692}" type="presParOf" srcId="{442353C1-911D-4A1D-AAD9-8B2B256C8E1A}" destId="{9EB093A9-91DE-4832-80C1-6AB971416CB3}" srcOrd="4" destOrd="0" presId="urn:microsoft.com/office/officeart/2008/layout/VerticalCurvedList"/>
    <dgm:cxn modelId="{8B51315D-A4C7-43AC-983E-AB7640A3DFB0}" type="presParOf" srcId="{9EB093A9-91DE-4832-80C1-6AB971416CB3}" destId="{DF379C9F-6802-412B-A3E8-B463A3A7C32C}" srcOrd="0" destOrd="0" presId="urn:microsoft.com/office/officeart/2008/layout/VerticalCurvedList"/>
    <dgm:cxn modelId="{074D383D-999E-4797-9926-1C74D3DD736A}" type="presParOf" srcId="{442353C1-911D-4A1D-AAD9-8B2B256C8E1A}" destId="{DBE35409-4A5F-4791-8DC9-C0A706EBCD4C}" srcOrd="5" destOrd="0" presId="urn:microsoft.com/office/officeart/2008/layout/VerticalCurvedList"/>
    <dgm:cxn modelId="{7A0DF078-C31A-4518-B6ED-9C9516CDC956}" type="presParOf" srcId="{442353C1-911D-4A1D-AAD9-8B2B256C8E1A}" destId="{E6B75771-39C0-4926-8A03-82CD16B9F278}" srcOrd="6" destOrd="0" presId="urn:microsoft.com/office/officeart/2008/layout/VerticalCurvedList"/>
    <dgm:cxn modelId="{59827211-BB99-4073-A9F4-25F4D1C11BF2}" type="presParOf" srcId="{E6B75771-39C0-4926-8A03-82CD16B9F278}" destId="{C94EEDE3-3C7E-400A-82B8-B2737027E98D}" srcOrd="0" destOrd="0" presId="urn:microsoft.com/office/officeart/2008/layout/VerticalCurvedList"/>
    <dgm:cxn modelId="{D42C89B7-1142-4AC6-B0CA-9109E513D623}" type="presParOf" srcId="{442353C1-911D-4A1D-AAD9-8B2B256C8E1A}" destId="{A1D5CC2D-B32B-41AA-A2F6-49276BD8F97C}" srcOrd="7" destOrd="0" presId="urn:microsoft.com/office/officeart/2008/layout/VerticalCurvedList"/>
    <dgm:cxn modelId="{27334D2B-E9B7-492F-BBE6-5BD90B34FD99}" type="presParOf" srcId="{442353C1-911D-4A1D-AAD9-8B2B256C8E1A}" destId="{9C358A15-A970-4E2F-B8AB-DB06D45748AC}" srcOrd="8" destOrd="0" presId="urn:microsoft.com/office/officeart/2008/layout/VerticalCurvedList"/>
    <dgm:cxn modelId="{B2B750D0-E154-4197-A421-93A2009204E2}" type="presParOf" srcId="{9C358A15-A970-4E2F-B8AB-DB06D45748AC}" destId="{371E58C0-B6C8-4F9E-B2CC-6113F1812C22}" srcOrd="0" destOrd="0" presId="urn:microsoft.com/office/officeart/2008/layout/VerticalCurvedList"/>
    <dgm:cxn modelId="{1E594944-DA1A-4635-A6FC-849B8E99D4EA}" type="presParOf" srcId="{442353C1-911D-4A1D-AAD9-8B2B256C8E1A}" destId="{54F149B3-28FE-4AE3-AD71-CD3DA426253E}" srcOrd="9" destOrd="0" presId="urn:microsoft.com/office/officeart/2008/layout/VerticalCurvedList"/>
    <dgm:cxn modelId="{D4381B86-96B8-4350-AF4E-57C6F994C6D7}" type="presParOf" srcId="{442353C1-911D-4A1D-AAD9-8B2B256C8E1A}" destId="{FDAE29A9-5CCF-47E3-8EDB-10FBC5089207}" srcOrd="10" destOrd="0" presId="urn:microsoft.com/office/officeart/2008/layout/VerticalCurvedList"/>
    <dgm:cxn modelId="{A3F7670F-9B43-43F6-BCEB-4506B9E9AFAC}" type="presParOf" srcId="{FDAE29A9-5CCF-47E3-8EDB-10FBC5089207}" destId="{607FC49E-2C10-43D5-818F-745BBDDA2A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ED0CC-BB48-4B40-A74A-AD8BF7A549E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6A48BA-8815-4F0D-9141-72AE4E0CB53F}">
      <dgm:prSet phldrT="[文本]" custT="1"/>
      <dgm:spPr/>
      <dgm:t>
        <a:bodyPr/>
        <a:lstStyle/>
        <a:p>
          <a:r>
            <a:rPr lang="zh-CN" altLang="en-US" sz="1600" b="1" dirty="0">
              <a:solidFill>
                <a:srgbClr val="FF0000"/>
              </a:solidFill>
            </a:rPr>
            <a:t>培养新兴消费市场</a:t>
          </a:r>
          <a:r>
            <a:rPr lang="zh-CN" altLang="en-US" sz="1050" dirty="0">
              <a:solidFill>
                <a:schemeClr val="tx1"/>
              </a:solidFill>
            </a:rPr>
            <a:t>规范发展公务航空、有序发展私人飞行、加快发展航空旅游</a:t>
          </a:r>
          <a:endParaRPr lang="en-US" sz="1050" dirty="0">
            <a:solidFill>
              <a:schemeClr val="tx1"/>
            </a:solidFill>
          </a:endParaRPr>
        </a:p>
      </dgm:t>
    </dgm:pt>
    <dgm:pt modelId="{C7668273-E03E-4C5E-B7EE-DB855684A62C}" type="parTrans" cxnId="{018EEA73-8BD8-4A29-8880-191DE719E12E}">
      <dgm:prSet/>
      <dgm:spPr/>
      <dgm:t>
        <a:bodyPr/>
        <a:lstStyle/>
        <a:p>
          <a:endParaRPr lang="en-US"/>
        </a:p>
      </dgm:t>
    </dgm:pt>
    <dgm:pt modelId="{1047857F-9D50-4633-B859-6902EB54F0DE}" type="sibTrans" cxnId="{018EEA73-8BD8-4A29-8880-191DE719E12E}">
      <dgm:prSet/>
      <dgm:spPr/>
      <dgm:t>
        <a:bodyPr/>
        <a:lstStyle/>
        <a:p>
          <a:endParaRPr lang="en-US"/>
        </a:p>
      </dgm:t>
    </dgm:pt>
    <dgm:pt modelId="{B87D754A-5449-4FD8-BF28-24B02410D24B}">
      <dgm:prSet phldrT="[文本]" custT="1"/>
      <dgm:spPr/>
      <dgm:t>
        <a:bodyPr/>
        <a:lstStyle/>
        <a:p>
          <a:endParaRPr lang="en-US" altLang="zh-CN" sz="1400" b="1" dirty="0">
            <a:solidFill>
              <a:srgbClr val="FF0000"/>
            </a:solidFill>
          </a:endParaRPr>
        </a:p>
        <a:p>
          <a:r>
            <a:rPr lang="zh-CN" altLang="en-US" sz="1600" b="1" dirty="0">
              <a:solidFill>
                <a:srgbClr val="FF0000"/>
              </a:solidFill>
            </a:rPr>
            <a:t>强化公益服务</a:t>
          </a:r>
          <a:endParaRPr lang="en-US" altLang="zh-CN" sz="1600" b="1" dirty="0">
            <a:solidFill>
              <a:srgbClr val="FF0000"/>
            </a:solidFill>
          </a:endParaRPr>
        </a:p>
        <a:p>
          <a:r>
            <a:rPr lang="zh-CN" altLang="en-US" sz="1050" dirty="0">
              <a:solidFill>
                <a:schemeClr val="tx1"/>
              </a:solidFill>
            </a:rPr>
            <a:t>大力发展短途客货运输、提升航空救援能力</a:t>
          </a:r>
          <a:endParaRPr lang="en-US" sz="1050" b="1" dirty="0">
            <a:solidFill>
              <a:schemeClr val="tx1"/>
            </a:solidFill>
          </a:endParaRPr>
        </a:p>
      </dgm:t>
    </dgm:pt>
    <dgm:pt modelId="{CADF0EC5-5880-4FA4-B540-30C1173E0300}" type="parTrans" cxnId="{8BD4E192-B3A0-4D11-8B22-50F9667C12A5}">
      <dgm:prSet/>
      <dgm:spPr/>
      <dgm:t>
        <a:bodyPr/>
        <a:lstStyle/>
        <a:p>
          <a:endParaRPr lang="en-US"/>
        </a:p>
      </dgm:t>
    </dgm:pt>
    <dgm:pt modelId="{8591CB33-9D5C-44A3-B790-25524F103CB7}" type="sibTrans" cxnId="{8BD4E192-B3A0-4D11-8B22-50F9667C12A5}">
      <dgm:prSet/>
      <dgm:spPr/>
      <dgm:t>
        <a:bodyPr/>
        <a:lstStyle/>
        <a:p>
          <a:endParaRPr lang="en-US"/>
        </a:p>
      </dgm:t>
    </dgm:pt>
    <dgm:pt modelId="{97E2A711-449D-4B59-AAB1-A4EA6700D44B}">
      <dgm:prSet phldrT="[文本]" custT="1"/>
      <dgm:spPr>
        <a:solidFill>
          <a:srgbClr val="CFA57C"/>
        </a:solidFill>
        <a:ln>
          <a:solidFill>
            <a:srgbClr val="C00000"/>
          </a:solidFill>
        </a:ln>
      </dgm:spPr>
      <dgm:t>
        <a:bodyPr/>
        <a:lstStyle/>
        <a:p>
          <a:r>
            <a:rPr lang="zh-CN" altLang="en-US" sz="1400" b="1" dirty="0">
              <a:solidFill>
                <a:srgbClr val="FF0000"/>
              </a:solidFill>
            </a:rPr>
            <a:t>巩固传统作业</a:t>
          </a:r>
          <a:endParaRPr lang="en-US" altLang="zh-CN" sz="1400" b="1" dirty="0">
            <a:solidFill>
              <a:srgbClr val="FF0000"/>
            </a:solidFill>
          </a:endParaRPr>
        </a:p>
        <a:p>
          <a:r>
            <a:rPr lang="zh-CN" altLang="en-US" sz="1050" dirty="0">
              <a:solidFill>
                <a:schemeClr val="tx1"/>
              </a:solidFill>
            </a:rPr>
            <a:t>航空培训、农、林、电力、工业、海事、科学实验</a:t>
          </a:r>
          <a:endParaRPr lang="en-US" sz="1050" dirty="0">
            <a:solidFill>
              <a:schemeClr val="tx1"/>
            </a:solidFill>
          </a:endParaRPr>
        </a:p>
      </dgm:t>
    </dgm:pt>
    <dgm:pt modelId="{07A81566-BB7B-4BE7-A5F7-396942C28F5A}" type="parTrans" cxnId="{5B19704B-B080-4142-9080-C3BAEEC0A68D}">
      <dgm:prSet/>
      <dgm:spPr/>
      <dgm:t>
        <a:bodyPr/>
        <a:lstStyle/>
        <a:p>
          <a:endParaRPr lang="en-US"/>
        </a:p>
      </dgm:t>
    </dgm:pt>
    <dgm:pt modelId="{599F80E5-5879-460D-A43C-2FA7F66FB6F7}" type="sibTrans" cxnId="{5B19704B-B080-4142-9080-C3BAEEC0A68D}">
      <dgm:prSet/>
      <dgm:spPr/>
      <dgm:t>
        <a:bodyPr/>
        <a:lstStyle/>
        <a:p>
          <a:endParaRPr lang="en-US"/>
        </a:p>
      </dgm:t>
    </dgm:pt>
    <dgm:pt modelId="{DD04322C-DE01-443C-BAFB-B32934B113B9}" type="pres">
      <dgm:prSet presAssocID="{97FED0CC-BB48-4B40-A74A-AD8BF7A549E5}" presName="Name0" presStyleCnt="0">
        <dgm:presLayoutVars>
          <dgm:chMax val="7"/>
          <dgm:resizeHandles val="exact"/>
        </dgm:presLayoutVars>
      </dgm:prSet>
      <dgm:spPr/>
    </dgm:pt>
    <dgm:pt modelId="{ED76D4E3-D778-403C-A6B4-C16CA3EF5AA8}" type="pres">
      <dgm:prSet presAssocID="{97FED0CC-BB48-4B40-A74A-AD8BF7A549E5}" presName="comp1" presStyleCnt="0"/>
      <dgm:spPr/>
    </dgm:pt>
    <dgm:pt modelId="{ECFC063B-B910-46C8-9715-A93D251203C0}" type="pres">
      <dgm:prSet presAssocID="{97FED0CC-BB48-4B40-A74A-AD8BF7A549E5}" presName="circle1" presStyleLbl="node1" presStyleIdx="0" presStyleCnt="3" custScaleX="144009"/>
      <dgm:spPr/>
    </dgm:pt>
    <dgm:pt modelId="{E0C41079-76E2-4E55-A6C7-72590C784DBC}" type="pres">
      <dgm:prSet presAssocID="{97FED0CC-BB48-4B40-A74A-AD8BF7A549E5}" presName="c1text" presStyleLbl="node1" presStyleIdx="0" presStyleCnt="3">
        <dgm:presLayoutVars>
          <dgm:bulletEnabled val="1"/>
        </dgm:presLayoutVars>
      </dgm:prSet>
      <dgm:spPr/>
    </dgm:pt>
    <dgm:pt modelId="{CDCAF3B6-0F58-4E35-A1F1-57B5368B305F}" type="pres">
      <dgm:prSet presAssocID="{97FED0CC-BB48-4B40-A74A-AD8BF7A549E5}" presName="comp2" presStyleCnt="0"/>
      <dgm:spPr/>
    </dgm:pt>
    <dgm:pt modelId="{F7013741-12D7-46FA-9F5D-3B98C315540B}" type="pres">
      <dgm:prSet presAssocID="{97FED0CC-BB48-4B40-A74A-AD8BF7A549E5}" presName="circle2" presStyleLbl="node1" presStyleIdx="1" presStyleCnt="3" custScaleX="136483" custLinFactNeighborY="0"/>
      <dgm:spPr/>
    </dgm:pt>
    <dgm:pt modelId="{98635FB4-5B33-47E2-B21F-59B695707C04}" type="pres">
      <dgm:prSet presAssocID="{97FED0CC-BB48-4B40-A74A-AD8BF7A549E5}" presName="c2text" presStyleLbl="node1" presStyleIdx="1" presStyleCnt="3">
        <dgm:presLayoutVars>
          <dgm:bulletEnabled val="1"/>
        </dgm:presLayoutVars>
      </dgm:prSet>
      <dgm:spPr/>
    </dgm:pt>
    <dgm:pt modelId="{164C0C19-FB38-4C34-9492-D1102FC49438}" type="pres">
      <dgm:prSet presAssocID="{97FED0CC-BB48-4B40-A74A-AD8BF7A549E5}" presName="comp3" presStyleCnt="0"/>
      <dgm:spPr/>
    </dgm:pt>
    <dgm:pt modelId="{A4F85F97-A262-4388-9191-4840AAB142D1}" type="pres">
      <dgm:prSet presAssocID="{97FED0CC-BB48-4B40-A74A-AD8BF7A549E5}" presName="circle3" presStyleLbl="node1" presStyleIdx="2" presStyleCnt="3"/>
      <dgm:spPr/>
    </dgm:pt>
    <dgm:pt modelId="{9FB94473-565A-4F34-A742-8C6387428E72}" type="pres">
      <dgm:prSet presAssocID="{97FED0CC-BB48-4B40-A74A-AD8BF7A549E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6A1B95F-9E43-4ADF-928B-E8AFE7639783}" type="presOf" srcId="{3B6A48BA-8815-4F0D-9141-72AE4E0CB53F}" destId="{ECFC063B-B910-46C8-9715-A93D251203C0}" srcOrd="0" destOrd="0" presId="urn:microsoft.com/office/officeart/2005/8/layout/venn2"/>
    <dgm:cxn modelId="{8B39E868-B5EE-41D7-9ABD-E37147A08E75}" type="presOf" srcId="{97FED0CC-BB48-4B40-A74A-AD8BF7A549E5}" destId="{DD04322C-DE01-443C-BAFB-B32934B113B9}" srcOrd="0" destOrd="0" presId="urn:microsoft.com/office/officeart/2005/8/layout/venn2"/>
    <dgm:cxn modelId="{5B19704B-B080-4142-9080-C3BAEEC0A68D}" srcId="{97FED0CC-BB48-4B40-A74A-AD8BF7A549E5}" destId="{97E2A711-449D-4B59-AAB1-A4EA6700D44B}" srcOrd="2" destOrd="0" parTransId="{07A81566-BB7B-4BE7-A5F7-396942C28F5A}" sibTransId="{599F80E5-5879-460D-A43C-2FA7F66FB6F7}"/>
    <dgm:cxn modelId="{018EEA73-8BD8-4A29-8880-191DE719E12E}" srcId="{97FED0CC-BB48-4B40-A74A-AD8BF7A549E5}" destId="{3B6A48BA-8815-4F0D-9141-72AE4E0CB53F}" srcOrd="0" destOrd="0" parTransId="{C7668273-E03E-4C5E-B7EE-DB855684A62C}" sibTransId="{1047857F-9D50-4633-B859-6902EB54F0DE}"/>
    <dgm:cxn modelId="{8BD4E192-B3A0-4D11-8B22-50F9667C12A5}" srcId="{97FED0CC-BB48-4B40-A74A-AD8BF7A549E5}" destId="{B87D754A-5449-4FD8-BF28-24B02410D24B}" srcOrd="1" destOrd="0" parTransId="{CADF0EC5-5880-4FA4-B540-30C1173E0300}" sibTransId="{8591CB33-9D5C-44A3-B790-25524F103CB7}"/>
    <dgm:cxn modelId="{24AA5DB5-B945-498B-843A-781FE94011AA}" type="presOf" srcId="{97E2A711-449D-4B59-AAB1-A4EA6700D44B}" destId="{A4F85F97-A262-4388-9191-4840AAB142D1}" srcOrd="0" destOrd="0" presId="urn:microsoft.com/office/officeart/2005/8/layout/venn2"/>
    <dgm:cxn modelId="{E85FBACF-B1F0-444C-88C7-696C19C35CD2}" type="presOf" srcId="{3B6A48BA-8815-4F0D-9141-72AE4E0CB53F}" destId="{E0C41079-76E2-4E55-A6C7-72590C784DBC}" srcOrd="1" destOrd="0" presId="urn:microsoft.com/office/officeart/2005/8/layout/venn2"/>
    <dgm:cxn modelId="{B3980EE1-895D-45D4-8C30-FC8BE961EEEC}" type="presOf" srcId="{97E2A711-449D-4B59-AAB1-A4EA6700D44B}" destId="{9FB94473-565A-4F34-A742-8C6387428E72}" srcOrd="1" destOrd="0" presId="urn:microsoft.com/office/officeart/2005/8/layout/venn2"/>
    <dgm:cxn modelId="{065FE0F5-93FE-4155-ABFF-2396B2383880}" type="presOf" srcId="{B87D754A-5449-4FD8-BF28-24B02410D24B}" destId="{F7013741-12D7-46FA-9F5D-3B98C315540B}" srcOrd="0" destOrd="0" presId="urn:microsoft.com/office/officeart/2005/8/layout/venn2"/>
    <dgm:cxn modelId="{46E899F9-0D4F-41FE-AE7D-5EF202669C7E}" type="presOf" srcId="{B87D754A-5449-4FD8-BF28-24B02410D24B}" destId="{98635FB4-5B33-47E2-B21F-59B695707C04}" srcOrd="1" destOrd="0" presId="urn:microsoft.com/office/officeart/2005/8/layout/venn2"/>
    <dgm:cxn modelId="{7636759F-DEB4-4FA6-B352-A371B24CB27C}" type="presParOf" srcId="{DD04322C-DE01-443C-BAFB-B32934B113B9}" destId="{ED76D4E3-D778-403C-A6B4-C16CA3EF5AA8}" srcOrd="0" destOrd="0" presId="urn:microsoft.com/office/officeart/2005/8/layout/venn2"/>
    <dgm:cxn modelId="{12984684-47F4-43F0-A583-8AA49728F088}" type="presParOf" srcId="{ED76D4E3-D778-403C-A6B4-C16CA3EF5AA8}" destId="{ECFC063B-B910-46C8-9715-A93D251203C0}" srcOrd="0" destOrd="0" presId="urn:microsoft.com/office/officeart/2005/8/layout/venn2"/>
    <dgm:cxn modelId="{43AF37AE-9BEB-4A4C-972C-10E2610BA66C}" type="presParOf" srcId="{ED76D4E3-D778-403C-A6B4-C16CA3EF5AA8}" destId="{E0C41079-76E2-4E55-A6C7-72590C784DBC}" srcOrd="1" destOrd="0" presId="urn:microsoft.com/office/officeart/2005/8/layout/venn2"/>
    <dgm:cxn modelId="{BACB297C-2EE3-4749-B529-9626A1E7FFC1}" type="presParOf" srcId="{DD04322C-DE01-443C-BAFB-B32934B113B9}" destId="{CDCAF3B6-0F58-4E35-A1F1-57B5368B305F}" srcOrd="1" destOrd="0" presId="urn:microsoft.com/office/officeart/2005/8/layout/venn2"/>
    <dgm:cxn modelId="{105C36C2-D7A0-4492-A36D-A1F7C3914792}" type="presParOf" srcId="{CDCAF3B6-0F58-4E35-A1F1-57B5368B305F}" destId="{F7013741-12D7-46FA-9F5D-3B98C315540B}" srcOrd="0" destOrd="0" presId="urn:microsoft.com/office/officeart/2005/8/layout/venn2"/>
    <dgm:cxn modelId="{EB0EFEFF-852D-4CD3-B8BA-694AAE9E52A4}" type="presParOf" srcId="{CDCAF3B6-0F58-4E35-A1F1-57B5368B305F}" destId="{98635FB4-5B33-47E2-B21F-59B695707C04}" srcOrd="1" destOrd="0" presId="urn:microsoft.com/office/officeart/2005/8/layout/venn2"/>
    <dgm:cxn modelId="{6863B611-116E-42DD-9658-C6D60FED40CE}" type="presParOf" srcId="{DD04322C-DE01-443C-BAFB-B32934B113B9}" destId="{164C0C19-FB38-4C34-9492-D1102FC49438}" srcOrd="2" destOrd="0" presId="urn:microsoft.com/office/officeart/2005/8/layout/venn2"/>
    <dgm:cxn modelId="{5B96FBE2-DF3D-4087-A682-A5705C114463}" type="presParOf" srcId="{164C0C19-FB38-4C34-9492-D1102FC49438}" destId="{A4F85F97-A262-4388-9191-4840AAB142D1}" srcOrd="0" destOrd="0" presId="urn:microsoft.com/office/officeart/2005/8/layout/venn2"/>
    <dgm:cxn modelId="{4711B663-0FEB-478C-B3DD-C1EC23DEE50E}" type="presParOf" srcId="{164C0C19-FB38-4C34-9492-D1102FC49438}" destId="{9FB94473-565A-4F34-A742-8C6387428E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521CA-9452-4FA0-B127-F85B0CD5C057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BACE9D-81F6-4771-9C02-99A513BF3094}">
      <dgm:prSet phldrT="[Text]" custT="1"/>
      <dgm:spPr/>
      <dgm:t>
        <a:bodyPr/>
        <a:lstStyle/>
        <a:p>
          <a:pPr algn="l"/>
          <a:r>
            <a:rPr lang="zh-CN" altLang="en-US" sz="1600" dirty="0"/>
            <a:t>        机场建设与基础建设</a:t>
          </a:r>
          <a:endParaRPr lang="en-US" sz="1600" dirty="0"/>
        </a:p>
      </dgm:t>
    </dgm:pt>
    <dgm:pt modelId="{2B07E51E-C539-4C28-841B-6E932CE1EBEC}" type="parTrans" cxnId="{D7EB0F12-DC3F-4BFF-9CB8-AF18509EF359}">
      <dgm:prSet/>
      <dgm:spPr/>
      <dgm:t>
        <a:bodyPr/>
        <a:lstStyle/>
        <a:p>
          <a:pPr algn="l"/>
          <a:endParaRPr lang="en-US"/>
        </a:p>
      </dgm:t>
    </dgm:pt>
    <dgm:pt modelId="{1F1CFD2C-ADD4-4F06-BDA6-4D94848B445A}" type="sibTrans" cxnId="{D7EB0F12-DC3F-4BFF-9CB8-AF18509EF359}">
      <dgm:prSet/>
      <dgm:spPr/>
      <dgm:t>
        <a:bodyPr/>
        <a:lstStyle/>
        <a:p>
          <a:pPr algn="l"/>
          <a:endParaRPr lang="en-US"/>
        </a:p>
      </dgm:t>
    </dgm:pt>
    <dgm:pt modelId="{493B38D1-E824-4274-967E-61530813C282}">
      <dgm:prSet phldrT="[Text]" custT="1"/>
      <dgm:spPr/>
      <dgm:t>
        <a:bodyPr/>
        <a:lstStyle/>
        <a:p>
          <a:pPr algn="l"/>
          <a:r>
            <a:rPr lang="zh-CN" altLang="en-US" sz="1600" dirty="0"/>
            <a:t>服务与维修</a:t>
          </a:r>
          <a:endParaRPr lang="en-US" sz="1600" dirty="0"/>
        </a:p>
      </dgm:t>
    </dgm:pt>
    <dgm:pt modelId="{FCFADB2D-DF5C-4935-BA9E-C9B69DAFCDF6}" type="parTrans" cxnId="{A1F9DB11-9FFA-42C3-BD58-581FAD327F00}">
      <dgm:prSet/>
      <dgm:spPr/>
      <dgm:t>
        <a:bodyPr/>
        <a:lstStyle/>
        <a:p>
          <a:pPr algn="l"/>
          <a:endParaRPr lang="en-US"/>
        </a:p>
      </dgm:t>
    </dgm:pt>
    <dgm:pt modelId="{08987FC7-8C63-4060-B70E-0287280EB21B}" type="sibTrans" cxnId="{A1F9DB11-9FFA-42C3-BD58-581FAD327F00}">
      <dgm:prSet/>
      <dgm:spPr/>
      <dgm:t>
        <a:bodyPr/>
        <a:lstStyle/>
        <a:p>
          <a:pPr algn="l"/>
          <a:endParaRPr lang="en-US"/>
        </a:p>
      </dgm:t>
    </dgm:pt>
    <dgm:pt modelId="{4F6DF09A-F460-4F88-A374-EFA2EF2592E7}">
      <dgm:prSet phldrT="[Text]" custT="1"/>
      <dgm:spPr/>
      <dgm:t>
        <a:bodyPr/>
        <a:lstStyle/>
        <a:p>
          <a:pPr algn="l"/>
          <a:r>
            <a:rPr lang="zh-CN" altLang="en-US" sz="1600" dirty="0"/>
            <a:t>航空产业园集结群</a:t>
          </a:r>
          <a:endParaRPr lang="en-US" sz="1600" dirty="0"/>
        </a:p>
      </dgm:t>
    </dgm:pt>
    <dgm:pt modelId="{BE9F9202-1773-4BC8-B923-27BD49C589D1}" type="sibTrans" cxnId="{0EBA4628-9EB8-4F4C-86D5-0F8AF97A8E99}">
      <dgm:prSet/>
      <dgm:spPr/>
      <dgm:t>
        <a:bodyPr/>
        <a:lstStyle/>
        <a:p>
          <a:pPr algn="l"/>
          <a:endParaRPr lang="en-US"/>
        </a:p>
      </dgm:t>
    </dgm:pt>
    <dgm:pt modelId="{4E60CE05-5D8A-49A8-9F97-1C93F4805419}" type="parTrans" cxnId="{0EBA4628-9EB8-4F4C-86D5-0F8AF97A8E99}">
      <dgm:prSet/>
      <dgm:spPr/>
      <dgm:t>
        <a:bodyPr/>
        <a:lstStyle/>
        <a:p>
          <a:pPr algn="l"/>
          <a:endParaRPr lang="en-US"/>
        </a:p>
      </dgm:t>
    </dgm:pt>
    <dgm:pt modelId="{24C60C87-6EA9-4D07-8040-3C4C4E932ED7}">
      <dgm:prSet phldrT="[Text]" custT="1"/>
      <dgm:spPr/>
      <dgm:t>
        <a:bodyPr/>
        <a:lstStyle/>
        <a:p>
          <a:pPr algn="l"/>
          <a:r>
            <a:rPr lang="zh-CN" altLang="en-US" sz="1600" dirty="0"/>
            <a:t>航空器制造</a:t>
          </a:r>
          <a:endParaRPr lang="en-US" sz="1600" dirty="0"/>
        </a:p>
      </dgm:t>
    </dgm:pt>
    <dgm:pt modelId="{A81EA477-C41E-422A-B861-83CA612C1B9A}" type="sibTrans" cxnId="{72432698-E2D3-4C84-AD32-E43C7F95FF7D}">
      <dgm:prSet/>
      <dgm:spPr/>
      <dgm:t>
        <a:bodyPr/>
        <a:lstStyle/>
        <a:p>
          <a:pPr algn="l"/>
          <a:endParaRPr lang="en-US"/>
        </a:p>
      </dgm:t>
    </dgm:pt>
    <dgm:pt modelId="{77DA4D50-0EFA-4321-9D68-FB4D0BFF4B30}" type="parTrans" cxnId="{72432698-E2D3-4C84-AD32-E43C7F95FF7D}">
      <dgm:prSet/>
      <dgm:spPr/>
      <dgm:t>
        <a:bodyPr/>
        <a:lstStyle/>
        <a:p>
          <a:pPr algn="l"/>
          <a:endParaRPr lang="en-US"/>
        </a:p>
      </dgm:t>
    </dgm:pt>
    <dgm:pt modelId="{88B3F085-D5E0-4C78-A466-64BE81851EF7}">
      <dgm:prSet phldrT="[Text]"/>
      <dgm:spPr>
        <a:blipFill dpi="0"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endParaRPr lang="en-US" dirty="0"/>
        </a:p>
      </dgm:t>
    </dgm:pt>
    <dgm:pt modelId="{745376F4-F8CE-41D8-BB59-29F64F2ABB25}" type="sibTrans" cxnId="{06EB4F8E-9C17-47AA-8FD6-BC26720EAE6F}">
      <dgm:prSet/>
      <dgm:spPr/>
      <dgm:t>
        <a:bodyPr/>
        <a:lstStyle/>
        <a:p>
          <a:pPr algn="l"/>
          <a:endParaRPr lang="en-US"/>
        </a:p>
      </dgm:t>
    </dgm:pt>
    <dgm:pt modelId="{FC1D49DA-F5D8-4CF3-9D94-F3A8583B97F8}" type="parTrans" cxnId="{06EB4F8E-9C17-47AA-8FD6-BC26720EAE6F}">
      <dgm:prSet/>
      <dgm:spPr/>
      <dgm:t>
        <a:bodyPr/>
        <a:lstStyle/>
        <a:p>
          <a:pPr algn="l"/>
          <a:endParaRPr lang="en-US"/>
        </a:p>
      </dgm:t>
    </dgm:pt>
    <dgm:pt modelId="{4992FA78-892E-4CB1-A566-01418F5DE19F}" type="pres">
      <dgm:prSet presAssocID="{3A8521CA-9452-4FA0-B127-F85B0CD5C057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1628570-0ECC-4D3D-AA40-C4CEB3FED5BD}" type="pres">
      <dgm:prSet presAssocID="{88B3F085-D5E0-4C78-A466-64BE81851EF7}" presName="Parent" presStyleLbl="node1" presStyleIdx="0" presStyleCnt="2" custLinFactNeighborX="-4190" custLinFactNeighborY="377">
        <dgm:presLayoutVars>
          <dgm:chMax val="4"/>
          <dgm:chPref val="3"/>
        </dgm:presLayoutVars>
      </dgm:prSet>
      <dgm:spPr/>
    </dgm:pt>
    <dgm:pt modelId="{7DA8D891-DA66-41B1-8984-7B1E043D809D}" type="pres">
      <dgm:prSet presAssocID="{24C60C87-6EA9-4D07-8040-3C4C4E932ED7}" presName="Accent" presStyleLbl="node1" presStyleIdx="1" presStyleCnt="2"/>
      <dgm:spPr>
        <a:solidFill>
          <a:srgbClr val="FF0000"/>
        </a:solidFill>
      </dgm:spPr>
    </dgm:pt>
    <dgm:pt modelId="{CFF47939-D6F8-4CC2-B4CC-ACA313BACC2F}" type="pres">
      <dgm:prSet presAssocID="{24C60C87-6EA9-4D07-8040-3C4C4E932ED7}" presName="Image1" presStyleLbl="fgImgPlace1" presStyleIdx="0" presStyleCnt="4" custLinFactNeighborY="-6027"/>
      <dgm:spPr>
        <a:blipFill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C7F8B9-DB31-4C3E-A912-458FC79232C0}" type="pres">
      <dgm:prSet presAssocID="{24C60C87-6EA9-4D07-8040-3C4C4E932ED7}" presName="Child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98558C0-4D22-4AA0-AE12-01ACD6EF6E32}" type="pres">
      <dgm:prSet presAssocID="{4F6DF09A-F460-4F88-A374-EFA2EF2592E7}" presName="Image2" presStyleCnt="0"/>
      <dgm:spPr/>
    </dgm:pt>
    <dgm:pt modelId="{2A125ABA-673C-4052-AE1F-000BD7A4ECCF}" type="pres">
      <dgm:prSet presAssocID="{4F6DF09A-F460-4F88-A374-EFA2EF2592E7}" presName="Image" presStyleLbl="fgImgPlace1" presStyleIdx="1" presStyleCnt="4"/>
      <dgm:spPr>
        <a:blipFill>
          <a:blip xmlns:r="http://schemas.openxmlformats.org/officeDocument/2006/relationships" r:embed="rId3">
            <a:duotone>
              <a:schemeClr val="accent5">
                <a:hueOff val="-2462990"/>
                <a:satOff val="-4332"/>
                <a:lumOff val="-557"/>
                <a:alphaOff val="0"/>
                <a:shade val="20000"/>
                <a:satMod val="200000"/>
              </a:schemeClr>
              <a:schemeClr val="accent5">
                <a:hueOff val="-2462990"/>
                <a:satOff val="-4332"/>
                <a:lumOff val="-5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CAF1008-4409-40E3-8E86-D43767A601D5}" type="pres">
      <dgm:prSet presAssocID="{4F6DF09A-F460-4F88-A374-EFA2EF2592E7}" presName="Child2" presStyleLbl="revTx" presStyleIdx="1" presStyleCnt="4" custLinFactNeighborX="26952" custLinFactNeighborY="-2324">
        <dgm:presLayoutVars>
          <dgm:chMax val="0"/>
          <dgm:chPref val="0"/>
          <dgm:bulletEnabled val="1"/>
        </dgm:presLayoutVars>
      </dgm:prSet>
      <dgm:spPr/>
    </dgm:pt>
    <dgm:pt modelId="{1FB89A65-B6D8-4892-AFE5-C0BFCD2B032D}" type="pres">
      <dgm:prSet presAssocID="{BABACE9D-81F6-4771-9C02-99A513BF3094}" presName="Image3" presStyleCnt="0"/>
      <dgm:spPr/>
    </dgm:pt>
    <dgm:pt modelId="{05FB19AC-2DEE-47A0-AF49-04964F47D239}" type="pres">
      <dgm:prSet presAssocID="{BABACE9D-81F6-4771-9C02-99A513BF3094}" presName="Image" presStyleLbl="fgImgPlace1" presStyleIdx="2" presStyleCnt="4" custLinFactNeighborX="-4520" custLinFactNeighborY="5066"/>
      <dgm:spPr>
        <a:blipFill>
          <a:blip xmlns:r="http://schemas.openxmlformats.org/officeDocument/2006/relationships" r:embed="rId4" cstate="print">
            <a:duotone>
              <a:schemeClr val="accent5">
                <a:hueOff val="-4925980"/>
                <a:satOff val="-8665"/>
                <a:lumOff val="-1115"/>
                <a:alphaOff val="0"/>
                <a:shade val="20000"/>
                <a:satMod val="200000"/>
              </a:schemeClr>
              <a:schemeClr val="accent5">
                <a:hueOff val="-4925980"/>
                <a:satOff val="-8665"/>
                <a:lumOff val="-1115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879036-F5F4-467A-A4F8-2C18D7F0DA46}" type="pres">
      <dgm:prSet presAssocID="{BABACE9D-81F6-4771-9C02-99A513BF3094}" presName="Child3" presStyleLbl="revTx" presStyleIdx="2" presStyleCnt="4" custScaleX="238802" custLinFactNeighborX="61115">
        <dgm:presLayoutVars>
          <dgm:chMax val="0"/>
          <dgm:chPref val="0"/>
          <dgm:bulletEnabled val="1"/>
        </dgm:presLayoutVars>
      </dgm:prSet>
      <dgm:spPr/>
    </dgm:pt>
    <dgm:pt modelId="{BE6DB2B3-C2F0-4FF3-9EED-BCCF5297E791}" type="pres">
      <dgm:prSet presAssocID="{493B38D1-E824-4274-967E-61530813C282}" presName="Image4" presStyleCnt="0"/>
      <dgm:spPr/>
    </dgm:pt>
    <dgm:pt modelId="{972F22C4-B4D0-4A2F-8536-8498149FC36D}" type="pres">
      <dgm:prSet presAssocID="{493B38D1-E824-4274-967E-61530813C282}" presName="Image" presStyleLbl="fgImgPlace1" presStyleIdx="3" presStyleCnt="4"/>
      <dgm:spPr>
        <a:blipFill>
          <a:blip xmlns:r="http://schemas.openxmlformats.org/officeDocument/2006/relationships" r:embed="rId6" cstate="print">
            <a:duotone>
              <a:schemeClr val="accent5">
                <a:hueOff val="-7388970"/>
                <a:satOff val="-12997"/>
                <a:lumOff val="-1672"/>
                <a:alphaOff val="0"/>
                <a:shade val="20000"/>
                <a:satMod val="200000"/>
              </a:schemeClr>
              <a:schemeClr val="accent5">
                <a:hueOff val="-7388970"/>
                <a:satOff val="-12997"/>
                <a:lumOff val="-16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515846-2FC1-4873-99EC-5FC469B488EE}" type="pres">
      <dgm:prSet presAssocID="{493B38D1-E824-4274-967E-61530813C282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1F9DB11-9FFA-42C3-BD58-581FAD327F00}" srcId="{88B3F085-D5E0-4C78-A466-64BE81851EF7}" destId="{493B38D1-E824-4274-967E-61530813C282}" srcOrd="3" destOrd="0" parTransId="{FCFADB2D-DF5C-4935-BA9E-C9B69DAFCDF6}" sibTransId="{08987FC7-8C63-4060-B70E-0287280EB21B}"/>
    <dgm:cxn modelId="{D7EB0F12-DC3F-4BFF-9CB8-AF18509EF359}" srcId="{88B3F085-D5E0-4C78-A466-64BE81851EF7}" destId="{BABACE9D-81F6-4771-9C02-99A513BF3094}" srcOrd="2" destOrd="0" parTransId="{2B07E51E-C539-4C28-841B-6E932CE1EBEC}" sibTransId="{1F1CFD2C-ADD4-4F06-BDA6-4D94848B445A}"/>
    <dgm:cxn modelId="{0EBA4628-9EB8-4F4C-86D5-0F8AF97A8E99}" srcId="{88B3F085-D5E0-4C78-A466-64BE81851EF7}" destId="{4F6DF09A-F460-4F88-A374-EFA2EF2592E7}" srcOrd="1" destOrd="0" parTransId="{4E60CE05-5D8A-49A8-9F97-1C93F4805419}" sibTransId="{BE9F9202-1773-4BC8-B923-27BD49C589D1}"/>
    <dgm:cxn modelId="{874C3841-179E-49F8-AE26-2BE9066F3FA5}" type="presOf" srcId="{493B38D1-E824-4274-967E-61530813C282}" destId="{21515846-2FC1-4873-99EC-5FC469B488EE}" srcOrd="0" destOrd="0" presId="urn:microsoft.com/office/officeart/2011/layout/RadialPictureList"/>
    <dgm:cxn modelId="{D055B26B-5885-4D10-9CA4-5622A8FC75F3}" type="presOf" srcId="{88B3F085-D5E0-4C78-A466-64BE81851EF7}" destId="{F1628570-0ECC-4D3D-AA40-C4CEB3FED5BD}" srcOrd="0" destOrd="0" presId="urn:microsoft.com/office/officeart/2011/layout/RadialPictureList"/>
    <dgm:cxn modelId="{4CBE5770-E09B-40F4-B2DE-960060A84D9C}" type="presOf" srcId="{3A8521CA-9452-4FA0-B127-F85B0CD5C057}" destId="{4992FA78-892E-4CB1-A566-01418F5DE19F}" srcOrd="0" destOrd="0" presId="urn:microsoft.com/office/officeart/2011/layout/RadialPictureList"/>
    <dgm:cxn modelId="{AC830B52-F915-4FF1-B780-E6EAC5A2EF4F}" type="presOf" srcId="{BABACE9D-81F6-4771-9C02-99A513BF3094}" destId="{DC879036-F5F4-467A-A4F8-2C18D7F0DA46}" srcOrd="0" destOrd="0" presId="urn:microsoft.com/office/officeart/2011/layout/RadialPictureList"/>
    <dgm:cxn modelId="{C2585B80-05FD-4C96-8FD0-BEA483643C0F}" type="presOf" srcId="{4F6DF09A-F460-4F88-A374-EFA2EF2592E7}" destId="{6CAF1008-4409-40E3-8E86-D43767A601D5}" srcOrd="0" destOrd="0" presId="urn:microsoft.com/office/officeart/2011/layout/RadialPictureList"/>
    <dgm:cxn modelId="{06EB4F8E-9C17-47AA-8FD6-BC26720EAE6F}" srcId="{3A8521CA-9452-4FA0-B127-F85B0CD5C057}" destId="{88B3F085-D5E0-4C78-A466-64BE81851EF7}" srcOrd="0" destOrd="0" parTransId="{FC1D49DA-F5D8-4CF3-9D94-F3A8583B97F8}" sibTransId="{745376F4-F8CE-41D8-BB59-29F64F2ABB25}"/>
    <dgm:cxn modelId="{72432698-E2D3-4C84-AD32-E43C7F95FF7D}" srcId="{88B3F085-D5E0-4C78-A466-64BE81851EF7}" destId="{24C60C87-6EA9-4D07-8040-3C4C4E932ED7}" srcOrd="0" destOrd="0" parTransId="{77DA4D50-0EFA-4321-9D68-FB4D0BFF4B30}" sibTransId="{A81EA477-C41E-422A-B861-83CA612C1B9A}"/>
    <dgm:cxn modelId="{DB37F8F6-083F-442D-9EA6-345F6D8514EE}" type="presOf" srcId="{24C60C87-6EA9-4D07-8040-3C4C4E932ED7}" destId="{02C7F8B9-DB31-4C3E-A912-458FC79232C0}" srcOrd="0" destOrd="0" presId="urn:microsoft.com/office/officeart/2011/layout/RadialPictureList"/>
    <dgm:cxn modelId="{9A0DD335-40FC-4249-9754-B84C930A9EA1}" type="presParOf" srcId="{4992FA78-892E-4CB1-A566-01418F5DE19F}" destId="{F1628570-0ECC-4D3D-AA40-C4CEB3FED5BD}" srcOrd="0" destOrd="0" presId="urn:microsoft.com/office/officeart/2011/layout/RadialPictureList"/>
    <dgm:cxn modelId="{9F91E968-8728-43A6-9DF4-16A1E3A9A0D2}" type="presParOf" srcId="{4992FA78-892E-4CB1-A566-01418F5DE19F}" destId="{7DA8D891-DA66-41B1-8984-7B1E043D809D}" srcOrd="1" destOrd="0" presId="urn:microsoft.com/office/officeart/2011/layout/RadialPictureList"/>
    <dgm:cxn modelId="{D6FC7F50-672C-4576-A17B-7FFEF4A5214B}" type="presParOf" srcId="{4992FA78-892E-4CB1-A566-01418F5DE19F}" destId="{CFF47939-D6F8-4CC2-B4CC-ACA313BACC2F}" srcOrd="2" destOrd="0" presId="urn:microsoft.com/office/officeart/2011/layout/RadialPictureList"/>
    <dgm:cxn modelId="{8F177038-3E36-4F70-8E9B-7BF3E995D79D}" type="presParOf" srcId="{4992FA78-892E-4CB1-A566-01418F5DE19F}" destId="{02C7F8B9-DB31-4C3E-A912-458FC79232C0}" srcOrd="3" destOrd="0" presId="urn:microsoft.com/office/officeart/2011/layout/RadialPictureList"/>
    <dgm:cxn modelId="{56DD61C8-262E-4ED0-9BA2-5BD3875C5E73}" type="presParOf" srcId="{4992FA78-892E-4CB1-A566-01418F5DE19F}" destId="{B98558C0-4D22-4AA0-AE12-01ACD6EF6E32}" srcOrd="4" destOrd="0" presId="urn:microsoft.com/office/officeart/2011/layout/RadialPictureList"/>
    <dgm:cxn modelId="{E2007ACC-22B7-422D-B858-A1D587748440}" type="presParOf" srcId="{B98558C0-4D22-4AA0-AE12-01ACD6EF6E32}" destId="{2A125ABA-673C-4052-AE1F-000BD7A4ECCF}" srcOrd="0" destOrd="0" presId="urn:microsoft.com/office/officeart/2011/layout/RadialPictureList"/>
    <dgm:cxn modelId="{22186B82-C9A1-4387-BC7B-5E2FC835257F}" type="presParOf" srcId="{4992FA78-892E-4CB1-A566-01418F5DE19F}" destId="{6CAF1008-4409-40E3-8E86-D43767A601D5}" srcOrd="5" destOrd="0" presId="urn:microsoft.com/office/officeart/2011/layout/RadialPictureList"/>
    <dgm:cxn modelId="{93EC48A0-F3F2-4821-99D6-25E60E504B35}" type="presParOf" srcId="{4992FA78-892E-4CB1-A566-01418F5DE19F}" destId="{1FB89A65-B6D8-4892-AFE5-C0BFCD2B032D}" srcOrd="6" destOrd="0" presId="urn:microsoft.com/office/officeart/2011/layout/RadialPictureList"/>
    <dgm:cxn modelId="{C2727418-CC61-4FF4-80B3-7B1FE61241E9}" type="presParOf" srcId="{1FB89A65-B6D8-4892-AFE5-C0BFCD2B032D}" destId="{05FB19AC-2DEE-47A0-AF49-04964F47D239}" srcOrd="0" destOrd="0" presId="urn:microsoft.com/office/officeart/2011/layout/RadialPictureList"/>
    <dgm:cxn modelId="{4636BD2B-2122-4D45-9258-04FA4EF84494}" type="presParOf" srcId="{4992FA78-892E-4CB1-A566-01418F5DE19F}" destId="{DC879036-F5F4-467A-A4F8-2C18D7F0DA46}" srcOrd="7" destOrd="0" presId="urn:microsoft.com/office/officeart/2011/layout/RadialPictureList"/>
    <dgm:cxn modelId="{E43343E2-1259-42A7-BE34-ED0112B3F578}" type="presParOf" srcId="{4992FA78-892E-4CB1-A566-01418F5DE19F}" destId="{BE6DB2B3-C2F0-4FF3-9EED-BCCF5297E791}" srcOrd="8" destOrd="0" presId="urn:microsoft.com/office/officeart/2011/layout/RadialPictureList"/>
    <dgm:cxn modelId="{ABDFF9ED-7E9F-4EBA-A8CD-B79D7BC4038A}" type="presParOf" srcId="{BE6DB2B3-C2F0-4FF3-9EED-BCCF5297E791}" destId="{972F22C4-B4D0-4A2F-8536-8498149FC36D}" srcOrd="0" destOrd="0" presId="urn:microsoft.com/office/officeart/2011/layout/RadialPictureList"/>
    <dgm:cxn modelId="{E86087EC-553C-44DC-982D-2C75156CCEFF}" type="presParOf" srcId="{4992FA78-892E-4CB1-A566-01418F5DE19F}" destId="{21515846-2FC1-4873-99EC-5FC469B488EE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D972F-E476-4D25-8009-845F92ED76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CF24F48-1BB5-4A77-AEDB-641304B1A602}">
      <dgm:prSet phldrT="[文本]" custT="1"/>
      <dgm:spPr/>
      <dgm:t>
        <a:bodyPr/>
        <a:lstStyle/>
        <a:p>
          <a:r>
            <a:rPr lang="zh-CN" altLang="en-US" sz="1100" b="0" dirty="0">
              <a:solidFill>
                <a:schemeClr val="tx1"/>
              </a:solidFill>
            </a:rPr>
            <a:t>高高原机场    </a:t>
          </a:r>
          <a:endParaRPr lang="en-US" altLang="zh-CN" sz="1100" b="0" dirty="0">
            <a:solidFill>
              <a:schemeClr val="tx1"/>
            </a:solidFill>
          </a:endParaRPr>
        </a:p>
        <a:p>
          <a:r>
            <a:rPr lang="en-US" altLang="zh-CN" sz="1100" b="0" dirty="0">
              <a:solidFill>
                <a:schemeClr val="tx1"/>
              </a:solidFill>
            </a:rPr>
            <a:t>2438</a:t>
          </a:r>
          <a:r>
            <a:rPr lang="zh-CN" altLang="en-US" sz="1100" b="0" dirty="0">
              <a:solidFill>
                <a:schemeClr val="tx1"/>
              </a:solidFill>
            </a:rPr>
            <a:t>米以上</a:t>
          </a:r>
          <a:endParaRPr lang="en-US" sz="1100" b="0" dirty="0">
            <a:solidFill>
              <a:schemeClr val="tx1"/>
            </a:solidFill>
          </a:endParaRPr>
        </a:p>
      </dgm:t>
    </dgm:pt>
    <dgm:pt modelId="{D544140C-C282-4107-BE9C-84E3A73A7D4A}" type="parTrans" cxnId="{297A20DA-13E0-4FAD-8802-0D79A78B4FAB}">
      <dgm:prSet/>
      <dgm:spPr/>
      <dgm:t>
        <a:bodyPr/>
        <a:lstStyle/>
        <a:p>
          <a:endParaRPr lang="en-US"/>
        </a:p>
      </dgm:t>
    </dgm:pt>
    <dgm:pt modelId="{B5618A93-1D47-4699-96CA-4DC2AD57CF2A}" type="sibTrans" cxnId="{297A20DA-13E0-4FAD-8802-0D79A78B4FAB}">
      <dgm:prSet/>
      <dgm:spPr/>
      <dgm:t>
        <a:bodyPr/>
        <a:lstStyle/>
        <a:p>
          <a:endParaRPr lang="en-US"/>
        </a:p>
      </dgm:t>
    </dgm:pt>
    <dgm:pt modelId="{EEA1CCF1-4CF0-40D3-88B2-D8F57660830F}">
      <dgm:prSet phldrT="[文本]" custT="1"/>
      <dgm:spPr/>
      <dgm:t>
        <a:bodyPr/>
        <a:lstStyle/>
        <a:p>
          <a:r>
            <a:rPr lang="zh-CN" altLang="en-US" sz="1100" b="0" dirty="0">
              <a:solidFill>
                <a:schemeClr val="tx1"/>
              </a:solidFill>
            </a:rPr>
            <a:t>高原机场</a:t>
          </a:r>
          <a:endParaRPr lang="en-US" altLang="zh-CN" sz="1100" b="0" dirty="0">
            <a:solidFill>
              <a:schemeClr val="tx1"/>
            </a:solidFill>
          </a:endParaRPr>
        </a:p>
        <a:p>
          <a:r>
            <a:rPr lang="en-US" sz="1100" b="0" dirty="0">
              <a:solidFill>
                <a:schemeClr val="tx1"/>
              </a:solidFill>
            </a:rPr>
            <a:t>1500</a:t>
          </a:r>
          <a:r>
            <a:rPr lang="zh-CN" altLang="en-US" sz="1100" b="0" dirty="0">
              <a:solidFill>
                <a:schemeClr val="tx1"/>
              </a:solidFill>
            </a:rPr>
            <a:t>米以上</a:t>
          </a:r>
          <a:endParaRPr lang="en-US" sz="1100" b="0" dirty="0">
            <a:solidFill>
              <a:schemeClr val="tx1"/>
            </a:solidFill>
          </a:endParaRPr>
        </a:p>
      </dgm:t>
    </dgm:pt>
    <dgm:pt modelId="{30E762BD-1C1C-499D-8723-22344F27B478}" type="parTrans" cxnId="{7BCA621B-F470-4808-8F25-C5B0AFA6A2E5}">
      <dgm:prSet/>
      <dgm:spPr/>
      <dgm:t>
        <a:bodyPr/>
        <a:lstStyle/>
        <a:p>
          <a:endParaRPr lang="en-US"/>
        </a:p>
      </dgm:t>
    </dgm:pt>
    <dgm:pt modelId="{E146D82D-C7D7-4F6D-A04D-BD2615CB5AB8}" type="sibTrans" cxnId="{7BCA621B-F470-4808-8F25-C5B0AFA6A2E5}">
      <dgm:prSet/>
      <dgm:spPr/>
      <dgm:t>
        <a:bodyPr/>
        <a:lstStyle/>
        <a:p>
          <a:endParaRPr lang="en-US"/>
        </a:p>
      </dgm:t>
    </dgm:pt>
    <dgm:pt modelId="{21789549-60B0-46DD-B406-B5A7CFEC6C56}">
      <dgm:prSet phldrT="[文本]" custT="1"/>
      <dgm:spPr/>
      <dgm:t>
        <a:bodyPr/>
        <a:lstStyle/>
        <a:p>
          <a:r>
            <a:rPr lang="zh-CN" altLang="en-US" sz="1100" b="0" dirty="0"/>
            <a:t>低海拔机场</a:t>
          </a:r>
          <a:endParaRPr lang="en-US" altLang="zh-CN" sz="1100" b="0" dirty="0"/>
        </a:p>
        <a:p>
          <a:r>
            <a:rPr lang="en-US" sz="1100" b="0" dirty="0"/>
            <a:t>1500</a:t>
          </a:r>
          <a:r>
            <a:rPr lang="zh-CN" altLang="en-US" sz="1100" b="0" dirty="0"/>
            <a:t>米以下</a:t>
          </a:r>
          <a:endParaRPr lang="en-US" sz="1100" b="0" dirty="0"/>
        </a:p>
      </dgm:t>
    </dgm:pt>
    <dgm:pt modelId="{553C2F06-F8FC-442F-A730-FD12219306C9}" type="parTrans" cxnId="{38894077-A68D-453A-9F42-BD3422D4EDF1}">
      <dgm:prSet/>
      <dgm:spPr/>
      <dgm:t>
        <a:bodyPr/>
        <a:lstStyle/>
        <a:p>
          <a:endParaRPr lang="en-US"/>
        </a:p>
      </dgm:t>
    </dgm:pt>
    <dgm:pt modelId="{FD24DA6D-FED3-4710-8640-E161C138742C}" type="sibTrans" cxnId="{38894077-A68D-453A-9F42-BD3422D4EDF1}">
      <dgm:prSet/>
      <dgm:spPr/>
      <dgm:t>
        <a:bodyPr/>
        <a:lstStyle/>
        <a:p>
          <a:endParaRPr lang="en-US"/>
        </a:p>
      </dgm:t>
    </dgm:pt>
    <dgm:pt modelId="{B583E1A1-A506-407D-AF77-8DBA0D4F68D9}" type="pres">
      <dgm:prSet presAssocID="{268D972F-E476-4D25-8009-845F92ED769E}" presName="Name0" presStyleCnt="0">
        <dgm:presLayoutVars>
          <dgm:dir/>
          <dgm:animLvl val="lvl"/>
          <dgm:resizeHandles val="exact"/>
        </dgm:presLayoutVars>
      </dgm:prSet>
      <dgm:spPr/>
    </dgm:pt>
    <dgm:pt modelId="{589A42FD-9185-4D50-8B92-A21EECD464D6}" type="pres">
      <dgm:prSet presAssocID="{FCF24F48-1BB5-4A77-AEDB-641304B1A602}" presName="Name8" presStyleCnt="0"/>
      <dgm:spPr/>
    </dgm:pt>
    <dgm:pt modelId="{10ADA059-471D-439E-B418-55C6E33EE7DA}" type="pres">
      <dgm:prSet presAssocID="{FCF24F48-1BB5-4A77-AEDB-641304B1A602}" presName="level" presStyleLbl="node1" presStyleIdx="0" presStyleCnt="3" custScaleX="111758" custLinFactNeighborX="-3412">
        <dgm:presLayoutVars>
          <dgm:chMax val="1"/>
          <dgm:bulletEnabled val="1"/>
        </dgm:presLayoutVars>
      </dgm:prSet>
      <dgm:spPr/>
    </dgm:pt>
    <dgm:pt modelId="{FC15125C-F38F-4D68-9789-595BE7874609}" type="pres">
      <dgm:prSet presAssocID="{FCF24F48-1BB5-4A77-AEDB-641304B1A6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3621652-345C-4215-9091-DF2D22E272C5}" type="pres">
      <dgm:prSet presAssocID="{EEA1CCF1-4CF0-40D3-88B2-D8F57660830F}" presName="Name8" presStyleCnt="0"/>
      <dgm:spPr/>
    </dgm:pt>
    <dgm:pt modelId="{AE8ECFD7-4020-4126-A4AD-C6B793DA2CA6}" type="pres">
      <dgm:prSet presAssocID="{EEA1CCF1-4CF0-40D3-88B2-D8F57660830F}" presName="level" presStyleLbl="node1" presStyleIdx="1" presStyleCnt="3" custScaleX="150000" custScaleY="99000" custLinFactNeighborX="1646" custLinFactNeighborY="252">
        <dgm:presLayoutVars>
          <dgm:chMax val="1"/>
          <dgm:bulletEnabled val="1"/>
        </dgm:presLayoutVars>
      </dgm:prSet>
      <dgm:spPr/>
    </dgm:pt>
    <dgm:pt modelId="{434DA0BE-700D-4B92-B3DD-764B908F1F8B}" type="pres">
      <dgm:prSet presAssocID="{EEA1CCF1-4CF0-40D3-88B2-D8F5766083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3051BD-8C15-4B4D-84D1-E0E9D0FA3382}" type="pres">
      <dgm:prSet presAssocID="{21789549-60B0-46DD-B406-B5A7CFEC6C56}" presName="Name8" presStyleCnt="0"/>
      <dgm:spPr/>
    </dgm:pt>
    <dgm:pt modelId="{AEC62CA1-1C87-4F0C-96E6-6F94679549F1}" type="pres">
      <dgm:prSet presAssocID="{21789549-60B0-46DD-B406-B5A7CFEC6C56}" presName="level" presStyleLbl="node1" presStyleIdx="2" presStyleCnt="3" custScaleX="81328" custLinFactNeighborX="-2143" custLinFactNeighborY="742">
        <dgm:presLayoutVars>
          <dgm:chMax val="1"/>
          <dgm:bulletEnabled val="1"/>
        </dgm:presLayoutVars>
      </dgm:prSet>
      <dgm:spPr/>
    </dgm:pt>
    <dgm:pt modelId="{14BF455E-732F-4F38-B294-F60F1065D29B}" type="pres">
      <dgm:prSet presAssocID="{21789549-60B0-46DD-B406-B5A7CFEC6C5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FBBA07-7DDE-4609-9588-F525AA017B55}" type="presOf" srcId="{FCF24F48-1BB5-4A77-AEDB-641304B1A602}" destId="{10ADA059-471D-439E-B418-55C6E33EE7DA}" srcOrd="0" destOrd="0" presId="urn:microsoft.com/office/officeart/2005/8/layout/pyramid1"/>
    <dgm:cxn modelId="{7BCA621B-F470-4808-8F25-C5B0AFA6A2E5}" srcId="{268D972F-E476-4D25-8009-845F92ED769E}" destId="{EEA1CCF1-4CF0-40D3-88B2-D8F57660830F}" srcOrd="1" destOrd="0" parTransId="{30E762BD-1C1C-499D-8723-22344F27B478}" sibTransId="{E146D82D-C7D7-4F6D-A04D-BD2615CB5AB8}"/>
    <dgm:cxn modelId="{4637F23A-4EE9-4305-8A72-7357B8E291E4}" type="presOf" srcId="{21789549-60B0-46DD-B406-B5A7CFEC6C56}" destId="{14BF455E-732F-4F38-B294-F60F1065D29B}" srcOrd="1" destOrd="0" presId="urn:microsoft.com/office/officeart/2005/8/layout/pyramid1"/>
    <dgm:cxn modelId="{38894077-A68D-453A-9F42-BD3422D4EDF1}" srcId="{268D972F-E476-4D25-8009-845F92ED769E}" destId="{21789549-60B0-46DD-B406-B5A7CFEC6C56}" srcOrd="2" destOrd="0" parTransId="{553C2F06-F8FC-442F-A730-FD12219306C9}" sibTransId="{FD24DA6D-FED3-4710-8640-E161C138742C}"/>
    <dgm:cxn modelId="{ABDF0E80-824E-439E-939C-A702496E9C1A}" type="presOf" srcId="{268D972F-E476-4D25-8009-845F92ED769E}" destId="{B583E1A1-A506-407D-AF77-8DBA0D4F68D9}" srcOrd="0" destOrd="0" presId="urn:microsoft.com/office/officeart/2005/8/layout/pyramid1"/>
    <dgm:cxn modelId="{784D299F-66DE-499F-A451-42E8A9C24A7A}" type="presOf" srcId="{EEA1CCF1-4CF0-40D3-88B2-D8F57660830F}" destId="{AE8ECFD7-4020-4126-A4AD-C6B793DA2CA6}" srcOrd="0" destOrd="0" presId="urn:microsoft.com/office/officeart/2005/8/layout/pyramid1"/>
    <dgm:cxn modelId="{6B9DD5A5-7F4D-4FA3-A555-FC1D70BB070F}" type="presOf" srcId="{FCF24F48-1BB5-4A77-AEDB-641304B1A602}" destId="{FC15125C-F38F-4D68-9789-595BE7874609}" srcOrd="1" destOrd="0" presId="urn:microsoft.com/office/officeart/2005/8/layout/pyramid1"/>
    <dgm:cxn modelId="{F90406C3-2B5D-4BC9-AF8B-BD3674B5D282}" type="presOf" srcId="{EEA1CCF1-4CF0-40D3-88B2-D8F57660830F}" destId="{434DA0BE-700D-4B92-B3DD-764B908F1F8B}" srcOrd="1" destOrd="0" presId="urn:microsoft.com/office/officeart/2005/8/layout/pyramid1"/>
    <dgm:cxn modelId="{3FA76BD6-A1A3-4540-B30C-1A495C43C0C8}" type="presOf" srcId="{21789549-60B0-46DD-B406-B5A7CFEC6C56}" destId="{AEC62CA1-1C87-4F0C-96E6-6F94679549F1}" srcOrd="0" destOrd="0" presId="urn:microsoft.com/office/officeart/2005/8/layout/pyramid1"/>
    <dgm:cxn modelId="{297A20DA-13E0-4FAD-8802-0D79A78B4FAB}" srcId="{268D972F-E476-4D25-8009-845F92ED769E}" destId="{FCF24F48-1BB5-4A77-AEDB-641304B1A602}" srcOrd="0" destOrd="0" parTransId="{D544140C-C282-4107-BE9C-84E3A73A7D4A}" sibTransId="{B5618A93-1D47-4699-96CA-4DC2AD57CF2A}"/>
    <dgm:cxn modelId="{A2D4A83A-F5CC-41EB-9BD4-E2E5C58AE31E}" type="presParOf" srcId="{B583E1A1-A506-407D-AF77-8DBA0D4F68D9}" destId="{589A42FD-9185-4D50-8B92-A21EECD464D6}" srcOrd="0" destOrd="0" presId="urn:microsoft.com/office/officeart/2005/8/layout/pyramid1"/>
    <dgm:cxn modelId="{454BC953-E971-4063-925F-973D30D0B077}" type="presParOf" srcId="{589A42FD-9185-4D50-8B92-A21EECD464D6}" destId="{10ADA059-471D-439E-B418-55C6E33EE7DA}" srcOrd="0" destOrd="0" presId="urn:microsoft.com/office/officeart/2005/8/layout/pyramid1"/>
    <dgm:cxn modelId="{4E7FBFBD-09A7-4E77-A9CF-FF1ACE088416}" type="presParOf" srcId="{589A42FD-9185-4D50-8B92-A21EECD464D6}" destId="{FC15125C-F38F-4D68-9789-595BE7874609}" srcOrd="1" destOrd="0" presId="urn:microsoft.com/office/officeart/2005/8/layout/pyramid1"/>
    <dgm:cxn modelId="{BB72D100-11E3-48CF-8C3D-BCD177D171C8}" type="presParOf" srcId="{B583E1A1-A506-407D-AF77-8DBA0D4F68D9}" destId="{13621652-345C-4215-9091-DF2D22E272C5}" srcOrd="1" destOrd="0" presId="urn:microsoft.com/office/officeart/2005/8/layout/pyramid1"/>
    <dgm:cxn modelId="{C424813F-2BA7-4039-9E16-766CFB7F616D}" type="presParOf" srcId="{13621652-345C-4215-9091-DF2D22E272C5}" destId="{AE8ECFD7-4020-4126-A4AD-C6B793DA2CA6}" srcOrd="0" destOrd="0" presId="urn:microsoft.com/office/officeart/2005/8/layout/pyramid1"/>
    <dgm:cxn modelId="{664810EE-2F66-47BB-A1E9-20101F6D9533}" type="presParOf" srcId="{13621652-345C-4215-9091-DF2D22E272C5}" destId="{434DA0BE-700D-4B92-B3DD-764B908F1F8B}" srcOrd="1" destOrd="0" presId="urn:microsoft.com/office/officeart/2005/8/layout/pyramid1"/>
    <dgm:cxn modelId="{3AFAD48C-44B8-42FF-A83A-141E50BC24EB}" type="presParOf" srcId="{B583E1A1-A506-407D-AF77-8DBA0D4F68D9}" destId="{EF3051BD-8C15-4B4D-84D1-E0E9D0FA3382}" srcOrd="2" destOrd="0" presId="urn:microsoft.com/office/officeart/2005/8/layout/pyramid1"/>
    <dgm:cxn modelId="{CC9C6A01-2EC4-408E-A5EE-8E7D1AA41AEC}" type="presParOf" srcId="{EF3051BD-8C15-4B4D-84D1-E0E9D0FA3382}" destId="{AEC62CA1-1C87-4F0C-96E6-6F94679549F1}" srcOrd="0" destOrd="0" presId="urn:microsoft.com/office/officeart/2005/8/layout/pyramid1"/>
    <dgm:cxn modelId="{619E07B1-C0B3-47DB-953F-F6E16F7CA1A9}" type="presParOf" srcId="{EF3051BD-8C15-4B4D-84D1-E0E9D0FA3382}" destId="{14BF455E-732F-4F38-B294-F60F1065D2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D69A-E944-4971-97CF-1711C8CF7E28}">
      <dsp:nvSpPr>
        <dsp:cNvPr id="0" name=""/>
        <dsp:cNvSpPr/>
      </dsp:nvSpPr>
      <dsp:spPr>
        <a:xfrm>
          <a:off x="-3818952" y="-584387"/>
          <a:ext cx="4534984" cy="4534984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D2079-B9B4-44CA-86BF-20397404EB35}">
      <dsp:nvSpPr>
        <dsp:cNvPr id="0" name=""/>
        <dsp:cNvSpPr/>
      </dsp:nvSpPr>
      <dsp:spPr>
        <a:xfrm>
          <a:off x="305972" y="210320"/>
          <a:ext cx="5745174" cy="42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09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地方政府重视和支持通航力度加大、热情高涨</a:t>
          </a:r>
          <a:endParaRPr lang="en-US" sz="1000" kern="1200" dirty="0"/>
        </a:p>
      </dsp:txBody>
      <dsp:txXfrm>
        <a:off x="305972" y="210320"/>
        <a:ext cx="5745174" cy="420910"/>
      </dsp:txXfrm>
    </dsp:sp>
    <dsp:sp modelId="{76B08278-0B8B-4CB4-8DB5-33D6818E8364}">
      <dsp:nvSpPr>
        <dsp:cNvPr id="0" name=""/>
        <dsp:cNvSpPr/>
      </dsp:nvSpPr>
      <dsp:spPr>
        <a:xfrm>
          <a:off x="42903" y="157706"/>
          <a:ext cx="526138" cy="5261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BFD15-DAEC-400D-A638-B690A133B4FD}">
      <dsp:nvSpPr>
        <dsp:cNvPr id="0" name=""/>
        <dsp:cNvSpPr/>
      </dsp:nvSpPr>
      <dsp:spPr>
        <a:xfrm>
          <a:off x="594765" y="848375"/>
          <a:ext cx="5499902" cy="42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09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通用航空公司增速较快、国有等大型实力资本开始进入</a:t>
          </a:r>
          <a:endParaRPr lang="en-US" sz="1000" kern="1200" dirty="0"/>
        </a:p>
      </dsp:txBody>
      <dsp:txXfrm>
        <a:off x="594765" y="848375"/>
        <a:ext cx="5499902" cy="420910"/>
      </dsp:txXfrm>
    </dsp:sp>
    <dsp:sp modelId="{DF379C9F-6802-412B-A3E8-B463A3A7C32C}">
      <dsp:nvSpPr>
        <dsp:cNvPr id="0" name=""/>
        <dsp:cNvSpPr/>
      </dsp:nvSpPr>
      <dsp:spPr>
        <a:xfrm>
          <a:off x="344515" y="788871"/>
          <a:ext cx="526138" cy="5261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35409-4A5F-4791-8DC9-C0A706EBCD4C}">
      <dsp:nvSpPr>
        <dsp:cNvPr id="0" name=""/>
        <dsp:cNvSpPr/>
      </dsp:nvSpPr>
      <dsp:spPr>
        <a:xfrm>
          <a:off x="738469" y="1458094"/>
          <a:ext cx="5350991" cy="42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09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全国通航作业总量增速较快</a:t>
          </a:r>
          <a:endParaRPr lang="en-US" sz="1000" kern="1200" dirty="0"/>
        </a:p>
      </dsp:txBody>
      <dsp:txXfrm>
        <a:off x="738469" y="1458094"/>
        <a:ext cx="5350991" cy="420910"/>
      </dsp:txXfrm>
    </dsp:sp>
    <dsp:sp modelId="{C94EEDE3-3C7E-400A-82B8-B2737027E98D}">
      <dsp:nvSpPr>
        <dsp:cNvPr id="0" name=""/>
        <dsp:cNvSpPr/>
      </dsp:nvSpPr>
      <dsp:spPr>
        <a:xfrm>
          <a:off x="437086" y="1420035"/>
          <a:ext cx="526138" cy="5261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5CC2D-B32B-41AA-A2F6-49276BD8F97C}">
      <dsp:nvSpPr>
        <dsp:cNvPr id="0" name=""/>
        <dsp:cNvSpPr/>
      </dsp:nvSpPr>
      <dsp:spPr>
        <a:xfrm>
          <a:off x="660333" y="2132919"/>
          <a:ext cx="5443561" cy="42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09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通航公司运营结构开始优化</a:t>
          </a:r>
          <a:endParaRPr lang="en-US" sz="1000" kern="1200" dirty="0"/>
        </a:p>
      </dsp:txBody>
      <dsp:txXfrm>
        <a:off x="660333" y="2132919"/>
        <a:ext cx="5443561" cy="420910"/>
      </dsp:txXfrm>
    </dsp:sp>
    <dsp:sp modelId="{371E58C0-B6C8-4F9E-B2CC-6113F1812C22}">
      <dsp:nvSpPr>
        <dsp:cNvPr id="0" name=""/>
        <dsp:cNvSpPr/>
      </dsp:nvSpPr>
      <dsp:spPr>
        <a:xfrm>
          <a:off x="344515" y="2051199"/>
          <a:ext cx="526138" cy="5261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49B3-28FE-4AE3-AD71-CD3DA426253E}">
      <dsp:nvSpPr>
        <dsp:cNvPr id="0" name=""/>
        <dsp:cNvSpPr/>
      </dsp:nvSpPr>
      <dsp:spPr>
        <a:xfrm>
          <a:off x="364223" y="2794574"/>
          <a:ext cx="5745174" cy="42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09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基础设施不断加快、发展环境不断改善、运营企业活力增强</a:t>
          </a:r>
          <a:endParaRPr lang="en-US" sz="1600" b="1" kern="1200" dirty="0"/>
        </a:p>
      </dsp:txBody>
      <dsp:txXfrm>
        <a:off x="364223" y="2794574"/>
        <a:ext cx="5745174" cy="420910"/>
      </dsp:txXfrm>
    </dsp:sp>
    <dsp:sp modelId="{607FC49E-2C10-43D5-818F-745BBDDA2AFB}">
      <dsp:nvSpPr>
        <dsp:cNvPr id="0" name=""/>
        <dsp:cNvSpPr/>
      </dsp:nvSpPr>
      <dsp:spPr>
        <a:xfrm>
          <a:off x="42903" y="2682363"/>
          <a:ext cx="526138" cy="5261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C063B-B910-46C8-9715-A93D251203C0}">
      <dsp:nvSpPr>
        <dsp:cNvPr id="0" name=""/>
        <dsp:cNvSpPr/>
      </dsp:nvSpPr>
      <dsp:spPr>
        <a:xfrm>
          <a:off x="-9" y="0"/>
          <a:ext cx="5670638" cy="3937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rgbClr val="FF0000"/>
              </a:solidFill>
            </a:rPr>
            <a:t>培养新兴消费市场</a:t>
          </a:r>
          <a:r>
            <a:rPr lang="zh-CN" altLang="en-US" sz="1050" kern="1200" dirty="0">
              <a:solidFill>
                <a:schemeClr val="tx1"/>
              </a:solidFill>
            </a:rPr>
            <a:t>规范发展公务航空、有序发展私人飞行、加快发展航空旅游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1844365" y="196884"/>
        <a:ext cx="1981888" cy="590654"/>
      </dsp:txXfrm>
    </dsp:sp>
    <dsp:sp modelId="{F7013741-12D7-46FA-9F5D-3B98C315540B}">
      <dsp:nvSpPr>
        <dsp:cNvPr id="0" name=""/>
        <dsp:cNvSpPr/>
      </dsp:nvSpPr>
      <dsp:spPr>
        <a:xfrm>
          <a:off x="819952" y="984424"/>
          <a:ext cx="4030715" cy="2953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400" b="1" kern="1200" dirty="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srgbClr val="FF0000"/>
              </a:solidFill>
            </a:rPr>
            <a:t>强化公益服务</a:t>
          </a:r>
          <a:endParaRPr lang="en-US" altLang="zh-CN" sz="1600" b="1" kern="1200" dirty="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50" kern="1200" dirty="0">
              <a:solidFill>
                <a:schemeClr val="tx1"/>
              </a:solidFill>
            </a:rPr>
            <a:t>大力发展短途客货运输、提升航空救援能力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1896153" y="1169003"/>
        <a:ext cx="1878313" cy="553738"/>
      </dsp:txXfrm>
    </dsp:sp>
    <dsp:sp modelId="{A4F85F97-A262-4388-9191-4840AAB142D1}">
      <dsp:nvSpPr>
        <dsp:cNvPr id="0" name=""/>
        <dsp:cNvSpPr/>
      </dsp:nvSpPr>
      <dsp:spPr>
        <a:xfrm>
          <a:off x="1850885" y="1968848"/>
          <a:ext cx="1968848" cy="1968848"/>
        </a:xfrm>
        <a:prstGeom prst="ellipse">
          <a:avLst/>
        </a:prstGeom>
        <a:solidFill>
          <a:srgbClr val="CFA57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rgbClr val="FF0000"/>
              </a:solidFill>
            </a:rPr>
            <a:t>巩固传统作业</a:t>
          </a:r>
          <a:endParaRPr lang="en-US" altLang="zh-CN" sz="1400" b="1" kern="1200" dirty="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50" kern="1200" dirty="0">
              <a:solidFill>
                <a:schemeClr val="tx1"/>
              </a:solidFill>
            </a:rPr>
            <a:t>航空培训、农、林、电力、工业、海事、科学实验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2139216" y="2461060"/>
        <a:ext cx="1392186" cy="984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28570-0ECC-4D3D-AA40-C4CEB3FED5BD}">
      <dsp:nvSpPr>
        <dsp:cNvPr id="0" name=""/>
        <dsp:cNvSpPr/>
      </dsp:nvSpPr>
      <dsp:spPr>
        <a:xfrm>
          <a:off x="1760389" y="1010481"/>
          <a:ext cx="1573278" cy="1573137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990790" y="1240862"/>
        <a:ext cx="1112476" cy="1112375"/>
      </dsp:txXfrm>
    </dsp:sp>
    <dsp:sp modelId="{7DA8D891-DA66-41B1-8984-7B1E043D809D}">
      <dsp:nvSpPr>
        <dsp:cNvPr id="0" name=""/>
        <dsp:cNvSpPr/>
      </dsp:nvSpPr>
      <dsp:spPr>
        <a:xfrm>
          <a:off x="1015189" y="129747"/>
          <a:ext cx="3171037" cy="330549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7939-D6F8-4CC2-B4CC-ACA313BACC2F}">
      <dsp:nvSpPr>
        <dsp:cNvPr id="0" name=""/>
        <dsp:cNvSpPr/>
      </dsp:nvSpPr>
      <dsp:spPr>
        <a:xfrm>
          <a:off x="2978323" y="0"/>
          <a:ext cx="842992" cy="842816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7F8B9-DB31-4C3E-A912-458FC79232C0}">
      <dsp:nvSpPr>
        <dsp:cNvPr id="0" name=""/>
        <dsp:cNvSpPr/>
      </dsp:nvSpPr>
      <dsp:spPr>
        <a:xfrm>
          <a:off x="3885521" y="10782"/>
          <a:ext cx="1128455" cy="81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zh-CN" altLang="en-US" sz="1600" kern="1200" dirty="0"/>
            <a:t>航空器制造</a:t>
          </a:r>
          <a:endParaRPr lang="en-US" sz="1600" kern="1200" dirty="0"/>
        </a:p>
      </dsp:txBody>
      <dsp:txXfrm>
        <a:off x="3885521" y="10782"/>
        <a:ext cx="1128455" cy="815860"/>
      </dsp:txXfrm>
    </dsp:sp>
    <dsp:sp modelId="{2A125ABA-673C-4052-AE1F-000BD7A4ECCF}">
      <dsp:nvSpPr>
        <dsp:cNvPr id="0" name=""/>
        <dsp:cNvSpPr/>
      </dsp:nvSpPr>
      <dsp:spPr>
        <a:xfrm>
          <a:off x="3600982" y="784951"/>
          <a:ext cx="842992" cy="842816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-2462990"/>
                <a:satOff val="-4332"/>
                <a:lumOff val="-557"/>
                <a:alphaOff val="0"/>
                <a:shade val="20000"/>
                <a:satMod val="200000"/>
              </a:schemeClr>
              <a:schemeClr val="accent5">
                <a:hueOff val="-2462990"/>
                <a:satOff val="-4332"/>
                <a:lumOff val="-55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F1008-4409-40E3-8E86-D43767A601D5}">
      <dsp:nvSpPr>
        <dsp:cNvPr id="0" name=""/>
        <dsp:cNvSpPr/>
      </dsp:nvSpPr>
      <dsp:spPr>
        <a:xfrm>
          <a:off x="4810013" y="780726"/>
          <a:ext cx="1128455" cy="81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zh-CN" altLang="en-US" sz="1600" kern="1200" dirty="0"/>
            <a:t>航空产业园集结群</a:t>
          </a:r>
          <a:endParaRPr lang="en-US" sz="1600" kern="1200" dirty="0"/>
        </a:p>
      </dsp:txBody>
      <dsp:txXfrm>
        <a:off x="4810013" y="780726"/>
        <a:ext cx="1128455" cy="815860"/>
      </dsp:txXfrm>
    </dsp:sp>
    <dsp:sp modelId="{05FB19AC-2DEE-47A0-AF49-04964F47D239}">
      <dsp:nvSpPr>
        <dsp:cNvPr id="0" name=""/>
        <dsp:cNvSpPr/>
      </dsp:nvSpPr>
      <dsp:spPr>
        <a:xfrm>
          <a:off x="3559646" y="1981714"/>
          <a:ext cx="842992" cy="842816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5">
                <a:hueOff val="-4925980"/>
                <a:satOff val="-8665"/>
                <a:lumOff val="-1115"/>
                <a:alphaOff val="0"/>
                <a:shade val="20000"/>
                <a:satMod val="200000"/>
              </a:schemeClr>
              <a:schemeClr val="accent5">
                <a:hueOff val="-4925980"/>
                <a:satOff val="-8665"/>
                <a:lumOff val="-1115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79036-F5F4-467A-A4F8-2C18D7F0DA46}">
      <dsp:nvSpPr>
        <dsp:cNvPr id="0" name=""/>
        <dsp:cNvSpPr/>
      </dsp:nvSpPr>
      <dsp:spPr>
        <a:xfrm>
          <a:off x="4412367" y="1952674"/>
          <a:ext cx="2694773" cy="81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zh-CN" altLang="en-US" sz="1600" kern="1200" dirty="0"/>
            <a:t>        机场建设与基础建设</a:t>
          </a:r>
          <a:endParaRPr lang="en-US" sz="1600" kern="1200" dirty="0"/>
        </a:p>
      </dsp:txBody>
      <dsp:txXfrm>
        <a:off x="4412367" y="1952674"/>
        <a:ext cx="2694773" cy="815860"/>
      </dsp:txXfrm>
    </dsp:sp>
    <dsp:sp modelId="{972F22C4-B4D0-4A2F-8536-8498149FC36D}">
      <dsp:nvSpPr>
        <dsp:cNvPr id="0" name=""/>
        <dsp:cNvSpPr/>
      </dsp:nvSpPr>
      <dsp:spPr>
        <a:xfrm>
          <a:off x="2978323" y="2751283"/>
          <a:ext cx="842992" cy="842816"/>
        </a:xfrm>
        <a:prstGeom prst="ellipse">
          <a:avLst/>
        </a:prstGeom>
        <a:blipFill>
          <a:blip xmlns:r="http://schemas.openxmlformats.org/officeDocument/2006/relationships" r:embed="rId6" cstate="print">
            <a:duotone>
              <a:schemeClr val="accent5">
                <a:hueOff val="-7388970"/>
                <a:satOff val="-12997"/>
                <a:lumOff val="-1672"/>
                <a:alphaOff val="0"/>
                <a:shade val="20000"/>
                <a:satMod val="200000"/>
              </a:schemeClr>
              <a:schemeClr val="accent5">
                <a:hueOff val="-7388970"/>
                <a:satOff val="-12997"/>
                <a:lumOff val="-167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5846-2FC1-4873-99EC-5FC469B488EE}">
      <dsp:nvSpPr>
        <dsp:cNvPr id="0" name=""/>
        <dsp:cNvSpPr/>
      </dsp:nvSpPr>
      <dsp:spPr>
        <a:xfrm>
          <a:off x="3885521" y="2768535"/>
          <a:ext cx="1128455" cy="81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zh-CN" altLang="en-US" sz="1600" kern="1200" dirty="0"/>
            <a:t>服务与维修</a:t>
          </a:r>
          <a:endParaRPr lang="en-US" sz="1600" kern="1200" dirty="0"/>
        </a:p>
      </dsp:txBody>
      <dsp:txXfrm>
        <a:off x="3885521" y="2768535"/>
        <a:ext cx="1128455" cy="815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A059-471D-439E-B418-55C6E33EE7DA}">
      <dsp:nvSpPr>
        <dsp:cNvPr id="0" name=""/>
        <dsp:cNvSpPr/>
      </dsp:nvSpPr>
      <dsp:spPr>
        <a:xfrm>
          <a:off x="1461236" y="0"/>
          <a:ext cx="1810294" cy="1004835"/>
        </a:xfrm>
        <a:prstGeom prst="trapezoid">
          <a:avLst>
            <a:gd name="adj" fmla="val 806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kern="1200" dirty="0">
              <a:solidFill>
                <a:schemeClr val="tx1"/>
              </a:solidFill>
            </a:rPr>
            <a:t>高高原机场    </a:t>
          </a:r>
          <a:endParaRPr lang="en-US" altLang="zh-CN" sz="1100" b="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100" b="0" kern="1200" dirty="0">
              <a:solidFill>
                <a:schemeClr val="tx1"/>
              </a:solidFill>
            </a:rPr>
            <a:t>2438</a:t>
          </a:r>
          <a:r>
            <a:rPr lang="zh-CN" altLang="en-US" sz="1100" b="0" kern="1200" dirty="0">
              <a:solidFill>
                <a:schemeClr val="tx1"/>
              </a:solidFill>
            </a:rPr>
            <a:t>米以上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461236" y="0"/>
        <a:ext cx="1810294" cy="1004835"/>
      </dsp:txXfrm>
    </dsp:sp>
    <dsp:sp modelId="{AE8ECFD7-4020-4126-A4AD-C6B793DA2CA6}">
      <dsp:nvSpPr>
        <dsp:cNvPr id="0" name=""/>
        <dsp:cNvSpPr/>
      </dsp:nvSpPr>
      <dsp:spPr>
        <a:xfrm>
          <a:off x="8099" y="1007367"/>
          <a:ext cx="4835205" cy="994786"/>
        </a:xfrm>
        <a:prstGeom prst="trapezoid">
          <a:avLst>
            <a:gd name="adj" fmla="val 806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kern="1200" dirty="0">
              <a:solidFill>
                <a:schemeClr val="tx1"/>
              </a:solidFill>
            </a:rPr>
            <a:t>高原机场</a:t>
          </a:r>
          <a:endParaRPr lang="en-US" altLang="zh-CN" sz="1100" b="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1500</a:t>
          </a:r>
          <a:r>
            <a:rPr lang="zh-CN" altLang="en-US" sz="1100" b="0" kern="1200" dirty="0">
              <a:solidFill>
                <a:schemeClr val="tx1"/>
              </a:solidFill>
            </a:rPr>
            <a:t>米以上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854260" y="1007367"/>
        <a:ext cx="3142883" cy="994786"/>
      </dsp:txXfrm>
    </dsp:sp>
    <dsp:sp modelId="{AEC62CA1-1C87-4F0C-96E6-6F94679549F1}">
      <dsp:nvSpPr>
        <dsp:cNvPr id="0" name=""/>
        <dsp:cNvSpPr/>
      </dsp:nvSpPr>
      <dsp:spPr>
        <a:xfrm>
          <a:off x="348378" y="1999621"/>
          <a:ext cx="3938963" cy="1004835"/>
        </a:xfrm>
        <a:prstGeom prst="trapezoid">
          <a:avLst>
            <a:gd name="adj" fmla="val 8060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0" kern="1200" dirty="0"/>
            <a:t>低海拔机场</a:t>
          </a:r>
          <a:endParaRPr lang="en-US" altLang="zh-CN" sz="1100" b="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1500</a:t>
          </a:r>
          <a:r>
            <a:rPr lang="zh-CN" altLang="en-US" sz="1100" b="0" kern="1200" dirty="0"/>
            <a:t>米以下</a:t>
          </a:r>
          <a:endParaRPr lang="en-US" sz="1100" b="0" kern="1200" dirty="0"/>
        </a:p>
      </dsp:txBody>
      <dsp:txXfrm>
        <a:off x="1037697" y="1999621"/>
        <a:ext cx="2560326" cy="1004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485D-0A46-47F7-A37C-0200B173D2B8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74B6-F93C-4D90-BE1A-7EFEDB35C0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4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2708-CFAA-2E4C-9F95-FED0774A0650}" type="datetime1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Private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2F1C-092D-3241-AB6A-288189A92A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41262"/>
            <a:ext cx="57701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1131914"/>
            <a:ext cx="1962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041262"/>
            <a:ext cx="57701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1131914"/>
            <a:ext cx="1962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32" y="172641"/>
            <a:ext cx="1757589" cy="52727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7868C1-4F84-4201-A3E6-DD00443958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425598"/>
            <a:ext cx="3634740" cy="2743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F9A39D-ED88-47D7-82AF-915222453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577579"/>
            <a:ext cx="4242197" cy="20276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85843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83E54B-E733-4B27-8F13-FEAC193EFDA6}"/>
              </a:ext>
            </a:extLst>
          </p:cNvPr>
          <p:cNvCxnSpPr>
            <a:cxnSpLocks/>
          </p:cNvCxnSpPr>
          <p:nvPr userDrawn="1"/>
        </p:nvCxnSpPr>
        <p:spPr>
          <a:xfrm>
            <a:off x="0" y="1041262"/>
            <a:ext cx="7104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8E9676-53D7-4EAC-A0AB-6EEEC81CA1BB}"/>
              </a:ext>
            </a:extLst>
          </p:cNvPr>
          <p:cNvCxnSpPr>
            <a:cxnSpLocks/>
          </p:cNvCxnSpPr>
          <p:nvPr userDrawn="1"/>
        </p:nvCxnSpPr>
        <p:spPr>
          <a:xfrm>
            <a:off x="0" y="1131914"/>
            <a:ext cx="19628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3909B33-E097-4614-9C6B-5087B16A1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32" y="172641"/>
            <a:ext cx="1757589" cy="52727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2EADAC-CF41-43EF-9430-66FBC7827B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679" y="333035"/>
            <a:ext cx="621792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93999414"/>
      </p:ext>
    </p:extLst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1" r:id="rId12"/>
  </p:sldLayoutIdLst>
  <p:transition advClick="0" advTm="3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6D532F-AB48-48F1-9BAC-C121EE3B7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33836"/>
            <a:ext cx="2484592" cy="70562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1B5D115-6320-473D-AC62-C20C9F0B3CF4}"/>
              </a:ext>
            </a:extLst>
          </p:cNvPr>
          <p:cNvSpPr/>
          <p:nvPr/>
        </p:nvSpPr>
        <p:spPr>
          <a:xfrm>
            <a:off x="1378369" y="3501908"/>
            <a:ext cx="6050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zh-CN" altLang="en-US" sz="2800" kern="1700" dirty="0">
              <a:latin typeface="Helvetica" panose="020B0604020202030204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0F7AD4-BB50-4B13-ADFB-EAFEA75D5EDD}"/>
              </a:ext>
            </a:extLst>
          </p:cNvPr>
          <p:cNvSpPr/>
          <p:nvPr/>
        </p:nvSpPr>
        <p:spPr>
          <a:xfrm>
            <a:off x="433755" y="3667647"/>
            <a:ext cx="87906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         行业翘楚植根中国，助推通航产业升级</a:t>
            </a:r>
            <a:r>
              <a:rPr lang="zh-CN" altLang="en-US" sz="3200" dirty="0">
                <a:latin typeface="Helvetica" panose="020B0604020202030204" pitchFamily="34" charset="0"/>
                <a:ea typeface="华文细黑" pitchFamily="2" charset="-122"/>
              </a:rPr>
              <a:t>                   </a:t>
            </a:r>
            <a:endParaRPr lang="en-US" altLang="zh-CN" sz="3200" dirty="0">
              <a:latin typeface="Helvetica" panose="020B0604020202030204" pitchFamily="34" charset="0"/>
              <a:ea typeface="华文细黑" pitchFamily="2" charset="-122"/>
            </a:endParaRPr>
          </a:p>
          <a:p>
            <a:r>
              <a:rPr lang="en-US" altLang="zh-CN" dirty="0">
                <a:latin typeface="Helvetica" panose="020B0604020202030204" pitchFamily="34" charset="0"/>
                <a:ea typeface="华文细黑" pitchFamily="2" charset="-122"/>
              </a:rPr>
              <a:t>                                                  </a:t>
            </a:r>
          </a:p>
          <a:p>
            <a:r>
              <a:rPr lang="en-US" altLang="zh-CN" dirty="0">
                <a:latin typeface="Helvetica" panose="020B0604020202030204" pitchFamily="34" charset="0"/>
                <a:ea typeface="华文细黑" pitchFamily="2" charset="-122"/>
              </a:rPr>
              <a:t>                                                       </a:t>
            </a:r>
            <a:r>
              <a:rPr lang="zh-CN" altLang="en-US" dirty="0">
                <a:latin typeface="Helvetica" panose="020B0604020202030204" pitchFamily="34" charset="0"/>
                <a:ea typeface="华文细黑" pitchFamily="2" charset="-122"/>
              </a:rPr>
              <a:t>德事隆航空 </a:t>
            </a:r>
            <a:r>
              <a:rPr lang="en-US" altLang="zh-CN" dirty="0">
                <a:latin typeface="Helvetica" panose="020B0604020202030204" pitchFamily="34" charset="0"/>
                <a:ea typeface="华文细黑" pitchFamily="2" charset="-122"/>
              </a:rPr>
              <a:t> </a:t>
            </a:r>
            <a:r>
              <a:rPr lang="zh-CN" altLang="en-US" dirty="0">
                <a:latin typeface="Helvetica" panose="020B0604020202030204" pitchFamily="34" charset="0"/>
                <a:ea typeface="华文细黑" pitchFamily="2" charset="-122"/>
              </a:rPr>
              <a:t>西南区域总监</a:t>
            </a:r>
            <a:r>
              <a:rPr lang="en-US" altLang="zh-CN" dirty="0">
                <a:latin typeface="Helvetica" panose="020B0604020202030204" pitchFamily="34" charset="0"/>
                <a:ea typeface="华文细黑" pitchFamily="2" charset="-122"/>
              </a:rPr>
              <a:t>  </a:t>
            </a:r>
            <a:r>
              <a:rPr lang="zh-CN" altLang="en-US" dirty="0">
                <a:latin typeface="Helvetica" panose="020B0604020202030204" pitchFamily="34" charset="0"/>
                <a:ea typeface="华文细黑" pitchFamily="2" charset="-122"/>
              </a:rPr>
              <a:t>谭吉方</a:t>
            </a:r>
            <a:endParaRPr lang="en-US" altLang="zh-CN" dirty="0">
              <a:latin typeface="Helvetica" panose="020B0604020202030204" pitchFamily="34" charset="0"/>
              <a:ea typeface="华文细黑" pitchFamily="2" charset="-122"/>
            </a:endParaRPr>
          </a:p>
          <a:p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FCF7F7-F020-4B4C-8072-27006FEC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61" y="1304082"/>
            <a:ext cx="3970955" cy="1482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74F2BD-4B1E-4D14-9B4A-48497EB0F1E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04081"/>
            <a:ext cx="2520461" cy="148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8A8CB1-A7B8-4026-B9B4-D2242F7B9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441" y="1302278"/>
            <a:ext cx="2668560" cy="14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2745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6284EFBB-CD7F-3240-890A-D7F996735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040049"/>
            <a:ext cx="1161213" cy="653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业界最丰富的产品线</a:t>
            </a:r>
            <a:endParaRPr lang="en-US" dirty="0"/>
          </a:p>
        </p:txBody>
      </p:sp>
      <p:sp>
        <p:nvSpPr>
          <p:cNvPr id="63" name="TextBox 22">
            <a:extLst>
              <a:ext uri="{FF2B5EF4-FFF2-40B4-BE49-F238E27FC236}">
                <a16:creationId xmlns:a16="http://schemas.microsoft.com/office/drawing/2014/main" id="{57624716-C6DB-8E42-89D8-26A69692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84" y="1383989"/>
            <a:ext cx="574196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1013" b="1" dirty="0">
                <a:solidFill>
                  <a:schemeClr val="bg1">
                    <a:lumMod val="65000"/>
                  </a:schemeClr>
                </a:solidFill>
              </a:rPr>
              <a:t>喷气机</a:t>
            </a:r>
            <a:endParaRPr lang="en-US" sz="1013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id="{D02E7DB6-735F-B348-9641-98F443BA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203" y="1383989"/>
            <a:ext cx="70404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1013" b="1" dirty="0">
                <a:solidFill>
                  <a:srgbClr val="A6A6A6"/>
                </a:solidFill>
              </a:rPr>
              <a:t>涡桨飞机</a:t>
            </a:r>
            <a:endParaRPr lang="en-US" sz="1013" b="1" dirty="0">
              <a:solidFill>
                <a:srgbClr val="A6A6A6"/>
              </a:solidFill>
            </a:endParaRPr>
          </a:p>
        </p:txBody>
      </p:sp>
      <p:sp>
        <p:nvSpPr>
          <p:cNvPr id="65" name="TextBox 25">
            <a:extLst>
              <a:ext uri="{FF2B5EF4-FFF2-40B4-BE49-F238E27FC236}">
                <a16:creationId xmlns:a16="http://schemas.microsoft.com/office/drawing/2014/main" id="{3C43302F-C404-B54A-88DD-CB46F959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52" y="1386393"/>
            <a:ext cx="70404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1013" b="1" dirty="0">
                <a:solidFill>
                  <a:srgbClr val="A6A6A6"/>
                </a:solidFill>
              </a:rPr>
              <a:t>活塞飞机</a:t>
            </a:r>
            <a:endParaRPr lang="en-US" sz="1013" b="1" dirty="0">
              <a:solidFill>
                <a:srgbClr val="A6A6A6"/>
              </a:solidFill>
            </a:endParaRPr>
          </a:p>
        </p:txBody>
      </p:sp>
      <p:sp>
        <p:nvSpPr>
          <p:cNvPr id="66" name="TextBox 27">
            <a:extLst>
              <a:ext uri="{FF2B5EF4-FFF2-40B4-BE49-F238E27FC236}">
                <a16:creationId xmlns:a16="http://schemas.microsoft.com/office/drawing/2014/main" id="{3161839F-DC8C-D041-9A49-31726423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144" y="3826527"/>
            <a:ext cx="70404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zh-CN" altLang="en-US" sz="1013" b="1" dirty="0">
                <a:solidFill>
                  <a:srgbClr val="A6A6A6"/>
                </a:solidFill>
              </a:rPr>
              <a:t>防务产品</a:t>
            </a:r>
            <a:endParaRPr lang="en-US" sz="1013" b="1" dirty="0">
              <a:solidFill>
                <a:srgbClr val="A6A6A6"/>
              </a:solidFill>
            </a:endParaRPr>
          </a:p>
        </p:txBody>
      </p:sp>
      <p:sp>
        <p:nvSpPr>
          <p:cNvPr id="74" name="TextBox 35">
            <a:extLst>
              <a:ext uri="{FF2B5EF4-FFF2-40B4-BE49-F238E27FC236}">
                <a16:creationId xmlns:a16="http://schemas.microsoft.com/office/drawing/2014/main" id="{5E399EAD-E4C9-5D4D-902C-F9249D85AD63}"/>
              </a:ext>
            </a:extLst>
          </p:cNvPr>
          <p:cNvSpPr txBox="1"/>
          <p:nvPr/>
        </p:nvSpPr>
        <p:spPr>
          <a:xfrm>
            <a:off x="3548110" y="1940412"/>
            <a:ext cx="797013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空中国王</a:t>
            </a:r>
            <a:r>
              <a:rPr lang="en-US" sz="591" b="1" dirty="0">
                <a:solidFill>
                  <a:prstClr val="black"/>
                </a:solidFill>
              </a:rPr>
              <a:t> 350i/ER </a:t>
            </a:r>
          </a:p>
        </p:txBody>
      </p:sp>
      <p:sp>
        <p:nvSpPr>
          <p:cNvPr id="75" name="TextBox 36">
            <a:extLst>
              <a:ext uri="{FF2B5EF4-FFF2-40B4-BE49-F238E27FC236}">
                <a16:creationId xmlns:a16="http://schemas.microsoft.com/office/drawing/2014/main" id="{3DA57EB6-FE01-BB40-B911-552FD75D88EF}"/>
              </a:ext>
            </a:extLst>
          </p:cNvPr>
          <p:cNvSpPr txBox="1"/>
          <p:nvPr/>
        </p:nvSpPr>
        <p:spPr>
          <a:xfrm>
            <a:off x="3548110" y="2453224"/>
            <a:ext cx="652743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空中国王 </a:t>
            </a:r>
            <a:r>
              <a:rPr lang="en-US" sz="591" b="1" dirty="0">
                <a:solidFill>
                  <a:prstClr val="black"/>
                </a:solidFill>
              </a:rPr>
              <a:t>250 </a:t>
            </a:r>
          </a:p>
        </p:txBody>
      </p:sp>
      <p:sp>
        <p:nvSpPr>
          <p:cNvPr id="76" name="TextBox 37">
            <a:extLst>
              <a:ext uri="{FF2B5EF4-FFF2-40B4-BE49-F238E27FC236}">
                <a16:creationId xmlns:a16="http://schemas.microsoft.com/office/drawing/2014/main" id="{9D562A4B-7E5F-3D43-B66C-6DBF364AB4B5}"/>
              </a:ext>
            </a:extLst>
          </p:cNvPr>
          <p:cNvSpPr txBox="1"/>
          <p:nvPr/>
        </p:nvSpPr>
        <p:spPr>
          <a:xfrm>
            <a:off x="3548110" y="2952566"/>
            <a:ext cx="788999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空中国王 </a:t>
            </a:r>
            <a:r>
              <a:rPr lang="en-US" sz="591" b="1" dirty="0">
                <a:solidFill>
                  <a:prstClr val="black"/>
                </a:solidFill>
              </a:rPr>
              <a:t>C90GTx</a:t>
            </a:r>
          </a:p>
        </p:txBody>
      </p:sp>
      <p:sp>
        <p:nvSpPr>
          <p:cNvPr id="77" name="TextBox 40">
            <a:extLst>
              <a:ext uri="{FF2B5EF4-FFF2-40B4-BE49-F238E27FC236}">
                <a16:creationId xmlns:a16="http://schemas.microsoft.com/office/drawing/2014/main" id="{3AF09966-ECCA-104C-A23B-6FE9F879349B}"/>
              </a:ext>
            </a:extLst>
          </p:cNvPr>
          <p:cNvSpPr txBox="1"/>
          <p:nvPr/>
        </p:nvSpPr>
        <p:spPr>
          <a:xfrm>
            <a:off x="6421897" y="1980577"/>
            <a:ext cx="519694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男爵</a:t>
            </a:r>
            <a:r>
              <a:rPr lang="en-US" sz="591" b="1" dirty="0">
                <a:solidFill>
                  <a:prstClr val="black"/>
                </a:solidFill>
              </a:rPr>
              <a:t> G58 </a:t>
            </a:r>
          </a:p>
        </p:txBody>
      </p:sp>
      <p:sp>
        <p:nvSpPr>
          <p:cNvPr id="78" name="TextBox 41">
            <a:extLst>
              <a:ext uri="{FF2B5EF4-FFF2-40B4-BE49-F238E27FC236}">
                <a16:creationId xmlns:a16="http://schemas.microsoft.com/office/drawing/2014/main" id="{34E96577-B0D2-FF47-9B70-9177D4551C7B}"/>
              </a:ext>
            </a:extLst>
          </p:cNvPr>
          <p:cNvSpPr txBox="1"/>
          <p:nvPr/>
        </p:nvSpPr>
        <p:spPr>
          <a:xfrm>
            <a:off x="6430527" y="2470487"/>
            <a:ext cx="519694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富豪</a:t>
            </a:r>
            <a:r>
              <a:rPr lang="en-US" sz="591" b="1" dirty="0">
                <a:solidFill>
                  <a:prstClr val="black"/>
                </a:solidFill>
              </a:rPr>
              <a:t> G36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2451E79-2E70-3647-9BCA-C25B67CA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62" y="4130119"/>
            <a:ext cx="751079" cy="2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45">
            <a:extLst>
              <a:ext uri="{FF2B5EF4-FFF2-40B4-BE49-F238E27FC236}">
                <a16:creationId xmlns:a16="http://schemas.microsoft.com/office/drawing/2014/main" id="{A97CD557-2741-1B48-B1C3-100E281C856D}"/>
              </a:ext>
            </a:extLst>
          </p:cNvPr>
          <p:cNvSpPr txBox="1"/>
          <p:nvPr/>
        </p:nvSpPr>
        <p:spPr>
          <a:xfrm>
            <a:off x="3726574" y="4389156"/>
            <a:ext cx="370614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91" b="1" dirty="0">
                <a:solidFill>
                  <a:prstClr val="black"/>
                </a:solidFill>
              </a:rPr>
              <a:t>AT-6 </a:t>
            </a:r>
          </a:p>
        </p:txBody>
      </p:sp>
      <p:pic>
        <p:nvPicPr>
          <p:cNvPr id="81" name="Picture 80" descr="J:\BEECH\~FUI\Image Library\_Unnapproved Images\PSD Files\T-6c v2.jpg">
            <a:extLst>
              <a:ext uri="{FF2B5EF4-FFF2-40B4-BE49-F238E27FC236}">
                <a16:creationId xmlns:a16="http://schemas.microsoft.com/office/drawing/2014/main" id="{22C4988E-B925-9A47-A665-6D87F5A1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397" y="4143674"/>
            <a:ext cx="751077" cy="3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46">
            <a:extLst>
              <a:ext uri="{FF2B5EF4-FFF2-40B4-BE49-F238E27FC236}">
                <a16:creationId xmlns:a16="http://schemas.microsoft.com/office/drawing/2014/main" id="{9C5F6E72-2C83-1943-B01C-3B0B9221F3BF}"/>
              </a:ext>
            </a:extLst>
          </p:cNvPr>
          <p:cNvSpPr txBox="1"/>
          <p:nvPr/>
        </p:nvSpPr>
        <p:spPr>
          <a:xfrm>
            <a:off x="4741505" y="4421055"/>
            <a:ext cx="373820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91" b="1" dirty="0">
                <a:solidFill>
                  <a:prstClr val="black"/>
                </a:solidFill>
              </a:rPr>
              <a:t>T-6C </a:t>
            </a:r>
          </a:p>
        </p:txBody>
      </p:sp>
      <p:sp>
        <p:nvSpPr>
          <p:cNvPr id="84" name="TextBox 31">
            <a:extLst>
              <a:ext uri="{FF2B5EF4-FFF2-40B4-BE49-F238E27FC236}">
                <a16:creationId xmlns:a16="http://schemas.microsoft.com/office/drawing/2014/main" id="{9E3E877F-D302-794B-849F-FC5C118B4F95}"/>
              </a:ext>
            </a:extLst>
          </p:cNvPr>
          <p:cNvSpPr txBox="1"/>
          <p:nvPr/>
        </p:nvSpPr>
        <p:spPr>
          <a:xfrm>
            <a:off x="1992359" y="2460277"/>
            <a:ext cx="670376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525C</a:t>
            </a:r>
            <a:r>
              <a:rPr lang="en-US" sz="591" b="1" dirty="0">
                <a:solidFill>
                  <a:prstClr val="black"/>
                </a:solidFill>
              </a:rPr>
              <a:t> CJ4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85" name="TextBox 32">
            <a:extLst>
              <a:ext uri="{FF2B5EF4-FFF2-40B4-BE49-F238E27FC236}">
                <a16:creationId xmlns:a16="http://schemas.microsoft.com/office/drawing/2014/main" id="{297DDE78-121A-8C43-BF13-751F35E5B3CD}"/>
              </a:ext>
            </a:extLst>
          </p:cNvPr>
          <p:cNvSpPr txBox="1"/>
          <p:nvPr/>
        </p:nvSpPr>
        <p:spPr>
          <a:xfrm>
            <a:off x="1954135" y="1945918"/>
            <a:ext cx="670376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560</a:t>
            </a:r>
            <a:r>
              <a:rPr lang="en-US" sz="591" b="1" dirty="0">
                <a:solidFill>
                  <a:prstClr val="black"/>
                </a:solidFill>
              </a:rPr>
              <a:t> XLS+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86" name="TextBox 29">
            <a:extLst>
              <a:ext uri="{FF2B5EF4-FFF2-40B4-BE49-F238E27FC236}">
                <a16:creationId xmlns:a16="http://schemas.microsoft.com/office/drawing/2014/main" id="{E311EF3C-7F4E-524D-91EF-50D0A4F997E4}"/>
              </a:ext>
            </a:extLst>
          </p:cNvPr>
          <p:cNvSpPr txBox="1"/>
          <p:nvPr/>
        </p:nvSpPr>
        <p:spPr>
          <a:xfrm>
            <a:off x="2009190" y="3506407"/>
            <a:ext cx="585417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525</a:t>
            </a:r>
            <a:r>
              <a:rPr lang="en-US" sz="591" b="1" dirty="0">
                <a:solidFill>
                  <a:prstClr val="black"/>
                </a:solidFill>
              </a:rPr>
              <a:t> M2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87" name="TextBox 30">
            <a:extLst>
              <a:ext uri="{FF2B5EF4-FFF2-40B4-BE49-F238E27FC236}">
                <a16:creationId xmlns:a16="http://schemas.microsoft.com/office/drawing/2014/main" id="{03BF6BF2-0FB4-E344-8E08-734B2208374C}"/>
              </a:ext>
            </a:extLst>
          </p:cNvPr>
          <p:cNvSpPr txBox="1"/>
          <p:nvPr/>
        </p:nvSpPr>
        <p:spPr>
          <a:xfrm>
            <a:off x="1992358" y="2993689"/>
            <a:ext cx="712054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525B</a:t>
            </a:r>
            <a:r>
              <a:rPr lang="en-US" sz="591" b="1" dirty="0">
                <a:solidFill>
                  <a:prstClr val="black"/>
                </a:solidFill>
              </a:rPr>
              <a:t> CJ3+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88" name="TextBox 38">
            <a:extLst>
              <a:ext uri="{FF2B5EF4-FFF2-40B4-BE49-F238E27FC236}">
                <a16:creationId xmlns:a16="http://schemas.microsoft.com/office/drawing/2014/main" id="{804001AD-7FB1-0748-AC3B-1AC9930F243D}"/>
              </a:ext>
            </a:extLst>
          </p:cNvPr>
          <p:cNvSpPr txBox="1"/>
          <p:nvPr/>
        </p:nvSpPr>
        <p:spPr>
          <a:xfrm>
            <a:off x="4647919" y="2463028"/>
            <a:ext cx="556563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大篷车 </a:t>
            </a:r>
            <a:r>
              <a:rPr lang="en-US" altLang="zh-CN" sz="591" b="1" dirty="0">
                <a:solidFill>
                  <a:prstClr val="black"/>
                </a:solidFill>
              </a:rPr>
              <a:t>208</a:t>
            </a:r>
            <a:endParaRPr lang="en-US" sz="591" b="1" dirty="0">
              <a:solidFill>
                <a:prstClr val="black"/>
              </a:solidFill>
            </a:endParaRPr>
          </a:p>
        </p:txBody>
      </p:sp>
      <p:sp>
        <p:nvSpPr>
          <p:cNvPr id="89" name="TextBox 39">
            <a:extLst>
              <a:ext uri="{FF2B5EF4-FFF2-40B4-BE49-F238E27FC236}">
                <a16:creationId xmlns:a16="http://schemas.microsoft.com/office/drawing/2014/main" id="{00CCA8F3-C603-834A-80E0-3E68DEA6CA81}"/>
              </a:ext>
            </a:extLst>
          </p:cNvPr>
          <p:cNvSpPr txBox="1"/>
          <p:nvPr/>
        </p:nvSpPr>
        <p:spPr>
          <a:xfrm>
            <a:off x="4531653" y="1950011"/>
            <a:ext cx="885179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加长型大篷车 </a:t>
            </a:r>
            <a:r>
              <a:rPr lang="en-US" altLang="zh-CN" sz="591" b="1" dirty="0">
                <a:solidFill>
                  <a:prstClr val="black"/>
                </a:solidFill>
              </a:rPr>
              <a:t>208</a:t>
            </a:r>
            <a:r>
              <a:rPr lang="en-US" sz="591" b="1" dirty="0">
                <a:solidFill>
                  <a:prstClr val="black"/>
                </a:solidFill>
              </a:rPr>
              <a:t>EX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91" name="TextBox 44">
            <a:extLst>
              <a:ext uri="{FF2B5EF4-FFF2-40B4-BE49-F238E27FC236}">
                <a16:creationId xmlns:a16="http://schemas.microsoft.com/office/drawing/2014/main" id="{F0DD9799-3CCE-994C-8EBE-3F8D99CEB35E}"/>
              </a:ext>
            </a:extLst>
          </p:cNvPr>
          <p:cNvSpPr txBox="1"/>
          <p:nvPr/>
        </p:nvSpPr>
        <p:spPr>
          <a:xfrm>
            <a:off x="7478941" y="1973596"/>
            <a:ext cx="309701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91" b="1" dirty="0">
                <a:solidFill>
                  <a:prstClr val="black"/>
                </a:solidFill>
              </a:rPr>
              <a:t>206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92" name="TextBox 43">
            <a:extLst>
              <a:ext uri="{FF2B5EF4-FFF2-40B4-BE49-F238E27FC236}">
                <a16:creationId xmlns:a16="http://schemas.microsoft.com/office/drawing/2014/main" id="{8D3647FF-D7CD-E441-83AA-498B7AD22C1F}"/>
              </a:ext>
            </a:extLst>
          </p:cNvPr>
          <p:cNvSpPr txBox="1"/>
          <p:nvPr/>
        </p:nvSpPr>
        <p:spPr>
          <a:xfrm>
            <a:off x="6528975" y="2972464"/>
            <a:ext cx="336021" cy="1832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591" b="1" dirty="0">
                <a:solidFill>
                  <a:prstClr val="black"/>
                </a:solidFill>
              </a:rPr>
              <a:t>172</a:t>
            </a:r>
            <a:endParaRPr lang="en-US" sz="591" b="1" dirty="0">
              <a:solidFill>
                <a:prstClr val="black"/>
              </a:solidFill>
            </a:endParaRPr>
          </a:p>
        </p:txBody>
      </p:sp>
      <p:sp>
        <p:nvSpPr>
          <p:cNvPr id="93" name="TextBox 64">
            <a:extLst>
              <a:ext uri="{FF2B5EF4-FFF2-40B4-BE49-F238E27FC236}">
                <a16:creationId xmlns:a16="http://schemas.microsoft.com/office/drawing/2014/main" id="{690E0A8E-C89A-0E4A-9A4B-1851E33B1FDA}"/>
              </a:ext>
            </a:extLst>
          </p:cNvPr>
          <p:cNvSpPr txBox="1"/>
          <p:nvPr/>
        </p:nvSpPr>
        <p:spPr>
          <a:xfrm>
            <a:off x="875001" y="3008851"/>
            <a:ext cx="676788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680</a:t>
            </a:r>
            <a:r>
              <a:rPr lang="en-US" sz="591" b="1" dirty="0">
                <a:solidFill>
                  <a:prstClr val="black"/>
                </a:solidFill>
              </a:rPr>
              <a:t> </a:t>
            </a:r>
            <a:r>
              <a:rPr lang="zh-CN" altLang="en-US" sz="591" b="1" dirty="0">
                <a:solidFill>
                  <a:prstClr val="black"/>
                </a:solidFill>
              </a:rPr>
              <a:t>君主</a:t>
            </a:r>
            <a:r>
              <a:rPr lang="en-US" sz="591" b="1" dirty="0">
                <a:solidFill>
                  <a:prstClr val="black"/>
                </a:solidFill>
              </a:rPr>
              <a:t>+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94" name="TextBox 65">
            <a:extLst>
              <a:ext uri="{FF2B5EF4-FFF2-40B4-BE49-F238E27FC236}">
                <a16:creationId xmlns:a16="http://schemas.microsoft.com/office/drawing/2014/main" id="{128DFD8D-8B98-0F4E-B99D-E849A4AA3BBC}"/>
              </a:ext>
            </a:extLst>
          </p:cNvPr>
          <p:cNvSpPr txBox="1"/>
          <p:nvPr/>
        </p:nvSpPr>
        <p:spPr>
          <a:xfrm>
            <a:off x="897242" y="3551682"/>
            <a:ext cx="683200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680A</a:t>
            </a:r>
            <a:r>
              <a:rPr lang="en-US" sz="591" b="1" dirty="0">
                <a:solidFill>
                  <a:prstClr val="black"/>
                </a:solidFill>
              </a:rPr>
              <a:t> </a:t>
            </a:r>
            <a:r>
              <a:rPr lang="zh-CN" altLang="en-US" sz="591" b="1" dirty="0">
                <a:solidFill>
                  <a:prstClr val="black"/>
                </a:solidFill>
              </a:rPr>
              <a:t>纬度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95" name="TextBox 48">
            <a:extLst>
              <a:ext uri="{FF2B5EF4-FFF2-40B4-BE49-F238E27FC236}">
                <a16:creationId xmlns:a16="http://schemas.microsoft.com/office/drawing/2014/main" id="{AF46EF0C-4056-FA4E-8644-109D99D7B39D}"/>
              </a:ext>
            </a:extLst>
          </p:cNvPr>
          <p:cNvSpPr txBox="1"/>
          <p:nvPr/>
        </p:nvSpPr>
        <p:spPr>
          <a:xfrm>
            <a:off x="7471439" y="2456479"/>
            <a:ext cx="309701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91" b="1" dirty="0">
                <a:solidFill>
                  <a:prstClr val="black"/>
                </a:solidFill>
              </a:rPr>
              <a:t>182</a:t>
            </a:r>
            <a:endParaRPr lang="en-US" sz="591" dirty="0">
              <a:solidFill>
                <a:prstClr val="black"/>
              </a:solidFill>
            </a:endParaRPr>
          </a:p>
        </p:txBody>
      </p:sp>
      <p:sp>
        <p:nvSpPr>
          <p:cNvPr id="96" name="TextBox 51">
            <a:extLst>
              <a:ext uri="{FF2B5EF4-FFF2-40B4-BE49-F238E27FC236}">
                <a16:creationId xmlns:a16="http://schemas.microsoft.com/office/drawing/2014/main" id="{0401C97F-8111-F744-9B37-4F09BAB2F8E9}"/>
              </a:ext>
            </a:extLst>
          </p:cNvPr>
          <p:cNvSpPr txBox="1"/>
          <p:nvPr/>
        </p:nvSpPr>
        <p:spPr>
          <a:xfrm>
            <a:off x="5785111" y="4443251"/>
            <a:ext cx="513282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91" b="1" dirty="0">
                <a:solidFill>
                  <a:prstClr val="black"/>
                </a:solidFill>
              </a:rPr>
              <a:t>Scorpion</a:t>
            </a:r>
            <a:r>
              <a:rPr lang="zh-CN" altLang="en-US" sz="591" b="1" dirty="0">
                <a:solidFill>
                  <a:prstClr val="black"/>
                </a:solidFill>
              </a:rPr>
              <a:t>*</a:t>
            </a:r>
            <a:endParaRPr lang="en-US" sz="591" b="1" dirty="0">
              <a:solidFill>
                <a:prstClr val="black"/>
              </a:solidFill>
            </a:endParaRPr>
          </a:p>
        </p:txBody>
      </p:sp>
      <p:pic>
        <p:nvPicPr>
          <p:cNvPr id="97" name="Picture 96" descr="Scorpion_Guard_Campaign_Photo_ad1_5-15-14_cmyk.psd">
            <a:extLst>
              <a:ext uri="{FF2B5EF4-FFF2-40B4-BE49-F238E27FC236}">
                <a16:creationId xmlns:a16="http://schemas.microsoft.com/office/drawing/2014/main" id="{9D211A46-94A8-BB4D-AC85-D28101BB0A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8096">
            <a:off x="5667471" y="4124519"/>
            <a:ext cx="784368" cy="383417"/>
          </a:xfrm>
          <a:prstGeom prst="rect">
            <a:avLst/>
          </a:prstGeom>
        </p:spPr>
      </p:pic>
      <p:sp>
        <p:nvSpPr>
          <p:cNvPr id="98" name="TextBox 74">
            <a:extLst>
              <a:ext uri="{FF2B5EF4-FFF2-40B4-BE49-F238E27FC236}">
                <a16:creationId xmlns:a16="http://schemas.microsoft.com/office/drawing/2014/main" id="{F65E735C-F811-7A49-9D44-9B37AA9728B7}"/>
              </a:ext>
            </a:extLst>
          </p:cNvPr>
          <p:cNvSpPr txBox="1"/>
          <p:nvPr/>
        </p:nvSpPr>
        <p:spPr>
          <a:xfrm>
            <a:off x="887693" y="2452560"/>
            <a:ext cx="631904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700 </a:t>
            </a:r>
            <a:r>
              <a:rPr lang="zh-CN" altLang="en-US" sz="591" b="1" dirty="0">
                <a:solidFill>
                  <a:prstClr val="black"/>
                </a:solidFill>
              </a:rPr>
              <a:t>经度</a:t>
            </a:r>
            <a:endParaRPr lang="en-US" sz="591" dirty="0">
              <a:solidFill>
                <a:prstClr val="black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C028214-8508-9D4F-830C-010A7FF88C98}"/>
              </a:ext>
            </a:extLst>
          </p:cNvPr>
          <p:cNvCxnSpPr/>
          <p:nvPr/>
        </p:nvCxnSpPr>
        <p:spPr>
          <a:xfrm>
            <a:off x="762032" y="1606460"/>
            <a:ext cx="17656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3470A4-1CA5-044D-B4F8-C3F5DB0CBD14}"/>
              </a:ext>
            </a:extLst>
          </p:cNvPr>
          <p:cNvCxnSpPr/>
          <p:nvPr/>
        </p:nvCxnSpPr>
        <p:spPr>
          <a:xfrm>
            <a:off x="3436148" y="1606460"/>
            <a:ext cx="186837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4778A12-DDD0-0646-8766-BCA9BBBD7786}"/>
              </a:ext>
            </a:extLst>
          </p:cNvPr>
          <p:cNvCxnSpPr/>
          <p:nvPr/>
        </p:nvCxnSpPr>
        <p:spPr>
          <a:xfrm>
            <a:off x="6334731" y="1592595"/>
            <a:ext cx="165552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6C3940A-D23F-B640-ADE5-69DB46F67A4C}"/>
              </a:ext>
            </a:extLst>
          </p:cNvPr>
          <p:cNvCxnSpPr>
            <a:cxnSpLocks/>
          </p:cNvCxnSpPr>
          <p:nvPr/>
        </p:nvCxnSpPr>
        <p:spPr>
          <a:xfrm>
            <a:off x="3433244" y="4056582"/>
            <a:ext cx="46303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0C9F00D-F974-7749-B6F3-02699AD9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5799" y="1659828"/>
            <a:ext cx="932484" cy="289070"/>
          </a:xfrm>
          <a:prstGeom prst="rect">
            <a:avLst/>
          </a:prstGeom>
          <a:noFill/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026442C-5B85-E444-86AC-6F4E6135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58734" y="2108413"/>
            <a:ext cx="979550" cy="306926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1CD7BF2-0025-C843-BAEE-B81CF1F7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5286" y="2620465"/>
            <a:ext cx="895422" cy="28355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D356C74-2CC0-E24E-A3AE-ED795129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73293" y="2118013"/>
            <a:ext cx="1045441" cy="341510"/>
          </a:xfrm>
          <a:prstGeom prst="rect">
            <a:avLst/>
          </a:prstGeom>
          <a:noFill/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EFEBCBF-049A-4A4E-A56A-FE724CE3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882" y="2678722"/>
            <a:ext cx="969604" cy="294113"/>
          </a:xfrm>
          <a:prstGeom prst="rect">
            <a:avLst/>
          </a:prstGeom>
          <a:noFill/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81DB2162-73C2-E645-ABEC-2F03E3F2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883" y="3212389"/>
            <a:ext cx="965825" cy="270431"/>
          </a:xfrm>
          <a:prstGeom prst="rect">
            <a:avLst/>
          </a:prstGeom>
          <a:noFill/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93BEBF3-8BDD-4446-A69E-B75F5F7C1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0036" y="1654211"/>
            <a:ext cx="967388" cy="283767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17FBCBA-64E8-9346-B845-BAC20AD3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0035" y="2175145"/>
            <a:ext cx="1011064" cy="262876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692EFFD-1E34-CA41-9BFC-AAE153EA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0035" y="2689504"/>
            <a:ext cx="965902" cy="283331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2153F6B-5BF1-FE47-8DC7-5C4655C3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9522" y="3222916"/>
            <a:ext cx="959936" cy="246383"/>
          </a:xfrm>
          <a:prstGeom prst="rect">
            <a:avLst/>
          </a:prstGeom>
          <a:noFill/>
        </p:spPr>
      </p:pic>
      <p:sp>
        <p:nvSpPr>
          <p:cNvPr id="114" name="TextBox 77">
            <a:extLst>
              <a:ext uri="{FF2B5EF4-FFF2-40B4-BE49-F238E27FC236}">
                <a16:creationId xmlns:a16="http://schemas.microsoft.com/office/drawing/2014/main" id="{09737BEA-A551-DD42-B85A-89150E1F0C64}"/>
              </a:ext>
            </a:extLst>
          </p:cNvPr>
          <p:cNvSpPr txBox="1"/>
          <p:nvPr/>
        </p:nvSpPr>
        <p:spPr>
          <a:xfrm>
            <a:off x="798835" y="1942606"/>
            <a:ext cx="917239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奖状</a:t>
            </a:r>
            <a:r>
              <a:rPr lang="en-US" altLang="zh-CN" sz="591" b="1" dirty="0">
                <a:solidFill>
                  <a:prstClr val="black"/>
                </a:solidFill>
              </a:rPr>
              <a:t>880</a:t>
            </a:r>
            <a:r>
              <a:rPr lang="en-US" sz="591" b="1" dirty="0">
                <a:solidFill>
                  <a:prstClr val="black"/>
                </a:solidFill>
              </a:rPr>
              <a:t> Hemisphere</a:t>
            </a:r>
            <a:r>
              <a:rPr lang="zh-CN" altLang="en-US" sz="591" b="1" dirty="0">
                <a:solidFill>
                  <a:prstClr val="black"/>
                </a:solidFill>
              </a:rPr>
              <a:t>*</a:t>
            </a:r>
            <a:endParaRPr lang="en-US" sz="591" dirty="0">
              <a:solidFill>
                <a:prstClr val="black"/>
              </a:solidFill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0567B37D-EA67-B84C-8BA6-D9443F91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7404" y="1638288"/>
            <a:ext cx="1046768" cy="3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A21511F4-3291-4E4B-ABAB-A1DBD31E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2022" y="2623391"/>
            <a:ext cx="895043" cy="30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Box 38">
            <a:extLst>
              <a:ext uri="{FF2B5EF4-FFF2-40B4-BE49-F238E27FC236}">
                <a16:creationId xmlns:a16="http://schemas.microsoft.com/office/drawing/2014/main" id="{53A38634-C0ED-EB45-9A87-0A40CC9D5833}"/>
              </a:ext>
            </a:extLst>
          </p:cNvPr>
          <p:cNvSpPr txBox="1"/>
          <p:nvPr/>
        </p:nvSpPr>
        <p:spPr>
          <a:xfrm>
            <a:off x="4719175" y="2942708"/>
            <a:ext cx="502061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迪纳利 *  </a:t>
            </a:r>
            <a:endParaRPr lang="en-US" sz="591" b="1" dirty="0">
              <a:solidFill>
                <a:prstClr val="black"/>
              </a:solidFill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307AAC22-0C8C-324B-B186-0BFF5390628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994" y="3177377"/>
            <a:ext cx="1159154" cy="378657"/>
          </a:xfrm>
          <a:prstGeom prst="rect">
            <a:avLst/>
          </a:prstGeom>
        </p:spPr>
      </p:pic>
      <p:sp>
        <p:nvSpPr>
          <p:cNvPr id="119" name="TextBox 37">
            <a:extLst>
              <a:ext uri="{FF2B5EF4-FFF2-40B4-BE49-F238E27FC236}">
                <a16:creationId xmlns:a16="http://schemas.microsoft.com/office/drawing/2014/main" id="{036A3B55-2D7E-0348-9DC4-E549F6EBFAD7}"/>
              </a:ext>
            </a:extLst>
          </p:cNvPr>
          <p:cNvSpPr txBox="1"/>
          <p:nvPr/>
        </p:nvSpPr>
        <p:spPr>
          <a:xfrm>
            <a:off x="3540223" y="3577547"/>
            <a:ext cx="886781" cy="1832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91" b="1" dirty="0">
                <a:solidFill>
                  <a:prstClr val="black"/>
                </a:solidFill>
              </a:rPr>
              <a:t>赛斯纳</a:t>
            </a:r>
            <a:r>
              <a:rPr lang="en-US" altLang="zh-CN" sz="591" b="1" dirty="0">
                <a:solidFill>
                  <a:prstClr val="black"/>
                </a:solidFill>
              </a:rPr>
              <a:t>408</a:t>
            </a:r>
            <a:r>
              <a:rPr lang="zh-CN" altLang="en-US" sz="591" b="1" dirty="0">
                <a:solidFill>
                  <a:prstClr val="black"/>
                </a:solidFill>
              </a:rPr>
              <a:t> 空中快车*</a:t>
            </a:r>
            <a:endParaRPr lang="en-US" sz="591" b="1" dirty="0">
              <a:solidFill>
                <a:prstClr val="black"/>
              </a:solidFill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3D02B8FD-AE38-C846-B23B-FB9148A71B8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03" y="1677411"/>
            <a:ext cx="1003150" cy="32546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A33537A-927C-BE45-90E5-A8FB575A5E7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847" y="1664848"/>
            <a:ext cx="980477" cy="28107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E344EF1-79A0-DE41-817E-512B534BA26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258" y="2206036"/>
            <a:ext cx="920726" cy="26394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11D534D9-510E-7B45-97ED-7800036AB61F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46" y="2675498"/>
            <a:ext cx="1044098" cy="28886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C4BF9BA-677F-904E-9DF3-C564F1BC679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52" y="1606460"/>
            <a:ext cx="1073426" cy="39359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57310CD-00FC-284D-866B-D63493A951F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00" y="2157564"/>
            <a:ext cx="899572" cy="329843"/>
          </a:xfrm>
          <a:prstGeom prst="rect">
            <a:avLst/>
          </a:prstGeom>
        </p:spPr>
      </p:pic>
      <p:sp>
        <p:nvSpPr>
          <p:cNvPr id="57" name="object 53">
            <a:extLst>
              <a:ext uri="{FF2B5EF4-FFF2-40B4-BE49-F238E27FC236}">
                <a16:creationId xmlns:a16="http://schemas.microsoft.com/office/drawing/2014/main" id="{F7F4E7D2-720A-4FCD-B6F5-0414B85867CC}"/>
              </a:ext>
            </a:extLst>
          </p:cNvPr>
          <p:cNvSpPr txBox="1"/>
          <p:nvPr/>
        </p:nvSpPr>
        <p:spPr>
          <a:xfrm>
            <a:off x="122605" y="4947568"/>
            <a:ext cx="837248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4" dirty="0">
                <a:latin typeface="Arial"/>
                <a:cs typeface="Arial"/>
              </a:rPr>
              <a:t>* </a:t>
            </a:r>
            <a:r>
              <a:rPr lang="zh-CN" altLang="en-US" sz="750" spc="-4" dirty="0">
                <a:latin typeface="Arial"/>
                <a:cs typeface="Arial"/>
              </a:rPr>
              <a:t>研发中机型</a:t>
            </a:r>
            <a:endParaRPr sz="7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818338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B9BE1B-609D-4717-8026-CA802B5DE9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725" y="425598"/>
            <a:ext cx="4112665" cy="274320"/>
          </a:xfrm>
        </p:spPr>
        <p:txBody>
          <a:bodyPr/>
          <a:lstStyle/>
          <a:p>
            <a:r>
              <a:rPr lang="zh-CN" altLang="en-US" b="1" dirty="0"/>
              <a:t>德事隆航空在中国</a:t>
            </a:r>
            <a:endParaRPr lang="en-US" b="1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DAA9889-F4BE-42B8-B319-A006357E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89278"/>
              </p:ext>
            </p:extLst>
          </p:nvPr>
        </p:nvGraphicFramePr>
        <p:xfrm>
          <a:off x="1091921" y="183007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959295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05887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/>
                        <a:t>活塞飞机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288</a:t>
                      </a:r>
                      <a:r>
                        <a:rPr lang="zh-CN" altLang="en-US" b="0" dirty="0"/>
                        <a:t>架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0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涡桨飞机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131</a:t>
                      </a:r>
                      <a:r>
                        <a:rPr lang="zh-CN" altLang="en-US" dirty="0"/>
                        <a:t>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20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涡扇飞机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  <a:r>
                        <a:rPr lang="zh-CN" altLang="en-US" dirty="0"/>
                        <a:t>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3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总数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</a:t>
                      </a:r>
                      <a:r>
                        <a:rPr lang="zh-CN" altLang="en-US" dirty="0"/>
                        <a:t>架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1396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D7E4992-2C73-498B-B7A2-38C51F7C6ED3}"/>
              </a:ext>
            </a:extLst>
          </p:cNvPr>
          <p:cNvSpPr txBox="1"/>
          <p:nvPr/>
        </p:nvSpPr>
        <p:spPr>
          <a:xfrm>
            <a:off x="1205802" y="3717890"/>
            <a:ext cx="744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</a:rPr>
              <a:t>截止</a:t>
            </a:r>
            <a:r>
              <a:rPr lang="en-US" altLang="zh-CN" sz="1800" b="1" dirty="0">
                <a:solidFill>
                  <a:srgbClr val="FF0000"/>
                </a:solidFill>
              </a:rPr>
              <a:t>2018</a:t>
            </a:r>
            <a:r>
              <a:rPr lang="zh-CN" altLang="en-US" sz="1800" b="1" dirty="0">
                <a:solidFill>
                  <a:srgbClr val="FF0000"/>
                </a:solidFill>
              </a:rPr>
              <a:t>年底，德事隆航空产品占中国通航固定翼飞机</a:t>
            </a:r>
            <a:r>
              <a:rPr lang="en-US" altLang="zh-CN" sz="1800" b="1" dirty="0">
                <a:solidFill>
                  <a:srgbClr val="FF0000"/>
                </a:solidFill>
              </a:rPr>
              <a:t>20%</a:t>
            </a:r>
          </a:p>
          <a:p>
            <a:endParaRPr lang="en-US" altLang="zh-CN" sz="1800" b="1" dirty="0">
              <a:solidFill>
                <a:srgbClr val="FF0000"/>
              </a:solidFill>
            </a:endParaRPr>
          </a:p>
          <a:p>
            <a:r>
              <a:rPr lang="zh-CN" altLang="en-US" sz="4400" b="1" dirty="0">
                <a:solidFill>
                  <a:srgbClr val="FF0000"/>
                </a:solidFill>
              </a:rPr>
              <a:t>行业翘楚植根中国！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5033"/>
      </p:ext>
    </p:extLst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8C1D418-7D57-4F22-9390-EA20B4E818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" y="333035"/>
            <a:ext cx="6499599" cy="457200"/>
          </a:xfrm>
        </p:spPr>
        <p:txBody>
          <a:bodyPr/>
          <a:lstStyle/>
          <a:p>
            <a:r>
              <a:rPr lang="zh-CN" altLang="en-US" sz="2000" b="1" dirty="0"/>
              <a:t>德事隆航空产品满足中国所有地形的各种作业类型</a:t>
            </a:r>
            <a:endParaRPr lang="en-US" altLang="zh-CN" sz="2000" b="1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1FCA9EBE-F0C7-404F-928E-96027BB4BEB6}"/>
              </a:ext>
            </a:extLst>
          </p:cNvPr>
          <p:cNvGraphicFramePr/>
          <p:nvPr>
            <p:extLst/>
          </p:nvPr>
        </p:nvGraphicFramePr>
        <p:xfrm>
          <a:off x="4300695" y="1969478"/>
          <a:ext cx="4843305" cy="30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1" descr="86074184698260959.jpg">
            <a:extLst>
              <a:ext uri="{FF2B5EF4-FFF2-40B4-BE49-F238E27FC236}">
                <a16:creationId xmlns:a16="http://schemas.microsoft.com/office/drawing/2014/main" id="{E660F2BF-3817-4BDA-8183-03F1735FAC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1" y="1207051"/>
            <a:ext cx="3997569" cy="2729398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B9D541A-539D-4995-94B5-869AF5956843}"/>
              </a:ext>
            </a:extLst>
          </p:cNvPr>
          <p:cNvCxnSpPr>
            <a:cxnSpLocks/>
          </p:cNvCxnSpPr>
          <p:nvPr/>
        </p:nvCxnSpPr>
        <p:spPr>
          <a:xfrm flipH="1">
            <a:off x="1728314" y="2379785"/>
            <a:ext cx="276332" cy="1380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24A6D96-884F-47B9-9A26-2F00BE19B27D}"/>
              </a:ext>
            </a:extLst>
          </p:cNvPr>
          <p:cNvCxnSpPr/>
          <p:nvPr/>
        </p:nvCxnSpPr>
        <p:spPr>
          <a:xfrm>
            <a:off x="7556360" y="1748413"/>
            <a:ext cx="0" cy="34968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384B325-4AC7-46EA-BD70-CEFB53CC74CB}"/>
              </a:ext>
            </a:extLst>
          </p:cNvPr>
          <p:cNvSpPr txBox="1"/>
          <p:nvPr/>
        </p:nvSpPr>
        <p:spPr>
          <a:xfrm>
            <a:off x="7556360" y="2250831"/>
            <a:ext cx="1457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双发增压舱飞机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955931-035D-44B6-9A3F-911B94F280E5}"/>
              </a:ext>
            </a:extLst>
          </p:cNvPr>
          <p:cNvSpPr txBox="1"/>
          <p:nvPr/>
        </p:nvSpPr>
        <p:spPr>
          <a:xfrm>
            <a:off x="7697036" y="3265714"/>
            <a:ext cx="1402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双发增压舱</a:t>
            </a:r>
            <a:endParaRPr lang="en-US" altLang="zh-CN" sz="1100" dirty="0">
              <a:solidFill>
                <a:srgbClr val="FF0000"/>
              </a:solidFill>
            </a:endParaRPr>
          </a:p>
          <a:p>
            <a:r>
              <a:rPr lang="zh-CN" altLang="en-US" sz="1100" dirty="0">
                <a:solidFill>
                  <a:srgbClr val="FF0000"/>
                </a:solidFill>
              </a:rPr>
              <a:t>单发增压舱</a:t>
            </a:r>
            <a:endParaRPr lang="en-US" altLang="zh-CN" sz="1100" dirty="0">
              <a:solidFill>
                <a:srgbClr val="FF0000"/>
              </a:solidFill>
            </a:endParaRPr>
          </a:p>
          <a:p>
            <a:r>
              <a:rPr lang="zh-CN" altLang="en-US" sz="1100" dirty="0">
                <a:solidFill>
                  <a:srgbClr val="FF0000"/>
                </a:solidFill>
              </a:rPr>
              <a:t>单、双发不增压</a:t>
            </a:r>
            <a:endParaRPr lang="en-US" altLang="zh-CN" sz="1100" dirty="0">
              <a:solidFill>
                <a:srgbClr val="FF0000"/>
              </a:solidFill>
            </a:endParaRPr>
          </a:p>
          <a:p>
            <a:r>
              <a:rPr lang="zh-CN" altLang="en-US" sz="1100" dirty="0">
                <a:solidFill>
                  <a:srgbClr val="FF0000"/>
                </a:solidFill>
              </a:rPr>
              <a:t>根据具体情况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FADB12-9EF3-4E20-9505-915734591F6A}"/>
              </a:ext>
            </a:extLst>
          </p:cNvPr>
          <p:cNvSpPr txBox="1"/>
          <p:nvPr/>
        </p:nvSpPr>
        <p:spPr>
          <a:xfrm>
            <a:off x="7697036" y="4310743"/>
            <a:ext cx="14469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单、双发不增压飞机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7AA4423-AE7B-475C-B894-C38A76DFB7FF}"/>
              </a:ext>
            </a:extLst>
          </p:cNvPr>
          <p:cNvCxnSpPr/>
          <p:nvPr/>
        </p:nvCxnSpPr>
        <p:spPr>
          <a:xfrm flipV="1">
            <a:off x="2451118" y="3866463"/>
            <a:ext cx="1879042" cy="766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E4A914B-EE7B-40FA-BB78-6BC59CD11053}"/>
              </a:ext>
            </a:extLst>
          </p:cNvPr>
          <p:cNvSpPr txBox="1"/>
          <p:nvPr/>
        </p:nvSpPr>
        <p:spPr>
          <a:xfrm>
            <a:off x="1259317" y="4632643"/>
            <a:ext cx="1818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u="sng" dirty="0"/>
              <a:t>这块市场潜力巨大</a:t>
            </a:r>
            <a:endParaRPr lang="en-US" sz="1100" u="sng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A7909FB-CF24-4745-BEE9-7DE65D6F97E8}"/>
              </a:ext>
            </a:extLst>
          </p:cNvPr>
          <p:cNvSpPr txBox="1"/>
          <p:nvPr/>
        </p:nvSpPr>
        <p:spPr>
          <a:xfrm>
            <a:off x="4300694" y="1969478"/>
            <a:ext cx="1366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u="sng" dirty="0"/>
              <a:t>运行难度大、经济效益稍差</a:t>
            </a:r>
            <a:endParaRPr lang="en-US" sz="1100" u="sng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0ED79A9-125B-480E-A187-AB5BBA2F7035}"/>
              </a:ext>
            </a:extLst>
          </p:cNvPr>
          <p:cNvCxnSpPr>
            <a:stCxn id="19" idx="3"/>
          </p:cNvCxnSpPr>
          <p:nvPr/>
        </p:nvCxnSpPr>
        <p:spPr>
          <a:xfrm flipV="1">
            <a:off x="5667269" y="2140299"/>
            <a:ext cx="673241" cy="44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DB84CC4-7DDA-49A9-9306-30472AF554B0}"/>
              </a:ext>
            </a:extLst>
          </p:cNvPr>
          <p:cNvSpPr txBox="1"/>
          <p:nvPr/>
        </p:nvSpPr>
        <p:spPr>
          <a:xfrm>
            <a:off x="3205426" y="4421275"/>
            <a:ext cx="13665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u="sng" dirty="0"/>
              <a:t>需要航线合理、避开高铁，重旅游人群市场航线布局</a:t>
            </a:r>
            <a:endParaRPr lang="en-US" sz="1100" u="sng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47EDE818-14B5-4457-A0A9-CFC178BCD1FA}"/>
              </a:ext>
            </a:extLst>
          </p:cNvPr>
          <p:cNvCxnSpPr/>
          <p:nvPr/>
        </p:nvCxnSpPr>
        <p:spPr>
          <a:xfrm>
            <a:off x="4401178" y="4572353"/>
            <a:ext cx="48232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01D8CFD-ECC1-44CB-9757-F247C41AB9A1}"/>
              </a:ext>
            </a:extLst>
          </p:cNvPr>
          <p:cNvSpPr txBox="1"/>
          <p:nvPr/>
        </p:nvSpPr>
        <p:spPr>
          <a:xfrm>
            <a:off x="502418" y="1468661"/>
            <a:ext cx="161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高高原机场密集</a:t>
            </a:r>
            <a:endParaRPr 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CF88E9C-B15E-4C13-8658-D52E60078888}"/>
              </a:ext>
            </a:extLst>
          </p:cNvPr>
          <p:cNvCxnSpPr>
            <a:cxnSpLocks/>
          </p:cNvCxnSpPr>
          <p:nvPr/>
        </p:nvCxnSpPr>
        <p:spPr>
          <a:xfrm>
            <a:off x="1507253" y="1748413"/>
            <a:ext cx="80386" cy="1034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DABC0E4-D874-4F60-AAC7-B7D1AA102522}"/>
              </a:ext>
            </a:extLst>
          </p:cNvPr>
          <p:cNvSpPr txBox="1"/>
          <p:nvPr/>
        </p:nvSpPr>
        <p:spPr>
          <a:xfrm>
            <a:off x="4499987" y="1099215"/>
            <a:ext cx="4141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</a:rPr>
              <a:t>中国全覆盖，我们行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18954"/>
      </p:ext>
    </p:extLst>
  </p:cSld>
  <p:clrMapOvr>
    <a:masterClrMapping/>
  </p:clrMapOvr>
  <p:transition spd="slow" advTm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2D61446-5A59-46FD-B56F-B06C622545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0822" y="333035"/>
            <a:ext cx="6328777" cy="457200"/>
          </a:xfrm>
        </p:spPr>
        <p:txBody>
          <a:bodyPr/>
          <a:lstStyle/>
          <a:p>
            <a:r>
              <a:rPr lang="zh-CN" altLang="en-US" sz="2000" b="1" dirty="0"/>
              <a:t>德事隆航空助推中国通航热起来、飞起来</a:t>
            </a:r>
            <a:endParaRPr lang="en-US" sz="20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13F9B9-A0A1-41CA-951F-ABF1CC5E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02" y="1233107"/>
            <a:ext cx="1554698" cy="85948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40F7295-F5D8-4D39-8F26-5CEB1C58C1C0}"/>
              </a:ext>
            </a:extLst>
          </p:cNvPr>
          <p:cNvSpPr txBox="1"/>
          <p:nvPr/>
        </p:nvSpPr>
        <p:spPr>
          <a:xfrm>
            <a:off x="7931497" y="2245499"/>
            <a:ext cx="854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银川</a:t>
            </a:r>
            <a:r>
              <a:rPr lang="en-US" altLang="zh-CN" sz="1100" dirty="0"/>
              <a:t>-</a:t>
            </a:r>
            <a:r>
              <a:rPr lang="zh-CN" altLang="en-US" sz="1100" dirty="0"/>
              <a:t>固原</a:t>
            </a:r>
            <a:endParaRPr lang="en-US" sz="11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3056D3-72D7-4652-8D15-ABD186081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97" y="3236190"/>
            <a:ext cx="1877959" cy="10011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B17FD85-E75B-4EA4-8B83-0C343B552C7E}"/>
              </a:ext>
            </a:extLst>
          </p:cNvPr>
          <p:cNvSpPr txBox="1"/>
          <p:nvPr/>
        </p:nvSpPr>
        <p:spPr>
          <a:xfrm>
            <a:off x="3459010" y="4237332"/>
            <a:ext cx="934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自贡</a:t>
            </a:r>
            <a:r>
              <a:rPr lang="en-US" altLang="zh-CN" sz="1000" dirty="0"/>
              <a:t>-</a:t>
            </a:r>
            <a:r>
              <a:rPr lang="zh-CN" altLang="en-US" sz="1000" dirty="0"/>
              <a:t>成都</a:t>
            </a:r>
            <a:endParaRPr lang="en-US" sz="1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CE5675-8890-4084-987F-00E8688EBCF3}"/>
              </a:ext>
            </a:extLst>
          </p:cNvPr>
          <p:cNvSpPr txBox="1"/>
          <p:nvPr/>
        </p:nvSpPr>
        <p:spPr>
          <a:xfrm>
            <a:off x="161505" y="1956903"/>
            <a:ext cx="12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北海</a:t>
            </a:r>
            <a:r>
              <a:rPr lang="en-US" altLang="zh-CN" sz="1000" dirty="0"/>
              <a:t>-</a:t>
            </a:r>
            <a:r>
              <a:rPr lang="zh-CN" altLang="en-US" sz="1000" dirty="0"/>
              <a:t>涠洲岛</a:t>
            </a:r>
            <a:endParaRPr lang="en-US" sz="1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3DD35B9-502B-400B-9BEC-EFC8B6F9E5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" y="2941329"/>
            <a:ext cx="1097052" cy="8227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9692AE0-4E5B-4A55-B2D0-865A78E2F91F}"/>
              </a:ext>
            </a:extLst>
          </p:cNvPr>
          <p:cNvSpPr txBox="1"/>
          <p:nvPr/>
        </p:nvSpPr>
        <p:spPr>
          <a:xfrm>
            <a:off x="186416" y="3850182"/>
            <a:ext cx="937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澜沧</a:t>
            </a:r>
            <a:r>
              <a:rPr lang="en-US" altLang="zh-CN" sz="1000" dirty="0"/>
              <a:t>-</a:t>
            </a:r>
            <a:r>
              <a:rPr lang="zh-CN" altLang="en-US" sz="1000" dirty="0"/>
              <a:t>普洱</a:t>
            </a:r>
            <a:endParaRPr lang="en-US" sz="1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22ECB8A-AAF4-4BF3-8BE2-1CBC4300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344" y="4274781"/>
            <a:ext cx="1186392" cy="63839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BA45CF7-4ABA-46B4-8527-19FB32C6814C}"/>
              </a:ext>
            </a:extLst>
          </p:cNvPr>
          <p:cNvSpPr txBox="1"/>
          <p:nvPr/>
        </p:nvSpPr>
        <p:spPr>
          <a:xfrm>
            <a:off x="7773953" y="4943956"/>
            <a:ext cx="1075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石家庄</a:t>
            </a:r>
            <a:r>
              <a:rPr lang="en-US" altLang="zh-CN" sz="1000" dirty="0"/>
              <a:t>-</a:t>
            </a:r>
            <a:r>
              <a:rPr lang="zh-CN" altLang="en-US" sz="1000" dirty="0"/>
              <a:t>平泉</a:t>
            </a:r>
            <a:endParaRPr lang="en-US" sz="10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7456D22-D6A0-4630-8A88-9447604491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06" y="2877664"/>
            <a:ext cx="1511245" cy="113186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D7452E78-0D2A-4783-88A7-03A1158FDA4B}"/>
              </a:ext>
            </a:extLst>
          </p:cNvPr>
          <p:cNvSpPr txBox="1"/>
          <p:nvPr/>
        </p:nvSpPr>
        <p:spPr>
          <a:xfrm>
            <a:off x="8282047" y="3270809"/>
            <a:ext cx="1134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嫩江</a:t>
            </a:r>
            <a:r>
              <a:rPr lang="en-US" altLang="zh-CN" sz="1000" dirty="0"/>
              <a:t>-</a:t>
            </a:r>
            <a:r>
              <a:rPr lang="zh-CN" altLang="en-US" sz="1000" dirty="0"/>
              <a:t>哈尔滨</a:t>
            </a:r>
            <a:endParaRPr lang="en-US" sz="10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CC3B53E-BAB4-4A77-BD96-00D402EE3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415" y="1134423"/>
            <a:ext cx="2738378" cy="162228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55883E0-A6F8-4BE9-B424-7FAAFAF6B687}"/>
              </a:ext>
            </a:extLst>
          </p:cNvPr>
          <p:cNvSpPr txBox="1"/>
          <p:nvPr/>
        </p:nvSpPr>
        <p:spPr>
          <a:xfrm>
            <a:off x="2288595" y="2895372"/>
            <a:ext cx="2471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中国民航飞行学院采购</a:t>
            </a:r>
            <a:r>
              <a:rPr lang="en-US" altLang="zh-CN" sz="1000" dirty="0"/>
              <a:t>60</a:t>
            </a:r>
            <a:r>
              <a:rPr lang="zh-CN" altLang="en-US" sz="1000" dirty="0"/>
              <a:t>架</a:t>
            </a:r>
            <a:r>
              <a:rPr lang="en-US" altLang="zh-CN" sz="1000" dirty="0"/>
              <a:t>172</a:t>
            </a:r>
            <a:r>
              <a:rPr lang="zh-CN" altLang="en-US" sz="1000" dirty="0"/>
              <a:t>飞机</a:t>
            </a:r>
            <a:endParaRPr lang="en-US" sz="10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848EF36-142F-4B00-985B-324C06F65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07" y="4009077"/>
            <a:ext cx="1511245" cy="82278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DDDD7EA-747C-4CA1-ADA9-38CD29C9CEED}"/>
              </a:ext>
            </a:extLst>
          </p:cNvPr>
          <p:cNvSpPr txBox="1"/>
          <p:nvPr/>
        </p:nvSpPr>
        <p:spPr>
          <a:xfrm>
            <a:off x="1838174" y="4800915"/>
            <a:ext cx="1047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太原</a:t>
            </a:r>
            <a:r>
              <a:rPr lang="en-US" altLang="zh-CN" sz="1000" dirty="0"/>
              <a:t>-</a:t>
            </a:r>
            <a:r>
              <a:rPr lang="zh-CN" altLang="en-US" sz="1000" dirty="0"/>
              <a:t>运城</a:t>
            </a:r>
            <a:endParaRPr lang="en-US" sz="1000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384D769-EE04-413A-851F-994DD6311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8" y="1074543"/>
            <a:ext cx="2471893" cy="165021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FF5799E-483B-45C3-A1F5-8A1E03C8087F}"/>
              </a:ext>
            </a:extLst>
          </p:cNvPr>
          <p:cNvSpPr txBox="1"/>
          <p:nvPr/>
        </p:nvSpPr>
        <p:spPr>
          <a:xfrm>
            <a:off x="5036902" y="2801876"/>
            <a:ext cx="1910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检飞中心采购</a:t>
            </a:r>
            <a:r>
              <a:rPr lang="en-US" altLang="zh-CN" sz="1000" dirty="0"/>
              <a:t>8</a:t>
            </a:r>
            <a:r>
              <a:rPr lang="zh-CN" altLang="en-US" sz="1000" dirty="0"/>
              <a:t>架</a:t>
            </a:r>
            <a:r>
              <a:rPr lang="en-US" altLang="zh-CN" sz="1000" dirty="0"/>
              <a:t>XLS+</a:t>
            </a:r>
            <a:r>
              <a:rPr lang="zh-CN" altLang="en-US" sz="1000" dirty="0"/>
              <a:t>公务机</a:t>
            </a:r>
            <a:endParaRPr lang="en-US" sz="10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26A0A295-CD4D-4306-ACE9-515C619011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8" y="3511483"/>
            <a:ext cx="1588516" cy="104709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FA73A2F4-6767-4994-8BAE-B5C972FDBFD5}"/>
              </a:ext>
            </a:extLst>
          </p:cNvPr>
          <p:cNvSpPr txBox="1"/>
          <p:nvPr/>
        </p:nvSpPr>
        <p:spPr>
          <a:xfrm>
            <a:off x="4244395" y="4652087"/>
            <a:ext cx="306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青海德令哈</a:t>
            </a:r>
            <a:r>
              <a:rPr lang="en-US" altLang="zh-CN" sz="1000" dirty="0"/>
              <a:t>-</a:t>
            </a:r>
            <a:r>
              <a:rPr lang="zh-CN" altLang="en-US" sz="1000" dirty="0"/>
              <a:t>格尔木</a:t>
            </a:r>
            <a:r>
              <a:rPr lang="en-US" altLang="zh-CN" sz="1000" dirty="0"/>
              <a:t>-</a:t>
            </a:r>
            <a:r>
              <a:rPr lang="zh-CN" altLang="en-US" sz="1000" dirty="0"/>
              <a:t>花土沟高高原验证飞行成功</a:t>
            </a:r>
            <a:endParaRPr lang="en-US" sz="1000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2772CAFC-9FFE-4E0A-B979-557A86F026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" y="1194009"/>
            <a:ext cx="1332203" cy="7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6439"/>
      </p:ext>
    </p:extLst>
  </p:cSld>
  <p:clrMapOvr>
    <a:masterClrMapping/>
  </p:clrMapOvr>
  <p:transition spd="slow"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A833AE2-211A-4CE2-9B4B-156863004BF2}"/>
              </a:ext>
            </a:extLst>
          </p:cNvPr>
          <p:cNvSpPr txBox="1"/>
          <p:nvPr/>
        </p:nvSpPr>
        <p:spPr>
          <a:xfrm>
            <a:off x="3918857" y="2571750"/>
            <a:ext cx="2110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谢谢</a:t>
            </a:r>
            <a:endParaRPr lang="en-US" sz="48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FECAE0-28DC-4018-96B2-0F109D1F21EF}"/>
              </a:ext>
            </a:extLst>
          </p:cNvPr>
          <p:cNvSpPr/>
          <p:nvPr/>
        </p:nvSpPr>
        <p:spPr>
          <a:xfrm>
            <a:off x="1509823" y="4403644"/>
            <a:ext cx="659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                                    行业翘楚植根中国，助推通航产业升级</a:t>
            </a:r>
            <a:endParaRPr lang="en-US" altLang="zh-CN" b="1" dirty="0"/>
          </a:p>
          <a:p>
            <a:r>
              <a:rPr lang="zh-CN" altLang="en-US" b="1" dirty="0">
                <a:latin typeface="Helvetica" panose="020B0604020202030204" pitchFamily="34" charset="0"/>
                <a:ea typeface="华文细黑" pitchFamily="2" charset="-122"/>
              </a:rPr>
              <a:t>                谭吉方 中国西南地区总监  </a:t>
            </a:r>
            <a:r>
              <a:rPr lang="en-US" altLang="zh-CN" b="1" dirty="0">
                <a:latin typeface="Helvetica" panose="020B0604020202030204" pitchFamily="34" charset="0"/>
                <a:ea typeface="华文细黑" pitchFamily="2" charset="-122"/>
              </a:rPr>
              <a:t>13982007139 jtan@txtav.com</a:t>
            </a:r>
            <a:r>
              <a:rPr lang="zh-CN" altLang="en-US" dirty="0">
                <a:latin typeface="Helvetica" panose="020B0604020202030204" pitchFamily="34" charset="0"/>
                <a:ea typeface="华文细黑" pitchFamily="2" charset="-12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20133"/>
      </p:ext>
    </p:extLst>
  </p:cSld>
  <p:clrMapOvr>
    <a:masterClrMapping/>
  </p:clrMapOvr>
  <p:transition spd="slow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BC43E8FA-0DAE-4FF6-9822-BDB9DAFB61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6579770"/>
              </p:ext>
            </p:extLst>
          </p:nvPr>
        </p:nvGraphicFramePr>
        <p:xfrm>
          <a:off x="793820" y="1286177"/>
          <a:ext cx="6109398" cy="336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标题 3">
            <a:extLst>
              <a:ext uri="{FF2B5EF4-FFF2-40B4-BE49-F238E27FC236}">
                <a16:creationId xmlns:a16="http://schemas.microsoft.com/office/drawing/2014/main" id="{615690E8-4F67-42B2-A76E-F466D7E24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428625"/>
          </a:xfrm>
          <a:prstGeom prst="rect">
            <a:avLst/>
          </a:prstGeom>
        </p:spPr>
        <p:txBody>
          <a:bodyPr/>
          <a:lstStyle/>
          <a:p>
            <a:r>
              <a:rPr lang="zh-CN" altLang="en-US" sz="2000" b="1" dirty="0"/>
              <a:t>全国通航发展现状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0494045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ED5720A-1A4D-4B4C-9285-CB06D141D0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426" y="495936"/>
            <a:ext cx="5159200" cy="274320"/>
          </a:xfrm>
        </p:spPr>
        <p:txBody>
          <a:bodyPr/>
          <a:lstStyle/>
          <a:p>
            <a:r>
              <a:rPr lang="zh-CN" altLang="en-US" sz="2000" b="1" dirty="0"/>
              <a:t>中国通用航空发展新时期</a:t>
            </a:r>
            <a:endParaRPr lang="en-US" sz="2000" b="1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6F73A6-EE7B-4AB6-A62B-092016766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086" y="1456998"/>
            <a:ext cx="7530610" cy="20276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        通航发展新趋势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——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方兴未艾的通用航空新业态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5427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92B9AED-AFB3-4BF0-A7FA-90140FC77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193" y="445693"/>
            <a:ext cx="3670537" cy="287835"/>
          </a:xfrm>
        </p:spPr>
        <p:txBody>
          <a:bodyPr/>
          <a:lstStyle/>
          <a:p>
            <a:r>
              <a:rPr lang="zh-CN" altLang="en-US" sz="2000" b="1" dirty="0"/>
              <a:t>十三五通航产业发展重点任务</a:t>
            </a:r>
            <a:endParaRPr lang="en-US" sz="2000" b="1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8FAA2885-7B38-4C1C-B1A9-07C174E91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917795"/>
              </p:ext>
            </p:extLst>
          </p:nvPr>
        </p:nvGraphicFramePr>
        <p:xfrm>
          <a:off x="1736690" y="1205803"/>
          <a:ext cx="5670620" cy="393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762339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172A2-48EE-4179-8A82-79A56EC80D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333035"/>
            <a:ext cx="6499599" cy="457200"/>
          </a:xfrm>
        </p:spPr>
        <p:txBody>
          <a:bodyPr/>
          <a:lstStyle/>
          <a:p>
            <a:r>
              <a:rPr lang="zh-CN" altLang="en-US" sz="2000" b="1" dirty="0"/>
              <a:t>运营商飞起来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航空产业链中最重要的环节和推手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63AE32-8CFE-409D-BD59-0DEA7AA0DE32}"/>
              </a:ext>
            </a:extLst>
          </p:cNvPr>
          <p:cNvGrpSpPr/>
          <p:nvPr/>
        </p:nvGrpSpPr>
        <p:grpSpPr>
          <a:xfrm>
            <a:off x="1570007" y="1424709"/>
            <a:ext cx="7432676" cy="3594100"/>
            <a:chOff x="2298700" y="1216365"/>
            <a:chExt cx="7432676" cy="3594100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D29ACAB-F12D-41E1-A041-24F6411E709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2731908"/>
                </p:ext>
              </p:extLst>
            </p:nvPr>
          </p:nvGraphicFramePr>
          <p:xfrm>
            <a:off x="2298700" y="1216365"/>
            <a:ext cx="7432676" cy="3594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ECCB66-0067-469D-8CDC-D2FAADC22C73}"/>
                </a:ext>
              </a:extLst>
            </p:cNvPr>
            <p:cNvSpPr txBox="1"/>
            <p:nvPr/>
          </p:nvSpPr>
          <p:spPr>
            <a:xfrm>
              <a:off x="3238500" y="2828749"/>
              <a:ext cx="9144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800" dirty="0"/>
                <a:t>运营商</a:t>
              </a:r>
              <a:endParaRPr lang="en-US" sz="1800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47448F9-4DC6-47C0-942F-BFE29412AD40}"/>
              </a:ext>
            </a:extLst>
          </p:cNvPr>
          <p:cNvSpPr txBox="1"/>
          <p:nvPr/>
        </p:nvSpPr>
        <p:spPr>
          <a:xfrm>
            <a:off x="294465" y="2002998"/>
            <a:ext cx="621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MS Outlook" panose="05010100010000000000" pitchFamily="2" charset="2"/>
              </a:rPr>
              <a:t>                   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MS Outlook" panose="05010100010000000000" pitchFamily="2" charset="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59D379A-8231-47E5-81AA-87F98AA4802F}"/>
              </a:ext>
            </a:extLst>
          </p:cNvPr>
          <p:cNvCxnSpPr>
            <a:cxnSpLocks/>
          </p:cNvCxnSpPr>
          <p:nvPr/>
        </p:nvCxnSpPr>
        <p:spPr>
          <a:xfrm flipV="1">
            <a:off x="5569526" y="2044203"/>
            <a:ext cx="166255" cy="249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3EECC5E-5DD5-4E53-A6BF-B58DBE100366}"/>
              </a:ext>
            </a:extLst>
          </p:cNvPr>
          <p:cNvCxnSpPr>
            <a:cxnSpLocks/>
          </p:cNvCxnSpPr>
          <p:nvPr/>
        </p:nvCxnSpPr>
        <p:spPr>
          <a:xfrm flipV="1">
            <a:off x="6130636" y="2930237"/>
            <a:ext cx="249382" cy="135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AEBB62E-B1E7-4756-8661-483E2EEEA4CB}"/>
              </a:ext>
            </a:extLst>
          </p:cNvPr>
          <p:cNvCxnSpPr>
            <a:cxnSpLocks/>
          </p:cNvCxnSpPr>
          <p:nvPr/>
        </p:nvCxnSpPr>
        <p:spPr>
          <a:xfrm>
            <a:off x="6130636" y="3673147"/>
            <a:ext cx="249382" cy="98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C1BE726-6C0A-4EDB-9331-9ECB406A2F73}"/>
              </a:ext>
            </a:extLst>
          </p:cNvPr>
          <p:cNvCxnSpPr/>
          <p:nvPr/>
        </p:nvCxnSpPr>
        <p:spPr>
          <a:xfrm>
            <a:off x="5860473" y="4062845"/>
            <a:ext cx="124691" cy="280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201A5-178F-4FA2-9519-69415C5243D2}"/>
              </a:ext>
            </a:extLst>
          </p:cNvPr>
          <p:cNvSpPr txBox="1"/>
          <p:nvPr/>
        </p:nvSpPr>
        <p:spPr>
          <a:xfrm>
            <a:off x="507202" y="2464663"/>
            <a:ext cx="165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飞起来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F5EACC4-E878-4265-8F46-78718BDF9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333035"/>
            <a:ext cx="7263245" cy="457200"/>
          </a:xfrm>
        </p:spPr>
        <p:txBody>
          <a:bodyPr/>
          <a:lstStyle/>
          <a:p>
            <a:r>
              <a:rPr lang="zh-CN" altLang="en-US" sz="2000" b="1" dirty="0"/>
              <a:t>案例分享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通航发展的核心：简单、快捷、方便、贴近百姓 </a:t>
            </a:r>
            <a:endParaRPr lang="en-US" altLang="zh-CN" sz="2000" b="1" dirty="0"/>
          </a:p>
          <a:p>
            <a:endParaRPr lang="en-US" sz="1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E7FD2B1-0C9C-47C9-8D27-2E5B1F65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08833"/>
            <a:ext cx="3515828" cy="13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13706ED-8E9C-4340-9403-6A85899F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829" y="1208832"/>
            <a:ext cx="3167343" cy="1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A9E7E46-9DB9-4980-8BE1-B1E7E647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3172" y="1208832"/>
            <a:ext cx="2367043" cy="1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A73ADBD-8AC2-48EF-B2EF-A73436D441A0}"/>
              </a:ext>
            </a:extLst>
          </p:cNvPr>
          <p:cNvSpPr txBox="1"/>
          <p:nvPr/>
        </p:nvSpPr>
        <p:spPr>
          <a:xfrm>
            <a:off x="5967046" y="1078523"/>
            <a:ext cx="1184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无需安检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6103A68-30D7-43E2-AB8E-A546555E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653656"/>
            <a:ext cx="428287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68A98A2-E5CF-427A-8C52-ADD18D36210D}"/>
              </a:ext>
            </a:extLst>
          </p:cNvPr>
          <p:cNvSpPr txBox="1"/>
          <p:nvPr/>
        </p:nvSpPr>
        <p:spPr>
          <a:xfrm>
            <a:off x="140677" y="2653656"/>
            <a:ext cx="1266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值机柜台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C29B51E-C149-48E8-875A-41CB206C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2871" y="2606031"/>
            <a:ext cx="4800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CECE389-777D-4B07-A1D8-8B5B0D6FE5F6}"/>
              </a:ext>
            </a:extLst>
          </p:cNvPr>
          <p:cNvSpPr txBox="1"/>
          <p:nvPr/>
        </p:nvSpPr>
        <p:spPr>
          <a:xfrm>
            <a:off x="6683171" y="2807544"/>
            <a:ext cx="214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既是飞行员也是搬运工</a:t>
            </a:r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9AEF18-C30A-403F-8D6D-57A4C5ABC4C8}"/>
              </a:ext>
            </a:extLst>
          </p:cNvPr>
          <p:cNvSpPr txBox="1"/>
          <p:nvPr/>
        </p:nvSpPr>
        <p:spPr>
          <a:xfrm>
            <a:off x="1879042" y="1126926"/>
            <a:ext cx="108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每个小岛都有通航机场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96663"/>
      </p:ext>
    </p:extLst>
  </p:cSld>
  <p:clrMapOvr>
    <a:masterClrMapping/>
  </p:clrMapOvr>
  <p:transition spd="slow"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CC8A1B2-BEDA-4C9C-9B35-B4E934EB5F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80388" y="333035"/>
            <a:ext cx="7003701" cy="457200"/>
          </a:xfrm>
        </p:spPr>
        <p:txBody>
          <a:bodyPr/>
          <a:lstStyle/>
          <a:p>
            <a:r>
              <a:rPr lang="zh-CN" altLang="en-US" sz="2000" b="1" dirty="0"/>
              <a:t>案例分享</a:t>
            </a:r>
            <a:r>
              <a:rPr lang="en-US" altLang="zh-CN" sz="2000" b="1" dirty="0"/>
              <a:t>——</a:t>
            </a:r>
            <a:r>
              <a:rPr lang="zh-CN" altLang="en-US" sz="2000" b="1" dirty="0"/>
              <a:t>通航发展的核心：简单、快捷、方便、贴近百姓 </a:t>
            </a:r>
            <a:endParaRPr lang="en-US" altLang="zh-CN" sz="2000" b="1" dirty="0"/>
          </a:p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FBE222-2AE7-4194-A9BB-09EBE53B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1209623"/>
            <a:ext cx="2133600" cy="15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D17FEF-1E34-4779-B4AB-E7BD16AF7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53" y="2791698"/>
            <a:ext cx="3057247" cy="23822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FD308C6-CAE5-4B93-A801-A69DB764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1083652"/>
            <a:ext cx="39433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9376A7-509C-4C32-9C67-7288D098B6A0}"/>
              </a:ext>
            </a:extLst>
          </p:cNvPr>
          <p:cNvSpPr/>
          <p:nvPr/>
        </p:nvSpPr>
        <p:spPr>
          <a:xfrm>
            <a:off x="971967" y="3250517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通勤区域：塔台看不到，滑行请小心</a:t>
            </a:r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8BC25C-B383-437F-8E78-DEB22B5A301B}"/>
              </a:ext>
            </a:extLst>
          </p:cNvPr>
          <p:cNvSpPr txBox="1"/>
          <p:nvPr/>
        </p:nvSpPr>
        <p:spPr>
          <a:xfrm>
            <a:off x="4433615" y="2050544"/>
            <a:ext cx="248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砂石、草地上都 可以起飞行</a:t>
            </a:r>
            <a:endParaRPr lang="en-US" altLang="zh-CN" dirty="0"/>
          </a:p>
          <a:p>
            <a:r>
              <a:rPr lang="en-US" dirty="0"/>
              <a:t>  </a:t>
            </a:r>
            <a:r>
              <a:rPr lang="zh-CN" altLang="en-US" dirty="0"/>
              <a:t>不需要跑道</a:t>
            </a:r>
            <a:endParaRPr lang="en-US" dirty="0"/>
          </a:p>
        </p:txBody>
      </p:sp>
      <p:pic>
        <p:nvPicPr>
          <p:cNvPr id="9" name="Picture 6" descr="http://4.bp.blogspot.com/-qfWz3o49VhI/UE1luFy34EI/AAAAAAAAAQ0/Yq_rXb2Ey-Y/s1600/pesawat3.JPG">
            <a:extLst>
              <a:ext uri="{FF2B5EF4-FFF2-40B4-BE49-F238E27FC236}">
                <a16:creationId xmlns:a16="http://schemas.microsoft.com/office/drawing/2014/main" id="{30838F84-E784-4308-9005-273AA6C286EB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995" y="3497447"/>
            <a:ext cx="3637833" cy="16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529813"/>
      </p:ext>
    </p:extLst>
  </p:cSld>
  <p:clrMapOvr>
    <a:masterClrMapping/>
  </p:clrMapOvr>
  <p:transition spd="slow" advTm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2659BC3-4495-4507-8E77-8B1589734890}"/>
              </a:ext>
            </a:extLst>
          </p:cNvPr>
          <p:cNvSpPr txBox="1"/>
          <p:nvPr/>
        </p:nvSpPr>
        <p:spPr>
          <a:xfrm>
            <a:off x="3135087" y="2345904"/>
            <a:ext cx="387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最贴近老百姓客源的航空</a:t>
            </a:r>
            <a:endParaRPr lang="en-US" altLang="zh-CN" dirty="0"/>
          </a:p>
          <a:p>
            <a:r>
              <a:rPr lang="zh-CN" altLang="en-US" dirty="0"/>
              <a:t>老百姓坐得起的航空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</a:t>
            </a:r>
            <a:r>
              <a:rPr lang="en-US" altLang="zh-CN" b="1" dirty="0"/>
              <a:t>——</a:t>
            </a:r>
            <a:r>
              <a:rPr lang="zh-CN" altLang="en-US" b="1" dirty="0"/>
              <a:t>通用航空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811435449"/>
      </p:ext>
    </p:extLst>
  </p:cSld>
  <p:clrMapOvr>
    <a:masterClrMapping/>
  </p:clrMapOvr>
  <p:transition spd="slow"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用数字证明实力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" y="1366504"/>
            <a:ext cx="9143999" cy="2377574"/>
            <a:chOff x="1" y="2141797"/>
            <a:chExt cx="9144000" cy="3170099"/>
          </a:xfrm>
        </p:grpSpPr>
        <p:sp>
          <p:nvSpPr>
            <p:cNvPr id="4" name="Rectangle 3"/>
            <p:cNvSpPr/>
            <p:nvPr/>
          </p:nvSpPr>
          <p:spPr>
            <a:xfrm>
              <a:off x="1" y="2687097"/>
              <a:ext cx="9144000" cy="490435"/>
            </a:xfrm>
            <a:prstGeom prst="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4685709"/>
              <a:ext cx="9144000" cy="490435"/>
            </a:xfrm>
            <a:prstGeom prst="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" y="3686403"/>
              <a:ext cx="9144000" cy="490435"/>
            </a:xfrm>
            <a:prstGeom prst="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6253" y="2141797"/>
              <a:ext cx="196252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19</a:t>
              </a:r>
            </a:p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250,000</a:t>
              </a:r>
            </a:p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1.5</a:t>
              </a:r>
              <a:r>
                <a:rPr lang="zh-CN" alt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亿</a:t>
              </a:r>
              <a:endParaRPr lang="en-US" sz="2475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10</a:t>
              </a:r>
            </a:p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12,000</a:t>
              </a:r>
            </a:p>
            <a:p>
              <a:pPr algn="r"/>
              <a:r>
                <a:rPr lang="en-US" sz="2475" b="1" dirty="0">
                  <a:solidFill>
                    <a:prstClr val="black"/>
                  </a:solidFill>
                  <a:latin typeface="Arial"/>
                  <a:cs typeface="Arial"/>
                </a:rPr>
                <a:t>18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0402" y="2806789"/>
              <a:ext cx="153814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13" dirty="0">
                  <a:solidFill>
                    <a:srgbClr val="595959"/>
                  </a:solidFill>
                </a:rPr>
                <a:t>90</a:t>
              </a:r>
              <a:r>
                <a:rPr lang="zh-CN" altLang="en-US" sz="1013" dirty="0">
                  <a:solidFill>
                    <a:srgbClr val="595959"/>
                  </a:solidFill>
                </a:rPr>
                <a:t>年间，已交付超过</a:t>
              </a:r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36252" y="4328747"/>
              <a:ext cx="879182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13" dirty="0">
                  <a:solidFill>
                    <a:srgbClr val="595959"/>
                  </a:solidFill>
                  <a:latin typeface="Arial"/>
                  <a:cs typeface="Arial"/>
                </a:rPr>
                <a:t>全球超过</a:t>
              </a:r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30402" y="3812269"/>
              <a:ext cx="2359637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13" dirty="0">
                  <a:solidFill>
                    <a:srgbClr val="595959"/>
                  </a:solidFill>
                  <a:latin typeface="Arial"/>
                  <a:cs typeface="Arial"/>
                </a:rPr>
                <a:t>过去六年间宣布、取证以及交付了</a:t>
              </a:r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2688" y="3309529"/>
              <a:ext cx="2196513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13" dirty="0">
                  <a:solidFill>
                    <a:srgbClr val="595959"/>
                  </a:solidFill>
                </a:rPr>
                <a:t>累计飞行小时数超过</a:t>
              </a:r>
              <a:endParaRPr lang="en-US" sz="1013" dirty="0">
                <a:solidFill>
                  <a:srgbClr val="59595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27883" y="2304049"/>
              <a:ext cx="2065864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款在产机型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27883" y="2806789"/>
              <a:ext cx="307981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架飞机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27883" y="3309529"/>
              <a:ext cx="307981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小时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27883" y="3812269"/>
              <a:ext cx="307981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款新机型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27883" y="4315009"/>
              <a:ext cx="307981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名员工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27883" y="4815907"/>
              <a:ext cx="3079815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cs typeface="Arial"/>
                </a:rPr>
                <a:t>个厂家自有的服务中心</a:t>
              </a:r>
              <a:endParaRPr lang="en-US" sz="101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375490"/>
      </p:ext>
    </p:extLst>
  </p:cSld>
  <p:clrMapOvr>
    <a:masterClrMapping/>
  </p:clrMapOvr>
  <p:transition advClick="0" advTm="3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高端大气工作总结汇报述职报告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Microsoft Sans Serif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1023</Words>
  <Application>Microsoft Office PowerPoint</Application>
  <PresentationFormat>On-screen Show (16:9)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华文细黑</vt:lpstr>
      <vt:lpstr>宋体</vt:lpstr>
      <vt:lpstr>微软雅黑</vt:lpstr>
      <vt:lpstr>Arial</vt:lpstr>
      <vt:lpstr>Calibri</vt:lpstr>
      <vt:lpstr>Franklin Gothic Medium</vt:lpstr>
      <vt:lpstr>Helvetica</vt:lpstr>
      <vt:lpstr>Microsoft Sans Serif</vt:lpstr>
      <vt:lpstr>MS Outlook</vt:lpstr>
      <vt:lpstr>Office 主题</vt:lpstr>
      <vt:lpstr>PowerPoint Presentation</vt:lpstr>
      <vt:lpstr>全国通航发展现状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用数字证明实力</vt:lpstr>
      <vt:lpstr>业界最丰富的产品线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高端大气工作总结汇报述职报告PPT模板</dc:title>
  <dc:creator>EiTin</dc:creator>
  <cp:lastModifiedBy>Tan, Jifang</cp:lastModifiedBy>
  <cp:revision>571</cp:revision>
  <dcterms:created xsi:type="dcterms:W3CDTF">2017-07-24T02:14:00Z</dcterms:created>
  <dcterms:modified xsi:type="dcterms:W3CDTF">2019-05-21T14:10:16Z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