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FCB3-F837-4914-8F4B-11252997924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BCA-F31A-482F-AE2B-A4D7D133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FCB3-F837-4914-8F4B-11252997924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EBCA-F31A-482F-AE2B-A4D7D133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中国支线飞机（</a:t>
            </a:r>
            <a:r>
              <a:rPr lang="en-US" altLang="zh-CN" smtClean="0"/>
              <a:t>100</a:t>
            </a:r>
            <a:r>
              <a:rPr lang="zh-CN" altLang="en-US" smtClean="0"/>
              <a:t>座以下）占比极小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中国支线市场大量使用大飞机执飞短途航线</a:t>
            </a:r>
            <a:endParaRPr lang="zh-CN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民航机场客流量高度集中于前</a:t>
            </a:r>
            <a:r>
              <a:rPr lang="en-US" altLang="zh-CN" smtClean="0"/>
              <a:t>50</a:t>
            </a:r>
            <a:r>
              <a:rPr lang="zh-CN" altLang="en-US" smtClean="0"/>
              <a:t>大机场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客流量排名后</a:t>
            </a:r>
            <a:r>
              <a:rPr lang="en-US" altLang="zh-CN" smtClean="0"/>
              <a:t>100</a:t>
            </a:r>
            <a:r>
              <a:rPr lang="zh-CN" altLang="en-US" smtClean="0"/>
              <a:t>的机场闲置严重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构建通用机场网络</a:t>
            </a:r>
            <a:br>
              <a:rPr lang="zh-CN" altLang="en-US" smtClean="0"/>
            </a:br>
            <a:r>
              <a:rPr lang="zh-CN" altLang="en-US" smtClean="0"/>
              <a:t>民航发展十三五计划 </a:t>
            </a:r>
            <a:r>
              <a:rPr lang="en-US" altLang="zh-CN" smtClean="0"/>
              <a:t> </a:t>
            </a:r>
            <a:r>
              <a:rPr lang="zh-CN" altLang="en-US" smtClean="0"/>
              <a:t>国内机场布局体系进一步完善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民航普遍存在高铁恐惧症</a:t>
            </a:r>
            <a:r>
              <a:rPr lang="en-US" smtClean="0"/>
              <a:t>?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zh-CN" altLang="en-US" sz="2000" b="0" i="1" smtClean="0">
                <a:solidFill>
                  <a:srgbClr val="FF0000"/>
                </a:solidFill>
              </a:rPr>
              <a:t>高铁是联接省会的交通大动脉</a:t>
            </a:r>
            <a:endParaRPr lang="en-US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高铁网络结点与国内千万级机场高度重合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高铁网络只连接超大城市，永远无法覆盖</a:t>
            </a:r>
            <a:r>
              <a:rPr lang="en-US" altLang="zh-CN" smtClean="0"/>
              <a:t>200+</a:t>
            </a:r>
            <a:r>
              <a:rPr lang="zh-CN" altLang="en-US" smtClean="0"/>
              <a:t>中小机场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的涡桨航线</a:t>
            </a:r>
            <a:r>
              <a:rPr lang="en-US" altLang="zh-CN" smtClean="0"/>
              <a:t>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8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2018-2037 </a:t>
            </a:r>
            <a:r>
              <a:rPr lang="zh-CN" altLang="en-US" smtClean="0"/>
              <a:t>中国涡桨交付数量预测</a:t>
            </a:r>
            <a:endParaRPr lang="zh-CN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全新的高端通航飞行体验</a:t>
            </a:r>
            <a:r>
              <a:rPr lang="en-US" altLang="zh-CN" smtClean="0"/>
              <a:t>:</a:t>
            </a:r>
            <a:br>
              <a:rPr lang="en-US" altLang="zh-CN" smtClean="0"/>
            </a:br>
            <a:r>
              <a:rPr lang="en-US" altLang="zh-CN" smtClean="0"/>
              <a:t>30</a:t>
            </a:r>
            <a:r>
              <a:rPr lang="zh-CN" altLang="en-US" smtClean="0"/>
              <a:t>座布局，</a:t>
            </a:r>
            <a:r>
              <a:rPr lang="en-US" altLang="zh-CN" smtClean="0"/>
              <a:t>3.4</a:t>
            </a:r>
            <a:r>
              <a:rPr lang="zh-CN" altLang="en-US" smtClean="0"/>
              <a:t>商载 ，符合</a:t>
            </a:r>
            <a:r>
              <a:rPr lang="en-US" altLang="zh-CN" smtClean="0"/>
              <a:t>135</a:t>
            </a:r>
            <a:r>
              <a:rPr lang="zh-CN" altLang="en-US" smtClean="0"/>
              <a:t>运营规范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47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全新的高端通航飞行体验</a:t>
            </a:r>
            <a:r>
              <a:rPr lang="en-GB" smtClean="0"/>
              <a:t>: </a:t>
            </a:r>
            <a:r>
              <a:rPr lang="en-US" altLang="zh-CN" smtClean="0"/>
              <a:t>ATR42</a:t>
            </a:r>
            <a:r>
              <a:rPr lang="zh-CN" altLang="en-US" smtClean="0"/>
              <a:t>通航型</a:t>
            </a:r>
            <a:r>
              <a:rPr lang="en-US" altLang="zh-CN" smtClean="0"/>
              <a:t>30</a:t>
            </a:r>
            <a:r>
              <a:rPr lang="zh-CN" altLang="en-US" smtClean="0"/>
              <a:t>座客舱效果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ATR42</a:t>
            </a:r>
            <a:r>
              <a:rPr lang="zh-CN" altLang="en-US" smtClean="0"/>
              <a:t>的</a:t>
            </a:r>
            <a:r>
              <a:rPr lang="en-US" altLang="zh-CN" smtClean="0"/>
              <a:t>121</a:t>
            </a:r>
            <a:r>
              <a:rPr lang="zh-CN" altLang="en-US" smtClean="0"/>
              <a:t>部公共运输布局</a:t>
            </a:r>
            <a:r>
              <a:rPr lang="en-US" altLang="zh-CN" smtClean="0"/>
              <a:t>:48</a:t>
            </a:r>
            <a:r>
              <a:rPr lang="zh-CN" altLang="en-US" smtClean="0"/>
              <a:t>座经济舱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400" smtClean="0"/>
              <a:t>ATR42: </a:t>
            </a:r>
            <a:r>
              <a:rPr lang="zh-CN" altLang="en-US" sz="2400" smtClean="0"/>
              <a:t>国内基本航空服务的</a:t>
            </a:r>
            <a:r>
              <a:rPr lang="en-US" altLang="zh-CN" sz="2400" smtClean="0"/>
              <a:t/>
            </a:r>
            <a:br>
              <a:rPr lang="en-US" altLang="zh-CN" sz="2400" smtClean="0"/>
            </a:br>
            <a:r>
              <a:rPr lang="zh-CN" altLang="en-US" sz="2400" smtClean="0"/>
              <a:t>最佳解决方案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通航发展得到政府的大力支持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通航市场的空白：发展短途运输的必要性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中国支线飞机（100座以下）占比极小</vt:lpstr>
      <vt:lpstr>中国支线市场大量使用大飞机执飞短途航线</vt:lpstr>
      <vt:lpstr>民航机场客流量高度集中于前50大机场</vt:lpstr>
      <vt:lpstr>客流量排名后100的机场闲置严重</vt:lpstr>
      <vt:lpstr>构建通用机场网络 民航发展十三五计划  国内机场布局体系进一步完善</vt:lpstr>
      <vt:lpstr>民航普遍存在高铁恐惧症?  高铁是联接省会的交通大动脉</vt:lpstr>
      <vt:lpstr>高铁网络结点与国内千万级机场高度重合</vt:lpstr>
      <vt:lpstr>高铁网络只连接超大城市，永远无法覆盖200+中小机场</vt:lpstr>
      <vt:lpstr>2015的涡桨航线…</vt:lpstr>
      <vt:lpstr>2018-2037 中国涡桨交付数量预测</vt:lpstr>
      <vt:lpstr>全新的高端通航飞行体验: 30座布局，3.4商载 ，符合135运营规范</vt:lpstr>
      <vt:lpstr>全新的高端通航飞行体验: ATR42通航型30座客舱效果</vt:lpstr>
      <vt:lpstr>ATR42的121部公共运输布局:48座经济舱</vt:lpstr>
      <vt:lpstr>ATR42: 国内基本航空服务的 最佳解决方案</vt:lpstr>
      <vt:lpstr>通航发展得到政府的大力支持</vt:lpstr>
      <vt:lpstr>通航市场的空白：发展短途运输的必要性</vt:lpstr>
      <vt:lpstr>PowerPoint Presentation</vt:lpstr>
      <vt:lpstr>PowerPoint Presentation</vt:lpstr>
    </vt:vector>
  </TitlesOfParts>
  <Company>ATR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BO, JUAN (ATR China)</dc:creator>
  <cp:lastModifiedBy>BO, JUAN (ATR China)</cp:lastModifiedBy>
  <cp:revision>1</cp:revision>
  <dcterms:created xsi:type="dcterms:W3CDTF">2019-05-22T16:25:10Z</dcterms:created>
  <dcterms:modified xsi:type="dcterms:W3CDTF">2019-05-22T16:25:10Z</dcterms:modified>
</cp:coreProperties>
</file>