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4"/>
  </p:notesMasterIdLst>
  <p:sldIdLst>
    <p:sldId id="256" r:id="rId3"/>
    <p:sldId id="389" r:id="rId4"/>
    <p:sldId id="390" r:id="rId5"/>
    <p:sldId id="391" r:id="rId6"/>
    <p:sldId id="392" r:id="rId7"/>
    <p:sldId id="393" r:id="rId8"/>
    <p:sldId id="394" r:id="rId9"/>
    <p:sldId id="395" r:id="rId10"/>
    <p:sldId id="396" r:id="rId11"/>
    <p:sldId id="376" r:id="rId12"/>
    <p:sldId id="379" r:id="rId13"/>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showPr>
  <p:clrMru>
    <a:srgbClr val="F9FBFA"/>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77"/>
  </p:normalViewPr>
  <p:slideViewPr>
    <p:cSldViewPr>
      <p:cViewPr>
        <p:scale>
          <a:sx n="75" d="100"/>
          <a:sy n="75" d="100"/>
        </p:scale>
        <p:origin x="-1236" y="-78"/>
      </p:cViewPr>
      <p:guideLst>
        <p:guide orient="horz" pos="2160"/>
        <p:guide pos="2895"/>
      </p:guideLst>
    </p:cSldViewPr>
  </p:slideViewPr>
  <p:outlineViewPr>
    <p:cViewPr>
      <p:scale>
        <a:sx n="33" d="100"/>
        <a:sy n="33" d="100"/>
      </p:scale>
      <p:origin x="0" y="0"/>
    </p:cViewPr>
  </p:outlineViewPr>
  <p:notesTextViewPr>
    <p:cViewPr>
      <p:scale>
        <a:sx n="1" d="1"/>
        <a:sy n="1" d="1"/>
      </p:scale>
      <p:origin x="0" y="0"/>
    </p:cViewPr>
  </p:notesTextViewPr>
  <p:gridSpacing cx="1872300675" cy="1872300675"/>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idx="4294967295"/>
          </p:nvPr>
        </p:nvSpPr>
        <p:spPr bwMode="auto">
          <a:xfrm>
            <a:off x="0" y="0"/>
            <a:ext cx="2971800" cy="457200"/>
          </a:xfrm>
          <a:prstGeom prst="rect">
            <a:avLst/>
          </a:prstGeom>
          <a:noFill/>
          <a:ln>
            <a:noFill/>
          </a:ln>
        </p:spPr>
        <p:txBody>
          <a:bodyPr vert="horz" wrap="square" lIns="91440" tIns="45720" rIns="91440" bIns="45720" numCol="1" anchor="t" anchorCtr="0" compatLnSpc="1"/>
          <a:lstStyle>
            <a:lvl1pPr eaLnBrk="0" hangingPunct="0">
              <a:buFont typeface="Arial" panose="020B0604020202020204" pitchFamily="34" charset="0"/>
              <a:buNone/>
              <a:defRPr sz="1200">
                <a:latin typeface="Arial" panose="020B0604020202020204" pitchFamily="34" charset="0"/>
                <a:cs typeface="+mn-cs"/>
              </a:defRPr>
            </a:lvl1pPr>
          </a:lstStyle>
          <a:p>
            <a:pPr>
              <a:defRPr/>
            </a:pPr>
            <a:endParaRPr lang="zh-CN" altLang="zh-CN"/>
          </a:p>
        </p:txBody>
      </p:sp>
      <p:sp>
        <p:nvSpPr>
          <p:cNvPr id="2051" name="Rectangle 3"/>
          <p:cNvSpPr>
            <a:spLocks noGrp="1" noChangeArrowheads="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lstStyle>
            <a:lvl1pPr algn="r" eaLnBrk="0" hangingPunct="0">
              <a:buFont typeface="Arial" panose="020B0604020202020204" pitchFamily="34" charset="0"/>
              <a:buNone/>
              <a:defRPr sz="1200">
                <a:latin typeface="Arial" panose="020B0604020202020204" pitchFamily="34" charset="0"/>
                <a:cs typeface="+mn-cs"/>
              </a:defRPr>
            </a:lvl1pPr>
          </a:lstStyle>
          <a:p>
            <a:pPr>
              <a:defRPr/>
            </a:pPr>
            <a:endParaRPr lang="zh-CN" altLang="zh-CN"/>
          </a:p>
        </p:txBody>
      </p:sp>
      <p:sp>
        <p:nvSpPr>
          <p:cNvPr id="25604" name="Rectangle 4"/>
          <p:cNvSpPr>
            <a:spLocks noGrp="1" noRot="1" noChangeAspect="1" noTextEdit="1"/>
          </p:cNvSpPr>
          <p:nvPr>
            <p:ph type="sldImg" idx="2"/>
          </p:nvPr>
        </p:nvSpPr>
        <p:spPr bwMode="auto">
          <a:xfrm>
            <a:off x="1143000" y="685800"/>
            <a:ext cx="4572000" cy="3429000"/>
          </a:xfrm>
          <a:prstGeom prst="rect">
            <a:avLst/>
          </a:prstGeom>
          <a:noFill/>
          <a:ln w="9525">
            <a:noFill/>
            <a:miter lim="800000"/>
            <a:headEnd/>
            <a:tailEnd/>
          </a:ln>
        </p:spPr>
      </p:sp>
      <p:sp>
        <p:nvSpPr>
          <p:cNvPr id="2053" name="Rectangle 5"/>
          <p:cNvSpPr>
            <a:spLocks noGrp="1" noRot="1" noChangeAspect="1" noChangeArrowheads="1" noTextEdit="1"/>
          </p:cNvSpPr>
          <p:nvPr/>
        </p:nvSpPr>
        <p:spPr bwMode="auto">
          <a:xfrm>
            <a:off x="685800" y="4343400"/>
            <a:ext cx="5486400" cy="4114800"/>
          </a:xfrm>
          <a:prstGeom prst="rect">
            <a:avLst/>
          </a:prstGeom>
          <a:noFill/>
          <a:ln>
            <a:noFill/>
          </a:ln>
        </p:spPr>
        <p:txBody>
          <a:bodyPr/>
          <a:lstStyle>
            <a:lvl1pPr defTabSz="0">
              <a:spcBef>
                <a:spcPct val="30000"/>
              </a:spcBef>
              <a:defRPr sz="1200">
                <a:solidFill>
                  <a:schemeClr val="tx1"/>
                </a:solidFill>
                <a:latin typeface="Arial" panose="020B0604020202020204" pitchFamily="34" charset="0"/>
              </a:defRPr>
            </a:lvl1pPr>
            <a:lvl2pPr defTabSz="0">
              <a:spcBef>
                <a:spcPct val="30000"/>
              </a:spcBef>
              <a:defRPr sz="1200">
                <a:solidFill>
                  <a:schemeClr val="tx1"/>
                </a:solidFill>
                <a:latin typeface="Arial" panose="020B0604020202020204" pitchFamily="34" charset="0"/>
              </a:defRPr>
            </a:lvl2pPr>
            <a:lvl3pPr defTabSz="0">
              <a:spcBef>
                <a:spcPct val="30000"/>
              </a:spcBef>
              <a:defRPr sz="1200">
                <a:solidFill>
                  <a:schemeClr val="tx1"/>
                </a:solidFill>
                <a:latin typeface="Arial" panose="020B0604020202020204" pitchFamily="34" charset="0"/>
              </a:defRPr>
            </a:lvl3pPr>
            <a:lvl4pPr defTabSz="0">
              <a:spcBef>
                <a:spcPct val="30000"/>
              </a:spcBef>
              <a:defRPr sz="1200">
                <a:solidFill>
                  <a:schemeClr val="tx1"/>
                </a:solidFill>
                <a:latin typeface="Arial" panose="020B0604020202020204" pitchFamily="34" charset="0"/>
              </a:defRPr>
            </a:lvl4pPr>
            <a:lvl5pPr defTabSz="0">
              <a:spcBef>
                <a:spcPct val="30000"/>
              </a:spcBef>
              <a:defRPr sz="1200">
                <a:solidFill>
                  <a:schemeClr val="tx1"/>
                </a:solidFill>
                <a:latin typeface="Arial" panose="020B0604020202020204" pitchFamily="34" charset="0"/>
              </a:defRPr>
            </a:lvl5pPr>
            <a:lvl6pPr marL="457200" defTabSz="0" eaLnBrk="0" fontAlgn="base" hangingPunct="0">
              <a:spcBef>
                <a:spcPct val="30000"/>
              </a:spcBef>
              <a:spcAft>
                <a:spcPct val="0"/>
              </a:spcAft>
              <a:defRPr sz="1200">
                <a:solidFill>
                  <a:schemeClr val="tx1"/>
                </a:solidFill>
                <a:latin typeface="Arial" panose="020B0604020202020204" pitchFamily="34" charset="0"/>
              </a:defRPr>
            </a:lvl6pPr>
            <a:lvl7pPr marL="914400" defTabSz="0" eaLnBrk="0" fontAlgn="base" hangingPunct="0">
              <a:spcBef>
                <a:spcPct val="30000"/>
              </a:spcBef>
              <a:spcAft>
                <a:spcPct val="0"/>
              </a:spcAft>
              <a:defRPr sz="1200">
                <a:solidFill>
                  <a:schemeClr val="tx1"/>
                </a:solidFill>
                <a:latin typeface="Arial" panose="020B0604020202020204" pitchFamily="34" charset="0"/>
              </a:defRPr>
            </a:lvl7pPr>
            <a:lvl8pPr marL="1371600" defTabSz="0" eaLnBrk="0" fontAlgn="base" hangingPunct="0">
              <a:spcBef>
                <a:spcPct val="30000"/>
              </a:spcBef>
              <a:spcAft>
                <a:spcPct val="0"/>
              </a:spcAft>
              <a:defRPr sz="1200">
                <a:solidFill>
                  <a:schemeClr val="tx1"/>
                </a:solidFill>
                <a:latin typeface="Arial" panose="020B0604020202020204" pitchFamily="34" charset="0"/>
              </a:defRPr>
            </a:lvl8pPr>
            <a:lvl9pPr marL="1828800" defTabSz="0" eaLnBrk="0" fontAlgn="base" hangingPunct="0">
              <a:spcBef>
                <a:spcPct val="30000"/>
              </a:spcBef>
              <a:spcAft>
                <a:spcPct val="0"/>
              </a:spcAft>
              <a:defRPr sz="1200">
                <a:solidFill>
                  <a:schemeClr val="tx1"/>
                </a:solidFill>
                <a:latin typeface="Arial" panose="020B0604020202020204" pitchFamily="34" charset="0"/>
              </a:defRPr>
            </a:lvl9pPr>
          </a:lstStyle>
          <a:p>
            <a:pPr eaLnBrk="0" hangingPunct="0">
              <a:defRPr/>
            </a:pPr>
            <a:r>
              <a:rPr lang="en-US" altLang="zh-CN" smtClean="0">
                <a:cs typeface="+mn-cs"/>
              </a:rPr>
              <a:t>                                </a:t>
            </a:r>
            <a:endParaRPr lang="zh-CN" altLang="en-US" smtClean="0">
              <a:cs typeface="+mn-cs"/>
            </a:endParaRPr>
          </a:p>
          <a:p>
            <a:pPr eaLnBrk="0" hangingPunct="0">
              <a:defRPr/>
            </a:pPr>
            <a:r>
              <a:rPr lang="en-US" altLang="zh-CN" smtClean="0">
                <a:cs typeface="+mn-cs"/>
              </a:rPr>
              <a:t>            </a:t>
            </a:r>
            <a:endParaRPr lang="zh-CN" altLang="en-US" smtClean="0">
              <a:cs typeface="+mn-cs"/>
            </a:endParaRPr>
          </a:p>
          <a:p>
            <a:pPr eaLnBrk="0" hangingPunct="0">
              <a:defRPr/>
            </a:pPr>
            <a:r>
              <a:rPr lang="en-US" altLang="zh-CN" smtClean="0">
                <a:cs typeface="+mn-cs"/>
              </a:rPr>
              <a:t>           </a:t>
            </a:r>
            <a:endParaRPr lang="zh-CN" altLang="en-US" smtClean="0">
              <a:cs typeface="+mn-cs"/>
            </a:endParaRPr>
          </a:p>
          <a:p>
            <a:pPr eaLnBrk="0" hangingPunct="0">
              <a:defRPr/>
            </a:pPr>
            <a:r>
              <a:rPr lang="en-US" altLang="zh-CN" smtClean="0">
                <a:cs typeface="+mn-cs"/>
              </a:rPr>
              <a:t>            </a:t>
            </a:r>
            <a:endParaRPr lang="zh-CN" altLang="en-US" smtClean="0">
              <a:cs typeface="+mn-cs"/>
            </a:endParaRPr>
          </a:p>
          <a:p>
            <a:pPr eaLnBrk="0" hangingPunct="0">
              <a:defRPr/>
            </a:pPr>
            <a:r>
              <a:rPr lang="zh-CN" altLang="en-US" smtClean="0">
                <a:cs typeface="+mn-cs"/>
              </a:rPr>
              <a:t>           </a:t>
            </a:r>
          </a:p>
        </p:txBody>
      </p:sp>
      <p:sp>
        <p:nvSpPr>
          <p:cNvPr id="2054" name="Rectangle 6"/>
          <p:cNvSpPr>
            <a:spLocks noGrp="1" noChangeArrowheads="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lstStyle>
            <a:lvl1pPr eaLnBrk="0" hangingPunct="0">
              <a:buFont typeface="Arial" panose="020B0604020202020204" pitchFamily="34" charset="0"/>
              <a:buNone/>
              <a:defRPr sz="1200">
                <a:latin typeface="Arial" panose="020B0604020202020204" pitchFamily="34" charset="0"/>
                <a:cs typeface="+mn-cs"/>
              </a:defRPr>
            </a:lvl1pPr>
          </a:lstStyle>
          <a:p>
            <a:pPr>
              <a:defRPr/>
            </a:pPr>
            <a:endParaRPr lang="zh-CN" altLang="zh-CN"/>
          </a:p>
        </p:txBody>
      </p:sp>
      <p:sp>
        <p:nvSpPr>
          <p:cNvPr id="2055" name="Rectangle 7"/>
          <p:cNvSpPr>
            <a:spLocks noGrp="1" noChangeArrowheads="1"/>
          </p:cNvSpPr>
          <p:nvPr>
            <p:ph type="sldNum" sz="quarter" idx="5"/>
          </p:nvPr>
        </p:nvSpPr>
        <p:spPr bwMode="auto">
          <a:xfrm>
            <a:off x="3884613"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algn="r" eaLnBrk="0" hangingPunct="0">
              <a:buFont typeface="Arial" charset="0"/>
              <a:buNone/>
              <a:defRPr/>
            </a:lvl1pPr>
          </a:lstStyle>
          <a:p>
            <a:fld id="{CBBA2050-1168-4860-A845-D28CD6BF2F16}" type="slidenum">
              <a:rPr lang="en-US" altLang="zh-CN"/>
              <a:pPr/>
              <a:t>‹#›</a:t>
            </a:fld>
            <a:endParaRPr lang="en-US" altLang="zh-CN" sz="1200"/>
          </a:p>
        </p:txBody>
      </p:sp>
    </p:spTree>
  </p:cSld>
  <p:clrMap bg1="lt1" tx1="dk1" bg2="lt2" tx2="dk2" accent1="accent1" accent2="accent2" accent3="accent3" accent4="accent4" accent5="accent5" accent6="accent6" hlink="hlink" folHlink="folHlink"/>
  <p:hf sldNum="0" hdr="0" ftr="0" dt="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6" name="Rectangle 6"/>
          <p:cNvSpPr>
            <a:spLocks noGrp="1" noChangeArrowheads="1"/>
          </p:cNvSpPr>
          <p:nvPr>
            <p:ph type="sldNum" sz="quarter" idx="12"/>
          </p:nvPr>
        </p:nvSpPr>
        <p:spPr>
          <a:ln/>
        </p:spPr>
        <p:txBody>
          <a:bodyPr/>
          <a:lstStyle>
            <a:lvl1pPr>
              <a:defRPr/>
            </a:lvl1pPr>
          </a:lstStyle>
          <a:p>
            <a:pPr>
              <a:defRPr/>
            </a:pPr>
            <a:fld id="{4F4EE7AE-C9A7-4C26-AB68-026D8A48735F}" type="slidenum">
              <a:rPr lang="zh-CN" altLang="en-US"/>
              <a:pPr>
                <a:defRPr/>
              </a:pPr>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6" name="Rectangle 6"/>
          <p:cNvSpPr>
            <a:spLocks noGrp="1" noChangeArrowheads="1"/>
          </p:cNvSpPr>
          <p:nvPr>
            <p:ph type="sldNum" sz="quarter" idx="12"/>
          </p:nvPr>
        </p:nvSpPr>
        <p:spPr>
          <a:ln/>
        </p:spPr>
        <p:txBody>
          <a:bodyPr/>
          <a:lstStyle>
            <a:lvl1pPr>
              <a:defRPr/>
            </a:lvl1pPr>
          </a:lstStyle>
          <a:p>
            <a:pPr>
              <a:defRPr/>
            </a:pPr>
            <a:fld id="{C1B0F99C-2C34-4C56-A5E7-6D2689FC1C0F}" type="slidenum">
              <a:rPr lang="zh-CN" altLang="en-US"/>
              <a:pPr>
                <a:defRPr/>
              </a:pPr>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98438"/>
            <a:ext cx="2057400" cy="59277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98438"/>
            <a:ext cx="6019800" cy="59277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6" name="Rectangle 6"/>
          <p:cNvSpPr>
            <a:spLocks noGrp="1" noChangeArrowheads="1"/>
          </p:cNvSpPr>
          <p:nvPr>
            <p:ph type="sldNum" sz="quarter" idx="12"/>
          </p:nvPr>
        </p:nvSpPr>
        <p:spPr>
          <a:ln/>
        </p:spPr>
        <p:txBody>
          <a:bodyPr/>
          <a:lstStyle>
            <a:lvl1pPr>
              <a:defRPr/>
            </a:lvl1pPr>
          </a:lstStyle>
          <a:p>
            <a:pPr>
              <a:defRPr/>
            </a:pPr>
            <a:fld id="{3C7591C7-5E11-42CD-84ED-FE63AC4E4AC6}" type="slidenum">
              <a:rPr lang="zh-CN" altLang="en-US"/>
              <a:pPr>
                <a:defRPr/>
              </a:pPr>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6" name="Rectangle 6"/>
          <p:cNvSpPr>
            <a:spLocks noGrp="1" noChangeArrowheads="1"/>
          </p:cNvSpPr>
          <p:nvPr>
            <p:ph type="sldNum" sz="quarter" idx="12"/>
          </p:nvPr>
        </p:nvSpPr>
        <p:spPr>
          <a:ln/>
        </p:spPr>
        <p:txBody>
          <a:bodyPr/>
          <a:lstStyle>
            <a:lvl1pPr>
              <a:defRPr/>
            </a:lvl1pPr>
          </a:lstStyle>
          <a:p>
            <a:pPr>
              <a:defRPr/>
            </a:pPr>
            <a:fld id="{1E3A5591-9A12-42F4-8A75-97B4929DD802}" type="slidenum">
              <a:rPr lang="zh-CN" altLang="en-US"/>
              <a:pPr>
                <a:defRPr/>
              </a:pPr>
              <a:t>‹#›</a:t>
            </a:fld>
            <a:endParaRPr lang="zh-CN"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6" name="Rectangle 6"/>
          <p:cNvSpPr>
            <a:spLocks noGrp="1" noChangeArrowheads="1"/>
          </p:cNvSpPr>
          <p:nvPr>
            <p:ph type="sldNum" sz="quarter" idx="12"/>
          </p:nvPr>
        </p:nvSpPr>
        <p:spPr>
          <a:ln/>
        </p:spPr>
        <p:txBody>
          <a:bodyPr/>
          <a:lstStyle>
            <a:lvl1pPr>
              <a:defRPr/>
            </a:lvl1pPr>
          </a:lstStyle>
          <a:p>
            <a:pPr>
              <a:defRPr/>
            </a:pPr>
            <a:fld id="{6A811D30-5936-48B7-B596-C67BCB5BEBC4}" type="slidenum">
              <a:rPr lang="zh-CN" altLang="en-US"/>
              <a:pPr>
                <a:defRPr/>
              </a:pPr>
              <a:t>‹#›</a:t>
            </a:fld>
            <a:endParaRPr lang="zh-CN" alt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6" name="Rectangle 6"/>
          <p:cNvSpPr>
            <a:spLocks noGrp="1" noChangeArrowheads="1"/>
          </p:cNvSpPr>
          <p:nvPr>
            <p:ph type="sldNum" sz="quarter" idx="12"/>
          </p:nvPr>
        </p:nvSpPr>
        <p:spPr>
          <a:ln/>
        </p:spPr>
        <p:txBody>
          <a:bodyPr/>
          <a:lstStyle>
            <a:lvl1pPr>
              <a:defRPr/>
            </a:lvl1pPr>
          </a:lstStyle>
          <a:p>
            <a:pPr>
              <a:defRPr/>
            </a:pPr>
            <a:fld id="{B3E2203D-09C7-4959-99D5-B2D088850656}" type="slidenum">
              <a:rPr lang="zh-CN" altLang="en-US"/>
              <a:pPr>
                <a:defRPr/>
              </a:pPr>
              <a:t>‹#›</a:t>
            </a:fld>
            <a:endParaRPr lang="zh-CN" alt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7" name="Rectangle 6"/>
          <p:cNvSpPr>
            <a:spLocks noGrp="1" noChangeArrowheads="1"/>
          </p:cNvSpPr>
          <p:nvPr>
            <p:ph type="sldNum" sz="quarter" idx="12"/>
          </p:nvPr>
        </p:nvSpPr>
        <p:spPr>
          <a:ln/>
        </p:spPr>
        <p:txBody>
          <a:bodyPr/>
          <a:lstStyle>
            <a:lvl1pPr>
              <a:defRPr/>
            </a:lvl1pPr>
          </a:lstStyle>
          <a:p>
            <a:pPr>
              <a:defRPr/>
            </a:pPr>
            <a:fld id="{1419097C-B604-4B67-9418-C45B3CD1116E}" type="slidenum">
              <a:rPr lang="zh-CN" altLang="en-US"/>
              <a:pPr>
                <a:defRPr/>
              </a:pPr>
              <a:t>‹#›</a:t>
            </a:fld>
            <a:endParaRPr lang="zh-CN" alt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9" name="Rectangle 6"/>
          <p:cNvSpPr>
            <a:spLocks noGrp="1" noChangeArrowheads="1"/>
          </p:cNvSpPr>
          <p:nvPr>
            <p:ph type="sldNum" sz="quarter" idx="12"/>
          </p:nvPr>
        </p:nvSpPr>
        <p:spPr>
          <a:ln/>
        </p:spPr>
        <p:txBody>
          <a:bodyPr/>
          <a:lstStyle>
            <a:lvl1pPr>
              <a:defRPr/>
            </a:lvl1pPr>
          </a:lstStyle>
          <a:p>
            <a:pPr>
              <a:defRPr/>
            </a:pPr>
            <a:fld id="{3E2E829E-C52F-48B5-8CB5-FEBD2FCD93B3}" type="slidenum">
              <a:rPr lang="zh-CN" altLang="en-US"/>
              <a:pPr>
                <a:defRPr/>
              </a:pPr>
              <a:t>‹#›</a:t>
            </a:fld>
            <a:endParaRPr lang="zh-CN" alt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5" name="Rectangle 6"/>
          <p:cNvSpPr>
            <a:spLocks noGrp="1" noChangeArrowheads="1"/>
          </p:cNvSpPr>
          <p:nvPr>
            <p:ph type="sldNum" sz="quarter" idx="12"/>
          </p:nvPr>
        </p:nvSpPr>
        <p:spPr>
          <a:ln/>
        </p:spPr>
        <p:txBody>
          <a:bodyPr/>
          <a:lstStyle>
            <a:lvl1pPr>
              <a:defRPr/>
            </a:lvl1pPr>
          </a:lstStyle>
          <a:p>
            <a:pPr>
              <a:defRPr/>
            </a:pPr>
            <a:fld id="{AD91E3AB-16D6-44F3-9D51-4E7447052043}" type="slidenum">
              <a:rPr lang="zh-CN" altLang="en-US"/>
              <a:pPr>
                <a:defRPr/>
              </a:pPr>
              <a:t>‹#›</a:t>
            </a:fld>
            <a:endParaRPr lang="zh-CN" alt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4" name="Rectangle 6"/>
          <p:cNvSpPr>
            <a:spLocks noGrp="1" noChangeArrowheads="1"/>
          </p:cNvSpPr>
          <p:nvPr>
            <p:ph type="sldNum" sz="quarter" idx="12"/>
          </p:nvPr>
        </p:nvSpPr>
        <p:spPr>
          <a:ln/>
        </p:spPr>
        <p:txBody>
          <a:bodyPr/>
          <a:lstStyle>
            <a:lvl1pPr>
              <a:defRPr/>
            </a:lvl1pPr>
          </a:lstStyle>
          <a:p>
            <a:pPr>
              <a:defRPr/>
            </a:pPr>
            <a:fld id="{C07E5773-67FB-451C-8CFD-DFFDE499AC69}" type="slidenum">
              <a:rPr lang="zh-CN" altLang="en-US"/>
              <a:pPr>
                <a:defRPr/>
              </a:pPr>
              <a:t>‹#›</a:t>
            </a:fld>
            <a:endParaRPr lang="zh-CN" alt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7" name="Rectangle 6"/>
          <p:cNvSpPr>
            <a:spLocks noGrp="1" noChangeArrowheads="1"/>
          </p:cNvSpPr>
          <p:nvPr>
            <p:ph type="sldNum" sz="quarter" idx="12"/>
          </p:nvPr>
        </p:nvSpPr>
        <p:spPr>
          <a:ln/>
        </p:spPr>
        <p:txBody>
          <a:bodyPr/>
          <a:lstStyle>
            <a:lvl1pPr>
              <a:defRPr/>
            </a:lvl1pPr>
          </a:lstStyle>
          <a:p>
            <a:pPr>
              <a:defRPr/>
            </a:pPr>
            <a:fld id="{C65DAE37-012F-4590-A7F0-95C694E88C2E}" type="slidenum">
              <a:rPr lang="zh-CN" altLang="en-US"/>
              <a:pPr>
                <a:defRPr/>
              </a:pPr>
              <a:t>‹#›</a:t>
            </a:fld>
            <a:endParaRPr lang="zh-CN"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6" name="Rectangle 6"/>
          <p:cNvSpPr>
            <a:spLocks noGrp="1" noChangeArrowheads="1"/>
          </p:cNvSpPr>
          <p:nvPr>
            <p:ph type="sldNum" sz="quarter" idx="12"/>
          </p:nvPr>
        </p:nvSpPr>
        <p:spPr>
          <a:ln/>
        </p:spPr>
        <p:txBody>
          <a:bodyPr/>
          <a:lstStyle>
            <a:lvl1pPr>
              <a:defRPr/>
            </a:lvl1pPr>
          </a:lstStyle>
          <a:p>
            <a:pPr>
              <a:defRPr/>
            </a:pPr>
            <a:fld id="{777EE236-457E-44FE-8F09-81A74A93B71E}" type="slidenum">
              <a:rPr lang="zh-CN" altLang="en-US"/>
              <a:pPr>
                <a:defRPr/>
              </a:pPr>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sym typeface="Arial" panose="020B0604020202020204" pitchFamily="34" charset="0"/>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7" name="Rectangle 6"/>
          <p:cNvSpPr>
            <a:spLocks noGrp="1" noChangeArrowheads="1"/>
          </p:cNvSpPr>
          <p:nvPr>
            <p:ph type="sldNum" sz="quarter" idx="12"/>
          </p:nvPr>
        </p:nvSpPr>
        <p:spPr>
          <a:ln/>
        </p:spPr>
        <p:txBody>
          <a:bodyPr/>
          <a:lstStyle>
            <a:lvl1pPr>
              <a:defRPr/>
            </a:lvl1pPr>
          </a:lstStyle>
          <a:p>
            <a:pPr>
              <a:defRPr/>
            </a:pPr>
            <a:fld id="{1ADBF46A-D505-4C48-9AE9-A91F06DC0974}" type="slidenum">
              <a:rPr lang="zh-CN" altLang="en-US"/>
              <a:pPr>
                <a:defRPr/>
              </a:pPr>
              <a:t>‹#›</a:t>
            </a:fld>
            <a:endParaRPr lang="zh-CN" alt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6" name="Rectangle 6"/>
          <p:cNvSpPr>
            <a:spLocks noGrp="1" noChangeArrowheads="1"/>
          </p:cNvSpPr>
          <p:nvPr>
            <p:ph type="sldNum" sz="quarter" idx="12"/>
          </p:nvPr>
        </p:nvSpPr>
        <p:spPr>
          <a:ln/>
        </p:spPr>
        <p:txBody>
          <a:bodyPr/>
          <a:lstStyle>
            <a:lvl1pPr>
              <a:defRPr/>
            </a:lvl1pPr>
          </a:lstStyle>
          <a:p>
            <a:pPr>
              <a:defRPr/>
            </a:pPr>
            <a:fld id="{932B51DF-43C4-41E1-8851-4C38EB83D549}" type="slidenum">
              <a:rPr lang="zh-CN" altLang="en-US"/>
              <a:pPr>
                <a:defRPr/>
              </a:pPr>
              <a:t>‹#›</a:t>
            </a:fld>
            <a:endParaRPr lang="zh-CN" alt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98438"/>
            <a:ext cx="2057400" cy="59277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98438"/>
            <a:ext cx="6019800" cy="59277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6" name="Rectangle 6"/>
          <p:cNvSpPr>
            <a:spLocks noGrp="1" noChangeArrowheads="1"/>
          </p:cNvSpPr>
          <p:nvPr>
            <p:ph type="sldNum" sz="quarter" idx="12"/>
          </p:nvPr>
        </p:nvSpPr>
        <p:spPr>
          <a:ln/>
        </p:spPr>
        <p:txBody>
          <a:bodyPr/>
          <a:lstStyle>
            <a:lvl1pPr>
              <a:defRPr/>
            </a:lvl1pPr>
          </a:lstStyle>
          <a:p>
            <a:pPr>
              <a:defRPr/>
            </a:pPr>
            <a:fld id="{98519414-B1FE-4A05-A27E-F27369F65659}" type="slidenum">
              <a:rPr lang="zh-CN" altLang="en-US"/>
              <a:pPr>
                <a:defRPr/>
              </a:pPr>
              <a:t>‹#›</a:t>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6" name="Rectangle 6"/>
          <p:cNvSpPr>
            <a:spLocks noGrp="1" noChangeArrowheads="1"/>
          </p:cNvSpPr>
          <p:nvPr>
            <p:ph type="sldNum" sz="quarter" idx="12"/>
          </p:nvPr>
        </p:nvSpPr>
        <p:spPr>
          <a:ln/>
        </p:spPr>
        <p:txBody>
          <a:bodyPr/>
          <a:lstStyle>
            <a:lvl1pPr>
              <a:defRPr/>
            </a:lvl1pPr>
          </a:lstStyle>
          <a:p>
            <a:pPr>
              <a:defRPr/>
            </a:pPr>
            <a:fld id="{BDFA8AF4-E63F-40EE-A697-85A60C248C47}" type="slidenum">
              <a:rPr lang="zh-CN" altLang="en-US"/>
              <a:pPr>
                <a:defRPr/>
              </a:pPr>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7" name="Rectangle 6"/>
          <p:cNvSpPr>
            <a:spLocks noGrp="1" noChangeArrowheads="1"/>
          </p:cNvSpPr>
          <p:nvPr>
            <p:ph type="sldNum" sz="quarter" idx="12"/>
          </p:nvPr>
        </p:nvSpPr>
        <p:spPr>
          <a:ln/>
        </p:spPr>
        <p:txBody>
          <a:bodyPr/>
          <a:lstStyle>
            <a:lvl1pPr>
              <a:defRPr/>
            </a:lvl1pPr>
          </a:lstStyle>
          <a:p>
            <a:pPr>
              <a:defRPr/>
            </a:pPr>
            <a:fld id="{5427C0AB-8586-4C93-AA54-A778A66152C3}" type="slidenum">
              <a:rPr lang="zh-CN" altLang="en-US"/>
              <a:pPr>
                <a:defRPr/>
              </a:pPr>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9" name="Rectangle 6"/>
          <p:cNvSpPr>
            <a:spLocks noGrp="1" noChangeArrowheads="1"/>
          </p:cNvSpPr>
          <p:nvPr>
            <p:ph type="sldNum" sz="quarter" idx="12"/>
          </p:nvPr>
        </p:nvSpPr>
        <p:spPr>
          <a:ln/>
        </p:spPr>
        <p:txBody>
          <a:bodyPr/>
          <a:lstStyle>
            <a:lvl1pPr>
              <a:defRPr/>
            </a:lvl1pPr>
          </a:lstStyle>
          <a:p>
            <a:pPr>
              <a:defRPr/>
            </a:pPr>
            <a:fld id="{73819B86-FDCB-40F0-8020-664F1EB6E9FF}" type="slidenum">
              <a:rPr lang="zh-CN" altLang="en-US"/>
              <a:pPr>
                <a:defRPr/>
              </a:pPr>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5" name="Rectangle 6"/>
          <p:cNvSpPr>
            <a:spLocks noGrp="1" noChangeArrowheads="1"/>
          </p:cNvSpPr>
          <p:nvPr>
            <p:ph type="sldNum" sz="quarter" idx="12"/>
          </p:nvPr>
        </p:nvSpPr>
        <p:spPr>
          <a:ln/>
        </p:spPr>
        <p:txBody>
          <a:bodyPr/>
          <a:lstStyle>
            <a:lvl1pPr>
              <a:defRPr/>
            </a:lvl1pPr>
          </a:lstStyle>
          <a:p>
            <a:pPr>
              <a:defRPr/>
            </a:pPr>
            <a:fld id="{B81EF9D6-76A2-4FD6-96DB-E32B39ABDC50}" type="slidenum">
              <a:rPr lang="zh-CN" altLang="en-US"/>
              <a:pPr>
                <a:defRPr/>
              </a:pPr>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4" name="Rectangle 6"/>
          <p:cNvSpPr>
            <a:spLocks noGrp="1" noChangeArrowheads="1"/>
          </p:cNvSpPr>
          <p:nvPr>
            <p:ph type="sldNum" sz="quarter" idx="12"/>
          </p:nvPr>
        </p:nvSpPr>
        <p:spPr>
          <a:ln/>
        </p:spPr>
        <p:txBody>
          <a:bodyPr/>
          <a:lstStyle>
            <a:lvl1pPr>
              <a:defRPr/>
            </a:lvl1pPr>
          </a:lstStyle>
          <a:p>
            <a:pPr>
              <a:defRPr/>
            </a:pPr>
            <a:fld id="{53234156-66CD-4079-AEA1-44DE65B47684}" type="slidenum">
              <a:rPr lang="zh-CN" altLang="en-US"/>
              <a:pPr>
                <a:defRPr/>
              </a:pPr>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7" name="Rectangle 6"/>
          <p:cNvSpPr>
            <a:spLocks noGrp="1" noChangeArrowheads="1"/>
          </p:cNvSpPr>
          <p:nvPr>
            <p:ph type="sldNum" sz="quarter" idx="12"/>
          </p:nvPr>
        </p:nvSpPr>
        <p:spPr>
          <a:ln/>
        </p:spPr>
        <p:txBody>
          <a:bodyPr/>
          <a:lstStyle>
            <a:lvl1pPr>
              <a:defRPr/>
            </a:lvl1pPr>
          </a:lstStyle>
          <a:p>
            <a:pPr>
              <a:defRPr/>
            </a:pPr>
            <a:fld id="{6BD203B9-9B67-434D-BA18-3FC40383FEDC}" type="slidenum">
              <a:rPr lang="zh-CN" altLang="en-US"/>
              <a:pPr>
                <a:defRPr/>
              </a:pPr>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sym typeface="Arial" panose="020B0604020202020204" pitchFamily="34" charset="0"/>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zh-CN"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zh-CN" altLang="zh-CN"/>
          </a:p>
        </p:txBody>
      </p:sp>
      <p:sp>
        <p:nvSpPr>
          <p:cNvPr id="7" name="Rectangle 6"/>
          <p:cNvSpPr>
            <a:spLocks noGrp="1" noChangeArrowheads="1"/>
          </p:cNvSpPr>
          <p:nvPr>
            <p:ph type="sldNum" sz="quarter" idx="12"/>
          </p:nvPr>
        </p:nvSpPr>
        <p:spPr>
          <a:ln/>
        </p:spPr>
        <p:txBody>
          <a:bodyPr/>
          <a:lstStyle>
            <a:lvl1pPr>
              <a:defRPr/>
            </a:lvl1pPr>
          </a:lstStyle>
          <a:p>
            <a:pPr>
              <a:defRPr/>
            </a:pPr>
            <a:fld id="{5C8A14F4-DAD1-47F4-A73B-00CD1AE5CA76}" type="slidenum">
              <a:rPr lang="zh-CN" altLang="en-US"/>
              <a:pPr>
                <a:defRPr/>
              </a:pPr>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Freeform 9"/>
          <p:cNvSpPr>
            <a:spLocks noChangeArrowheads="1"/>
          </p:cNvSpPr>
          <p:nvPr/>
        </p:nvSpPr>
        <p:spPr bwMode="auto">
          <a:xfrm>
            <a:off x="7658100" y="0"/>
            <a:ext cx="1104900" cy="6848475"/>
          </a:xfrm>
          <a:custGeom>
            <a:avLst/>
            <a:gdLst>
              <a:gd name="T0" fmla="*/ 2147483647 w 696"/>
              <a:gd name="T1" fmla="*/ 0 h 4314"/>
              <a:gd name="T2" fmla="*/ 2147483647 w 696"/>
              <a:gd name="T3" fmla="*/ 2147483647 h 4314"/>
              <a:gd name="T4" fmla="*/ 2147483647 w 696"/>
              <a:gd name="T5" fmla="*/ 2147483647 h 4314"/>
              <a:gd name="T6" fmla="*/ 2147483647 w 696"/>
              <a:gd name="T7" fmla="*/ 2147483647 h 4314"/>
              <a:gd name="T8" fmla="*/ 2147483647 w 696"/>
              <a:gd name="T9" fmla="*/ 2147483647 h 4314"/>
              <a:gd name="T10" fmla="*/ 2147483647 w 696"/>
              <a:gd name="T11" fmla="*/ 2147483647 h 4314"/>
              <a:gd name="T12" fmla="*/ 2147483647 w 696"/>
              <a:gd name="T13" fmla="*/ 2147483647 h 4314"/>
              <a:gd name="T14" fmla="*/ 0 w 696"/>
              <a:gd name="T15" fmla="*/ 0 h 4314"/>
              <a:gd name="T16" fmla="*/ 2147483647 w 696"/>
              <a:gd name="T17" fmla="*/ 0 h 43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96"/>
              <a:gd name="T28" fmla="*/ 0 h 4314"/>
              <a:gd name="T29" fmla="*/ 696 w 696"/>
              <a:gd name="T30" fmla="*/ 4314 h 431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96" h="4314">
                <a:moveTo>
                  <a:pt x="312" y="0"/>
                </a:moveTo>
                <a:lnTo>
                  <a:pt x="528" y="444"/>
                </a:lnTo>
                <a:lnTo>
                  <a:pt x="696" y="960"/>
                </a:lnTo>
                <a:lnTo>
                  <a:pt x="426" y="4314"/>
                </a:lnTo>
                <a:lnTo>
                  <a:pt x="108" y="4314"/>
                </a:lnTo>
                <a:lnTo>
                  <a:pt x="648" y="960"/>
                </a:lnTo>
                <a:lnTo>
                  <a:pt x="456" y="432"/>
                </a:lnTo>
                <a:lnTo>
                  <a:pt x="0" y="0"/>
                </a:lnTo>
                <a:lnTo>
                  <a:pt x="312" y="0"/>
                </a:lnTo>
                <a:close/>
              </a:path>
            </a:pathLst>
          </a:custGeom>
          <a:solidFill>
            <a:schemeClr val="hlink"/>
          </a:solidFill>
          <a:ln w="9525">
            <a:noFill/>
            <a:miter lim="800000"/>
          </a:ln>
        </p:spPr>
        <p:txBody>
          <a:bodyPr/>
          <a:lstStyle/>
          <a:p>
            <a:pPr eaLnBrk="0" hangingPunct="0">
              <a:buFont typeface="Arial" panose="020B0604020202020204" pitchFamily="34" charset="0"/>
              <a:buNone/>
              <a:defRPr/>
            </a:pPr>
            <a:endParaRPr lang="zh-CN" altLang="en-US">
              <a:latin typeface="Arial" panose="020B0604020202020204" pitchFamily="34" charset="0"/>
              <a:ea typeface="宋体" panose="02010600030101010101" pitchFamily="2" charset="-122"/>
              <a:cs typeface="+mn-cs"/>
            </a:endParaRPr>
          </a:p>
        </p:txBody>
      </p:sp>
      <p:sp>
        <p:nvSpPr>
          <p:cNvPr id="1027" name="Freeform 10"/>
          <p:cNvSpPr>
            <a:spLocks noChangeArrowheads="1"/>
          </p:cNvSpPr>
          <p:nvPr/>
        </p:nvSpPr>
        <p:spPr bwMode="auto">
          <a:xfrm>
            <a:off x="1066800" y="0"/>
            <a:ext cx="7543800" cy="6858000"/>
          </a:xfrm>
          <a:custGeom>
            <a:avLst/>
            <a:gdLst>
              <a:gd name="T0" fmla="*/ 0 w 4752"/>
              <a:gd name="T1" fmla="*/ 0 h 4320"/>
              <a:gd name="T2" fmla="*/ 2147483647 w 4752"/>
              <a:gd name="T3" fmla="*/ 0 h 4320"/>
              <a:gd name="T4" fmla="*/ 2147483647 w 4752"/>
              <a:gd name="T5" fmla="*/ 2147483647 h 4320"/>
              <a:gd name="T6" fmla="*/ 2147483647 w 4752"/>
              <a:gd name="T7" fmla="*/ 2147483647 h 4320"/>
              <a:gd name="T8" fmla="*/ 2147483647 w 4752"/>
              <a:gd name="T9" fmla="*/ 2147483647 h 4320"/>
              <a:gd name="T10" fmla="*/ 2147483647 w 4752"/>
              <a:gd name="T11" fmla="*/ 2147483647 h 4320"/>
              <a:gd name="T12" fmla="*/ 2147483647 w 4752"/>
              <a:gd name="T13" fmla="*/ 2147483647 h 4320"/>
              <a:gd name="T14" fmla="*/ 2147483647 w 4752"/>
              <a:gd name="T15" fmla="*/ 2147483647 h 4320"/>
              <a:gd name="T16" fmla="*/ 0 w 4752"/>
              <a:gd name="T17" fmla="*/ 0 h 43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752"/>
              <a:gd name="T28" fmla="*/ 0 h 4320"/>
              <a:gd name="T29" fmla="*/ 4752 w 4752"/>
              <a:gd name="T30" fmla="*/ 4320 h 43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752" h="4320">
                <a:moveTo>
                  <a:pt x="0" y="0"/>
                </a:moveTo>
                <a:lnTo>
                  <a:pt x="1536" y="0"/>
                </a:lnTo>
                <a:lnTo>
                  <a:pt x="4590" y="450"/>
                </a:lnTo>
                <a:lnTo>
                  <a:pt x="4752" y="972"/>
                </a:lnTo>
                <a:lnTo>
                  <a:pt x="3600" y="4320"/>
                </a:lnTo>
                <a:lnTo>
                  <a:pt x="3312" y="4320"/>
                </a:lnTo>
                <a:lnTo>
                  <a:pt x="4712" y="994"/>
                </a:lnTo>
                <a:lnTo>
                  <a:pt x="4518" y="524"/>
                </a:lnTo>
                <a:lnTo>
                  <a:pt x="0" y="0"/>
                </a:lnTo>
                <a:close/>
              </a:path>
            </a:pathLst>
          </a:custGeom>
          <a:solidFill>
            <a:schemeClr val="accent2"/>
          </a:solidFill>
          <a:ln w="9525">
            <a:noFill/>
            <a:miter lim="800000"/>
          </a:ln>
        </p:spPr>
        <p:txBody>
          <a:bodyPr/>
          <a:lstStyle/>
          <a:p>
            <a:pPr eaLnBrk="0" hangingPunct="0">
              <a:buFont typeface="Arial" panose="020B0604020202020204" pitchFamily="34" charset="0"/>
              <a:buNone/>
              <a:defRPr/>
            </a:pPr>
            <a:endParaRPr lang="zh-CN" altLang="en-US">
              <a:latin typeface="Arial" panose="020B0604020202020204" pitchFamily="34" charset="0"/>
              <a:ea typeface="宋体" panose="02010600030101010101" pitchFamily="2" charset="-122"/>
              <a:cs typeface="+mn-cs"/>
            </a:endParaRPr>
          </a:p>
        </p:txBody>
      </p:sp>
      <p:sp>
        <p:nvSpPr>
          <p:cNvPr id="1028" name="Freeform 11"/>
          <p:cNvSpPr>
            <a:spLocks noChangeArrowheads="1"/>
          </p:cNvSpPr>
          <p:nvPr/>
        </p:nvSpPr>
        <p:spPr bwMode="auto">
          <a:xfrm>
            <a:off x="5486400" y="1657350"/>
            <a:ext cx="2990850" cy="5200650"/>
          </a:xfrm>
          <a:custGeom>
            <a:avLst/>
            <a:gdLst>
              <a:gd name="T0" fmla="*/ 2147483647 w 1884"/>
              <a:gd name="T1" fmla="*/ 2147483647 h 3276"/>
              <a:gd name="T2" fmla="*/ 2147483647 w 1884"/>
              <a:gd name="T3" fmla="*/ 0 h 3276"/>
              <a:gd name="T4" fmla="*/ 0 w 1884"/>
              <a:gd name="T5" fmla="*/ 2147483647 h 3276"/>
              <a:gd name="T6" fmla="*/ 2147483647 w 1884"/>
              <a:gd name="T7" fmla="*/ 2147483647 h 3276"/>
              <a:gd name="T8" fmla="*/ 0 60000 65536"/>
              <a:gd name="T9" fmla="*/ 0 60000 65536"/>
              <a:gd name="T10" fmla="*/ 0 60000 65536"/>
              <a:gd name="T11" fmla="*/ 0 60000 65536"/>
              <a:gd name="T12" fmla="*/ 0 w 1884"/>
              <a:gd name="T13" fmla="*/ 0 h 3276"/>
              <a:gd name="T14" fmla="*/ 1884 w 1884"/>
              <a:gd name="T15" fmla="*/ 3276 h 3276"/>
            </a:gdLst>
            <a:ahLst/>
            <a:cxnLst>
              <a:cxn ang="T8">
                <a:pos x="T0" y="T1"/>
              </a:cxn>
              <a:cxn ang="T9">
                <a:pos x="T2" y="T3"/>
              </a:cxn>
              <a:cxn ang="T10">
                <a:pos x="T4" y="T5"/>
              </a:cxn>
              <a:cxn ang="T11">
                <a:pos x="T6" y="T7"/>
              </a:cxn>
            </a:cxnLst>
            <a:rect l="T12" t="T13" r="T14" b="T15"/>
            <a:pathLst>
              <a:path w="1884" h="3276">
                <a:moveTo>
                  <a:pt x="384" y="3276"/>
                </a:moveTo>
                <a:lnTo>
                  <a:pt x="1884" y="0"/>
                </a:lnTo>
                <a:lnTo>
                  <a:pt x="0" y="3276"/>
                </a:lnTo>
                <a:lnTo>
                  <a:pt x="384" y="3276"/>
                </a:lnTo>
                <a:close/>
              </a:path>
            </a:pathLst>
          </a:custGeom>
          <a:solidFill>
            <a:srgbClr val="E0E0E0"/>
          </a:solidFill>
          <a:ln w="9525">
            <a:noFill/>
            <a:miter lim="800000"/>
          </a:ln>
        </p:spPr>
        <p:txBody>
          <a:bodyPr/>
          <a:lstStyle/>
          <a:p>
            <a:pPr eaLnBrk="0" hangingPunct="0">
              <a:buFont typeface="Arial" panose="020B0604020202020204" pitchFamily="34" charset="0"/>
              <a:buNone/>
              <a:defRPr/>
            </a:pPr>
            <a:endParaRPr lang="zh-CN" altLang="en-US">
              <a:latin typeface="Arial" panose="020B0604020202020204" pitchFamily="34" charset="0"/>
              <a:ea typeface="宋体" panose="02010600030101010101" pitchFamily="2" charset="-122"/>
              <a:cs typeface="+mn-cs"/>
            </a:endParaRPr>
          </a:p>
        </p:txBody>
      </p:sp>
      <p:sp>
        <p:nvSpPr>
          <p:cNvPr id="1029" name="Freeform 12"/>
          <p:cNvSpPr>
            <a:spLocks noChangeArrowheads="1"/>
          </p:cNvSpPr>
          <p:nvPr/>
        </p:nvSpPr>
        <p:spPr bwMode="auto">
          <a:xfrm>
            <a:off x="3429000" y="0"/>
            <a:ext cx="5172075" cy="6858000"/>
          </a:xfrm>
          <a:custGeom>
            <a:avLst/>
            <a:gdLst>
              <a:gd name="T0" fmla="*/ 0 w 3258"/>
              <a:gd name="T1" fmla="*/ 0 h 4320"/>
              <a:gd name="T2" fmla="*/ 2147483647 w 3258"/>
              <a:gd name="T3" fmla="*/ 2147483647 h 4320"/>
              <a:gd name="T4" fmla="*/ 2147483647 w 3258"/>
              <a:gd name="T5" fmla="*/ 2147483647 h 4320"/>
              <a:gd name="T6" fmla="*/ 2147483647 w 3258"/>
              <a:gd name="T7" fmla="*/ 2147483647 h 4320"/>
              <a:gd name="T8" fmla="*/ 2147483647 w 3258"/>
              <a:gd name="T9" fmla="*/ 2147483647 h 4320"/>
              <a:gd name="T10" fmla="*/ 2147483647 w 3258"/>
              <a:gd name="T11" fmla="*/ 2147483647 h 4320"/>
              <a:gd name="T12" fmla="*/ 2147483647 w 3258"/>
              <a:gd name="T13" fmla="*/ 2147483647 h 4320"/>
              <a:gd name="T14" fmla="*/ 2147483647 w 3258"/>
              <a:gd name="T15" fmla="*/ 0 h 4320"/>
              <a:gd name="T16" fmla="*/ 0 w 3258"/>
              <a:gd name="T17" fmla="*/ 0 h 43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58"/>
              <a:gd name="T28" fmla="*/ 0 h 4320"/>
              <a:gd name="T29" fmla="*/ 3258 w 3258"/>
              <a:gd name="T30" fmla="*/ 4320 h 43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58" h="4320">
                <a:moveTo>
                  <a:pt x="0" y="0"/>
                </a:moveTo>
                <a:lnTo>
                  <a:pt x="3082" y="475"/>
                </a:lnTo>
                <a:lnTo>
                  <a:pt x="3210" y="936"/>
                </a:lnTo>
                <a:lnTo>
                  <a:pt x="1728" y="4320"/>
                </a:lnTo>
                <a:lnTo>
                  <a:pt x="1872" y="4320"/>
                </a:lnTo>
                <a:lnTo>
                  <a:pt x="3258" y="912"/>
                </a:lnTo>
                <a:lnTo>
                  <a:pt x="3120" y="432"/>
                </a:lnTo>
                <a:lnTo>
                  <a:pt x="1296" y="0"/>
                </a:lnTo>
                <a:lnTo>
                  <a:pt x="0" y="0"/>
                </a:lnTo>
                <a:close/>
              </a:path>
            </a:pathLst>
          </a:custGeom>
          <a:solidFill>
            <a:srgbClr val="FFFFFF"/>
          </a:solidFill>
          <a:ln w="9525">
            <a:noFill/>
            <a:miter lim="800000"/>
          </a:ln>
        </p:spPr>
        <p:txBody>
          <a:bodyPr/>
          <a:lstStyle/>
          <a:p>
            <a:pPr eaLnBrk="0" hangingPunct="0">
              <a:buFont typeface="Arial" panose="020B0604020202020204" pitchFamily="34" charset="0"/>
              <a:buNone/>
              <a:defRPr/>
            </a:pPr>
            <a:endParaRPr lang="zh-CN" altLang="en-US">
              <a:latin typeface="Arial" panose="020B0604020202020204" pitchFamily="34" charset="0"/>
              <a:ea typeface="宋体" panose="02010600030101010101" pitchFamily="2" charset="-122"/>
              <a:cs typeface="+mn-cs"/>
            </a:endParaRPr>
          </a:p>
        </p:txBody>
      </p:sp>
      <p:sp>
        <p:nvSpPr>
          <p:cNvPr id="1030" name="Freeform 14"/>
          <p:cNvSpPr>
            <a:spLocks noChangeArrowheads="1"/>
          </p:cNvSpPr>
          <p:nvPr/>
        </p:nvSpPr>
        <p:spPr bwMode="auto">
          <a:xfrm>
            <a:off x="8382000" y="0"/>
            <a:ext cx="762000" cy="1143000"/>
          </a:xfrm>
          <a:custGeom>
            <a:avLst/>
            <a:gdLst>
              <a:gd name="T0" fmla="*/ 2147483647 w 480"/>
              <a:gd name="T1" fmla="*/ 0 h 720"/>
              <a:gd name="T2" fmla="*/ 0 w 480"/>
              <a:gd name="T3" fmla="*/ 2147483647 h 720"/>
              <a:gd name="T4" fmla="*/ 2147483647 w 480"/>
              <a:gd name="T5" fmla="*/ 2147483647 h 720"/>
              <a:gd name="T6" fmla="*/ 2147483647 w 480"/>
              <a:gd name="T7" fmla="*/ 2147483647 h 720"/>
              <a:gd name="T8" fmla="*/ 2147483647 w 480"/>
              <a:gd name="T9" fmla="*/ 2147483647 h 720"/>
              <a:gd name="T10" fmla="*/ 2147483647 w 480"/>
              <a:gd name="T11" fmla="*/ 2147483647 h 720"/>
              <a:gd name="T12" fmla="*/ 2147483647 w 480"/>
              <a:gd name="T13" fmla="*/ 0 h 720"/>
              <a:gd name="T14" fmla="*/ 2147483647 w 480"/>
              <a:gd name="T15" fmla="*/ 0 h 720"/>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720"/>
              <a:gd name="T26" fmla="*/ 480 w 480"/>
              <a:gd name="T27" fmla="*/ 720 h 72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720">
                <a:moveTo>
                  <a:pt x="48" y="0"/>
                </a:moveTo>
                <a:lnTo>
                  <a:pt x="0" y="96"/>
                </a:lnTo>
                <a:lnTo>
                  <a:pt x="354" y="690"/>
                </a:lnTo>
                <a:lnTo>
                  <a:pt x="480" y="720"/>
                </a:lnTo>
                <a:lnTo>
                  <a:pt x="480" y="576"/>
                </a:lnTo>
                <a:lnTo>
                  <a:pt x="48" y="96"/>
                </a:lnTo>
                <a:lnTo>
                  <a:pt x="89" y="0"/>
                </a:lnTo>
                <a:lnTo>
                  <a:pt x="48" y="0"/>
                </a:lnTo>
                <a:close/>
              </a:path>
            </a:pathLst>
          </a:custGeom>
          <a:solidFill>
            <a:schemeClr val="bg1"/>
          </a:solidFill>
          <a:ln w="9525">
            <a:noFill/>
            <a:miter lim="800000"/>
          </a:ln>
        </p:spPr>
        <p:txBody>
          <a:bodyPr/>
          <a:lstStyle/>
          <a:p>
            <a:pPr eaLnBrk="0" hangingPunct="0">
              <a:buFont typeface="Arial" panose="020B0604020202020204" pitchFamily="34" charset="0"/>
              <a:buNone/>
              <a:defRPr/>
            </a:pPr>
            <a:endParaRPr lang="zh-CN" altLang="en-US">
              <a:latin typeface="Arial" panose="020B0604020202020204" pitchFamily="34" charset="0"/>
              <a:ea typeface="宋体" panose="02010600030101010101" pitchFamily="2" charset="-122"/>
              <a:cs typeface="+mn-cs"/>
            </a:endParaRPr>
          </a:p>
        </p:txBody>
      </p:sp>
      <p:sp>
        <p:nvSpPr>
          <p:cNvPr id="1031" name="Freeform 15"/>
          <p:cNvSpPr>
            <a:spLocks noChangeArrowheads="1"/>
          </p:cNvSpPr>
          <p:nvPr/>
        </p:nvSpPr>
        <p:spPr bwMode="auto">
          <a:xfrm>
            <a:off x="8610600" y="228600"/>
            <a:ext cx="533400" cy="533400"/>
          </a:xfrm>
          <a:custGeom>
            <a:avLst/>
            <a:gdLst>
              <a:gd name="T0" fmla="*/ 2147483647 w 336"/>
              <a:gd name="T1" fmla="*/ 2147483647 h 336"/>
              <a:gd name="T2" fmla="*/ 0 w 336"/>
              <a:gd name="T3" fmla="*/ 0 h 336"/>
              <a:gd name="T4" fmla="*/ 2147483647 w 336"/>
              <a:gd name="T5" fmla="*/ 2147483647 h 336"/>
              <a:gd name="T6" fmla="*/ 2147483647 w 336"/>
              <a:gd name="T7" fmla="*/ 2147483647 h 336"/>
              <a:gd name="T8" fmla="*/ 0 60000 65536"/>
              <a:gd name="T9" fmla="*/ 0 60000 65536"/>
              <a:gd name="T10" fmla="*/ 0 60000 65536"/>
              <a:gd name="T11" fmla="*/ 0 60000 65536"/>
              <a:gd name="T12" fmla="*/ 0 w 336"/>
              <a:gd name="T13" fmla="*/ 0 h 336"/>
              <a:gd name="T14" fmla="*/ 336 w 336"/>
              <a:gd name="T15" fmla="*/ 336 h 336"/>
            </a:gdLst>
            <a:ahLst/>
            <a:cxnLst>
              <a:cxn ang="T8">
                <a:pos x="T0" y="T1"/>
              </a:cxn>
              <a:cxn ang="T9">
                <a:pos x="T2" y="T3"/>
              </a:cxn>
              <a:cxn ang="T10">
                <a:pos x="T4" y="T5"/>
              </a:cxn>
              <a:cxn ang="T11">
                <a:pos x="T6" y="T7"/>
              </a:cxn>
            </a:cxnLst>
            <a:rect l="T12" t="T13" r="T14" b="T15"/>
            <a:pathLst>
              <a:path w="336" h="336">
                <a:moveTo>
                  <a:pt x="336" y="336"/>
                </a:moveTo>
                <a:lnTo>
                  <a:pt x="0" y="0"/>
                </a:lnTo>
                <a:lnTo>
                  <a:pt x="336" y="240"/>
                </a:lnTo>
                <a:lnTo>
                  <a:pt x="336" y="336"/>
                </a:lnTo>
                <a:close/>
              </a:path>
            </a:pathLst>
          </a:custGeom>
          <a:solidFill>
            <a:schemeClr val="tx2"/>
          </a:solidFill>
          <a:ln w="9525">
            <a:noFill/>
            <a:miter lim="800000"/>
          </a:ln>
        </p:spPr>
        <p:txBody>
          <a:bodyPr/>
          <a:lstStyle/>
          <a:p>
            <a:pPr eaLnBrk="0" hangingPunct="0">
              <a:buFont typeface="Arial" panose="020B0604020202020204" pitchFamily="34" charset="0"/>
              <a:buNone/>
              <a:defRPr/>
            </a:pPr>
            <a:endParaRPr lang="zh-CN" altLang="en-US">
              <a:latin typeface="Arial" panose="020B0604020202020204" pitchFamily="34" charset="0"/>
              <a:ea typeface="宋体" panose="02010600030101010101" pitchFamily="2" charset="-122"/>
              <a:cs typeface="+mn-cs"/>
            </a:endParaRPr>
          </a:p>
        </p:txBody>
      </p:sp>
      <p:grpSp>
        <p:nvGrpSpPr>
          <p:cNvPr id="1032" name="Group 8"/>
          <p:cNvGrpSpPr>
            <a:grpSpLocks/>
          </p:cNvGrpSpPr>
          <p:nvPr/>
        </p:nvGrpSpPr>
        <p:grpSpPr bwMode="auto">
          <a:xfrm>
            <a:off x="5562600" y="0"/>
            <a:ext cx="3267075" cy="6858000"/>
            <a:chOff x="0" y="0"/>
            <a:chExt cx="2058" cy="4320"/>
          </a:xfrm>
        </p:grpSpPr>
        <p:sp>
          <p:nvSpPr>
            <p:cNvPr id="2" name="Freeform 13"/>
            <p:cNvSpPr>
              <a:spLocks noChangeArrowheads="1"/>
            </p:cNvSpPr>
            <p:nvPr/>
          </p:nvSpPr>
          <p:spPr bwMode="auto">
            <a:xfrm>
              <a:off x="0" y="0"/>
              <a:ext cx="2058" cy="4320"/>
            </a:xfrm>
            <a:custGeom>
              <a:avLst/>
              <a:gdLst>
                <a:gd name="T0" fmla="*/ 0 w 2058"/>
                <a:gd name="T1" fmla="*/ 0 h 4320"/>
                <a:gd name="T2" fmla="*/ 1056 w 2058"/>
                <a:gd name="T3" fmla="*/ 0 h 4320"/>
                <a:gd name="T4" fmla="*/ 1854 w 2058"/>
                <a:gd name="T5" fmla="*/ 402 h 4320"/>
                <a:gd name="T6" fmla="*/ 2058 w 2058"/>
                <a:gd name="T7" fmla="*/ 972 h 4320"/>
                <a:gd name="T8" fmla="*/ 1296 w 2058"/>
                <a:gd name="T9" fmla="*/ 4320 h 4320"/>
                <a:gd name="T10" fmla="*/ 720 w 2058"/>
                <a:gd name="T11" fmla="*/ 4320 h 4320"/>
                <a:gd name="T12" fmla="*/ 1920 w 2058"/>
                <a:gd name="T13" fmla="*/ 912 h 4320"/>
                <a:gd name="T14" fmla="*/ 1776 w 2058"/>
                <a:gd name="T15" fmla="*/ 432 h 4320"/>
                <a:gd name="T16" fmla="*/ 0 w 2058"/>
                <a:gd name="T17" fmla="*/ 0 h 43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58"/>
                <a:gd name="T28" fmla="*/ 0 h 4320"/>
                <a:gd name="T29" fmla="*/ 2058 w 2058"/>
                <a:gd name="T30" fmla="*/ 4320 h 43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58" h="4320">
                  <a:moveTo>
                    <a:pt x="0" y="0"/>
                  </a:moveTo>
                  <a:lnTo>
                    <a:pt x="1056" y="0"/>
                  </a:lnTo>
                  <a:lnTo>
                    <a:pt x="1854" y="402"/>
                  </a:lnTo>
                  <a:lnTo>
                    <a:pt x="2058" y="972"/>
                  </a:lnTo>
                  <a:lnTo>
                    <a:pt x="1296" y="4320"/>
                  </a:lnTo>
                  <a:lnTo>
                    <a:pt x="720" y="4320"/>
                  </a:lnTo>
                  <a:lnTo>
                    <a:pt x="1920" y="912"/>
                  </a:lnTo>
                  <a:lnTo>
                    <a:pt x="1776" y="432"/>
                  </a:lnTo>
                  <a:lnTo>
                    <a:pt x="0" y="0"/>
                  </a:lnTo>
                  <a:close/>
                </a:path>
              </a:pathLst>
            </a:custGeom>
            <a:solidFill>
              <a:schemeClr val="accent1"/>
            </a:solidFill>
            <a:ln w="9525">
              <a:noFill/>
              <a:miter lim="800000"/>
            </a:ln>
          </p:spPr>
          <p:txBody>
            <a:bodyPr/>
            <a:lstStyle/>
            <a:p>
              <a:pPr eaLnBrk="0" hangingPunct="0">
                <a:buFont typeface="Arial" panose="020B0604020202020204" pitchFamily="34" charset="0"/>
                <a:buNone/>
                <a:defRPr/>
              </a:pPr>
              <a:endParaRPr lang="zh-CN" altLang="en-US">
                <a:latin typeface="Arial" panose="020B0604020202020204" pitchFamily="34" charset="0"/>
                <a:ea typeface="宋体" panose="02010600030101010101" pitchFamily="2" charset="-122"/>
                <a:cs typeface="+mn-cs"/>
              </a:endParaRPr>
            </a:p>
          </p:txBody>
        </p:sp>
        <p:sp>
          <p:nvSpPr>
            <p:cNvPr id="3" name="Freeform 23"/>
            <p:cNvSpPr>
              <a:spLocks noChangeArrowheads="1"/>
            </p:cNvSpPr>
            <p:nvPr/>
          </p:nvSpPr>
          <p:spPr bwMode="auto">
            <a:xfrm>
              <a:off x="713" y="1056"/>
              <a:ext cx="1152" cy="3264"/>
            </a:xfrm>
            <a:custGeom>
              <a:avLst/>
              <a:gdLst>
                <a:gd name="T0" fmla="*/ 0 w 1152"/>
                <a:gd name="T1" fmla="*/ 3264 h 3264"/>
                <a:gd name="T2" fmla="*/ 1152 w 1152"/>
                <a:gd name="T3" fmla="*/ 0 h 3264"/>
                <a:gd name="T4" fmla="*/ 96 w 1152"/>
                <a:gd name="T5" fmla="*/ 3264 h 3264"/>
                <a:gd name="T6" fmla="*/ 0 w 1152"/>
                <a:gd name="T7" fmla="*/ 3264 h 3264"/>
                <a:gd name="T8" fmla="*/ 0 60000 65536"/>
                <a:gd name="T9" fmla="*/ 0 60000 65536"/>
                <a:gd name="T10" fmla="*/ 0 60000 65536"/>
                <a:gd name="T11" fmla="*/ 0 60000 65536"/>
                <a:gd name="T12" fmla="*/ 0 w 1152"/>
                <a:gd name="T13" fmla="*/ 0 h 3264"/>
                <a:gd name="T14" fmla="*/ 1152 w 1152"/>
                <a:gd name="T15" fmla="*/ 3264 h 3264"/>
              </a:gdLst>
              <a:ahLst/>
              <a:cxnLst>
                <a:cxn ang="T8">
                  <a:pos x="T0" y="T1"/>
                </a:cxn>
                <a:cxn ang="T9">
                  <a:pos x="T2" y="T3"/>
                </a:cxn>
                <a:cxn ang="T10">
                  <a:pos x="T4" y="T5"/>
                </a:cxn>
                <a:cxn ang="T11">
                  <a:pos x="T6" y="T7"/>
                </a:cxn>
              </a:cxnLst>
              <a:rect l="T12" t="T13" r="T14" b="T15"/>
              <a:pathLst>
                <a:path w="1152" h="3264">
                  <a:moveTo>
                    <a:pt x="0" y="3264"/>
                  </a:moveTo>
                  <a:lnTo>
                    <a:pt x="1152" y="0"/>
                  </a:lnTo>
                  <a:lnTo>
                    <a:pt x="96" y="3264"/>
                  </a:lnTo>
                  <a:lnTo>
                    <a:pt x="0" y="3264"/>
                  </a:lnTo>
                  <a:close/>
                </a:path>
              </a:pathLst>
            </a:custGeom>
            <a:solidFill>
              <a:schemeClr val="folHlink"/>
            </a:solidFill>
            <a:ln w="9525">
              <a:noFill/>
              <a:miter lim="800000"/>
            </a:ln>
          </p:spPr>
          <p:txBody>
            <a:bodyPr/>
            <a:lstStyle/>
            <a:p>
              <a:pPr eaLnBrk="0" hangingPunct="0">
                <a:buFont typeface="Arial" panose="020B0604020202020204" pitchFamily="34" charset="0"/>
                <a:buNone/>
                <a:defRPr/>
              </a:pPr>
              <a:endParaRPr lang="zh-CN" altLang="en-US">
                <a:latin typeface="Arial" panose="020B0604020202020204" pitchFamily="34" charset="0"/>
                <a:ea typeface="宋体" panose="02010600030101010101" pitchFamily="2" charset="-122"/>
                <a:cs typeface="+mn-cs"/>
              </a:endParaRPr>
            </a:p>
          </p:txBody>
        </p:sp>
      </p:grpSp>
      <p:grpSp>
        <p:nvGrpSpPr>
          <p:cNvPr id="1033" name="Group 11"/>
          <p:cNvGrpSpPr>
            <a:grpSpLocks/>
          </p:cNvGrpSpPr>
          <p:nvPr/>
        </p:nvGrpSpPr>
        <p:grpSpPr bwMode="auto">
          <a:xfrm>
            <a:off x="142875" y="765175"/>
            <a:ext cx="8858250" cy="5943600"/>
            <a:chOff x="0" y="0"/>
            <a:chExt cx="5580" cy="3744"/>
          </a:xfrm>
        </p:grpSpPr>
        <p:sp>
          <p:nvSpPr>
            <p:cNvPr id="1041" name="Rectangle 16"/>
            <p:cNvSpPr>
              <a:spLocks noChangeArrowheads="1"/>
            </p:cNvSpPr>
            <p:nvPr/>
          </p:nvSpPr>
          <p:spPr bwMode="auto">
            <a:xfrm>
              <a:off x="0" y="0"/>
              <a:ext cx="5580" cy="3744"/>
            </a:xfrm>
            <a:prstGeom prst="rect">
              <a:avLst/>
            </a:prstGeom>
            <a:solidFill>
              <a:srgbClr val="FFFFFF">
                <a:alpha val="69019"/>
              </a:srgbClr>
            </a:solidFill>
            <a:ln w="9525">
              <a:solidFill>
                <a:schemeClr val="tx1"/>
              </a:solidFill>
              <a:miter lim="800000"/>
            </a:ln>
          </p:spPr>
          <p:txBody>
            <a:bodyPr wrap="none" anchor="ctr"/>
            <a:lstStyle/>
            <a:p>
              <a:pPr eaLnBrk="0" hangingPunct="0">
                <a:buFont typeface="Arial" panose="020B0604020202020204" pitchFamily="34" charset="0"/>
                <a:buNone/>
                <a:defRPr/>
              </a:pPr>
              <a:endParaRPr lang="zh-CN" altLang="zh-CN">
                <a:solidFill>
                  <a:srgbClr val="000000"/>
                </a:solidFill>
                <a:latin typeface="Arial" panose="020B0604020202020204" pitchFamily="34" charset="0"/>
                <a:ea typeface="宋体" panose="02010600030101010101" pitchFamily="2" charset="-122"/>
                <a:cs typeface="+mn-cs"/>
                <a:sym typeface="Arial" panose="020B0604020202020204" pitchFamily="34" charset="0"/>
              </a:endParaRPr>
            </a:p>
          </p:txBody>
        </p:sp>
        <p:sp>
          <p:nvSpPr>
            <p:cNvPr id="4" name="Rectangle 17"/>
            <p:cNvSpPr>
              <a:spLocks noChangeArrowheads="1"/>
            </p:cNvSpPr>
            <p:nvPr/>
          </p:nvSpPr>
          <p:spPr bwMode="auto">
            <a:xfrm>
              <a:off x="0" y="0"/>
              <a:ext cx="5580" cy="3744"/>
            </a:xfrm>
            <a:prstGeom prst="rect">
              <a:avLst/>
            </a:prstGeom>
            <a:solidFill>
              <a:srgbClr val="FFFFFF">
                <a:alpha val="69019"/>
              </a:srgbClr>
            </a:solidFill>
            <a:ln w="9525">
              <a:solidFill>
                <a:srgbClr val="808080"/>
              </a:solidFill>
              <a:miter lim="800000"/>
            </a:ln>
          </p:spPr>
          <p:txBody>
            <a:bodyPr wrap="none" anchor="ctr"/>
            <a:lstStyle/>
            <a:p>
              <a:pPr eaLnBrk="0" hangingPunct="0">
                <a:buFont typeface="Arial" panose="020B0604020202020204" pitchFamily="34" charset="0"/>
                <a:buNone/>
                <a:defRPr/>
              </a:pPr>
              <a:endParaRPr lang="zh-CN" altLang="zh-CN">
                <a:solidFill>
                  <a:srgbClr val="000000"/>
                </a:solidFill>
                <a:latin typeface="Arial" panose="020B0604020202020204" pitchFamily="34" charset="0"/>
                <a:ea typeface="宋体" panose="02010600030101010101" pitchFamily="2" charset="-122"/>
                <a:cs typeface="+mn-cs"/>
                <a:sym typeface="Arial" panose="020B0604020202020204" pitchFamily="34" charset="0"/>
              </a:endParaRPr>
            </a:p>
          </p:txBody>
        </p:sp>
      </p:grpSp>
      <p:sp>
        <p:nvSpPr>
          <p:cNvPr id="1034" name="Rectangle 18"/>
          <p:cNvSpPr>
            <a:spLocks noChangeArrowheads="1"/>
          </p:cNvSpPr>
          <p:nvPr/>
        </p:nvSpPr>
        <p:spPr bwMode="auto">
          <a:xfrm>
            <a:off x="381000" y="676275"/>
            <a:ext cx="6248400" cy="152400"/>
          </a:xfrm>
          <a:prstGeom prst="rect">
            <a:avLst/>
          </a:prstGeom>
          <a:solidFill>
            <a:srgbClr val="FFFFFF"/>
          </a:solidFill>
          <a:ln w="9525">
            <a:noFill/>
            <a:miter lim="800000"/>
          </a:ln>
        </p:spPr>
        <p:txBody>
          <a:bodyPr wrap="none" anchor="ctr"/>
          <a:lstStyle/>
          <a:p>
            <a:pPr eaLnBrk="0" hangingPunct="0">
              <a:buFont typeface="Arial" panose="020B0604020202020204" pitchFamily="34" charset="0"/>
              <a:buNone/>
              <a:defRPr/>
            </a:pPr>
            <a:endParaRPr lang="zh-CN" altLang="zh-CN">
              <a:solidFill>
                <a:srgbClr val="000000"/>
              </a:solidFill>
              <a:latin typeface="Arial" panose="020B0604020202020204" pitchFamily="34" charset="0"/>
              <a:ea typeface="宋体" panose="02010600030101010101" pitchFamily="2" charset="-122"/>
              <a:cs typeface="+mn-cs"/>
              <a:sym typeface="Arial" panose="020B0604020202020204" pitchFamily="34" charset="0"/>
            </a:endParaRPr>
          </a:p>
        </p:txBody>
      </p:sp>
      <p:pic>
        <p:nvPicPr>
          <p:cNvPr id="1035" name="Picture 19" descr="2"/>
          <p:cNvPicPr>
            <a:picLocks noChangeAspect="1"/>
          </p:cNvPicPr>
          <p:nvPr/>
        </p:nvPicPr>
        <p:blipFill>
          <a:blip r:embed="rId13" cstate="print"/>
          <a:srcRect/>
          <a:stretch>
            <a:fillRect/>
          </a:stretch>
        </p:blipFill>
        <p:spPr bwMode="auto">
          <a:xfrm>
            <a:off x="500063" y="577850"/>
            <a:ext cx="371475" cy="371475"/>
          </a:xfrm>
          <a:prstGeom prst="rect">
            <a:avLst/>
          </a:prstGeom>
          <a:noFill/>
          <a:ln w="9525">
            <a:noFill/>
            <a:miter lim="800000"/>
            <a:headEnd/>
            <a:tailEnd/>
          </a:ln>
        </p:spPr>
      </p:pic>
      <p:sp>
        <p:nvSpPr>
          <p:cNvPr id="1036" name="Rectangle 2"/>
          <p:cNvSpPr>
            <a:spLocks noGrp="1"/>
          </p:cNvSpPr>
          <p:nvPr>
            <p:ph type="title"/>
          </p:nvPr>
        </p:nvSpPr>
        <p:spPr bwMode="auto">
          <a:xfrm>
            <a:off x="903288" y="198438"/>
            <a:ext cx="630237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zh-CN" smtClean="0">
                <a:sym typeface="Arial" charset="0"/>
              </a:rPr>
              <a:t>单击此处编辑母版标题样式</a:t>
            </a:r>
          </a:p>
        </p:txBody>
      </p:sp>
      <p:sp>
        <p:nvSpPr>
          <p:cNvPr id="1037" name="Rectangle 3"/>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zh-CN" smtClean="0">
                <a:sym typeface="Arial" charset="0"/>
              </a:rPr>
              <a:t>单击此处编辑母版文本样式</a:t>
            </a:r>
          </a:p>
          <a:p>
            <a:pPr lvl="1"/>
            <a:r>
              <a:rPr lang="zh-CN" altLang="zh-CN" smtClean="0">
                <a:sym typeface="Arial" charset="0"/>
              </a:rPr>
              <a:t>第二级</a:t>
            </a:r>
          </a:p>
          <a:p>
            <a:pPr lvl="2"/>
            <a:r>
              <a:rPr lang="zh-CN" altLang="zh-CN" smtClean="0">
                <a:sym typeface="Arial" charset="0"/>
              </a:rPr>
              <a:t>第三级</a:t>
            </a:r>
          </a:p>
          <a:p>
            <a:pPr lvl="3"/>
            <a:r>
              <a:rPr lang="zh-CN" altLang="zh-CN" smtClean="0">
                <a:sym typeface="Arial" charset="0"/>
              </a:rPr>
              <a:t>第四级</a:t>
            </a:r>
          </a:p>
          <a:p>
            <a:pPr lvl="4"/>
            <a:r>
              <a:rPr lang="zh-CN" altLang="zh-CN" smtClean="0">
                <a:sym typeface="Arial" charset="0"/>
              </a:rPr>
              <a:t>第五级</a:t>
            </a:r>
          </a:p>
        </p:txBody>
      </p:sp>
      <p:sp>
        <p:nvSpPr>
          <p:cNvPr id="1042" name="Rectangle 4"/>
          <p:cNvSpPr>
            <a:spLocks noGrp="1" noChangeArrowheads="1"/>
          </p:cNvSpPr>
          <p:nvPr>
            <p:ph type="dt" sz="half" idx="2"/>
          </p:nvPr>
        </p:nvSpPr>
        <p:spPr bwMode="auto">
          <a:xfrm>
            <a:off x="457200" y="6283325"/>
            <a:ext cx="2133600" cy="304800"/>
          </a:xfrm>
          <a:prstGeom prst="rect">
            <a:avLst/>
          </a:prstGeom>
          <a:noFill/>
          <a:ln>
            <a:noFill/>
          </a:ln>
        </p:spPr>
        <p:txBody>
          <a:bodyPr vert="horz" wrap="square" lIns="91440" tIns="45720" rIns="91440" bIns="45720" numCol="1" anchor="t" anchorCtr="0" compatLnSpc="1"/>
          <a:lstStyle>
            <a:lvl1pPr eaLnBrk="0" hangingPunct="0">
              <a:buFont typeface="Arial" panose="020B0604020202020204" pitchFamily="34" charset="0"/>
              <a:buNone/>
              <a:defRPr sz="1400">
                <a:latin typeface="Arial" panose="020B0604020202020204" pitchFamily="34" charset="0"/>
                <a:ea typeface="宋体" panose="02010600030101010101" pitchFamily="2" charset="-122"/>
                <a:cs typeface="+mn-cs"/>
              </a:defRPr>
            </a:lvl1pPr>
          </a:lstStyle>
          <a:p>
            <a:pPr>
              <a:defRPr/>
            </a:pPr>
            <a:endParaRPr lang="zh-CN" altLang="zh-CN"/>
          </a:p>
        </p:txBody>
      </p:sp>
      <p:sp>
        <p:nvSpPr>
          <p:cNvPr id="1043" name="Rectangle 5"/>
          <p:cNvSpPr>
            <a:spLocks noGrp="1" noChangeArrowheads="1"/>
          </p:cNvSpPr>
          <p:nvPr>
            <p:ph type="ftr" sz="quarter" idx="3"/>
          </p:nvPr>
        </p:nvSpPr>
        <p:spPr bwMode="auto">
          <a:xfrm>
            <a:off x="3124200" y="6283325"/>
            <a:ext cx="2895600" cy="304800"/>
          </a:xfrm>
          <a:prstGeom prst="rect">
            <a:avLst/>
          </a:prstGeom>
          <a:noFill/>
          <a:ln>
            <a:noFill/>
          </a:ln>
        </p:spPr>
        <p:txBody>
          <a:bodyPr vert="horz" wrap="square" lIns="91440" tIns="45720" rIns="91440" bIns="45720" numCol="1" anchor="t" anchorCtr="0" compatLnSpc="1"/>
          <a:lstStyle>
            <a:lvl1pPr algn="ctr" eaLnBrk="0" hangingPunct="0">
              <a:buFont typeface="Arial" panose="020B0604020202020204" pitchFamily="34" charset="0"/>
              <a:buNone/>
              <a:defRPr sz="1400">
                <a:latin typeface="Arial" panose="020B0604020202020204" pitchFamily="34" charset="0"/>
                <a:ea typeface="宋体" panose="02010600030101010101" pitchFamily="2" charset="-122"/>
                <a:cs typeface="+mn-cs"/>
              </a:defRPr>
            </a:lvl1pPr>
          </a:lstStyle>
          <a:p>
            <a:pPr>
              <a:defRPr/>
            </a:pPr>
            <a:endParaRPr lang="zh-CN" altLang="zh-CN"/>
          </a:p>
        </p:txBody>
      </p:sp>
      <p:sp>
        <p:nvSpPr>
          <p:cNvPr id="1044" name="Rectangle 6"/>
          <p:cNvSpPr>
            <a:spLocks noGrp="1" noChangeArrowheads="1"/>
          </p:cNvSpPr>
          <p:nvPr>
            <p:ph type="sldNum" sz="quarter" idx="4"/>
          </p:nvPr>
        </p:nvSpPr>
        <p:spPr bwMode="auto">
          <a:xfrm>
            <a:off x="6553200" y="6283325"/>
            <a:ext cx="2133600" cy="304800"/>
          </a:xfrm>
          <a:prstGeom prst="rect">
            <a:avLst/>
          </a:prstGeom>
          <a:noFill/>
          <a:ln>
            <a:noFill/>
          </a:ln>
        </p:spPr>
        <p:txBody>
          <a:bodyPr vert="horz" wrap="square" lIns="91440" tIns="45720" rIns="91440" bIns="45720" numCol="1" anchor="t" anchorCtr="0" compatLnSpc="1"/>
          <a:lstStyle>
            <a:lvl1pPr algn="r" eaLnBrk="0" hangingPunct="0">
              <a:buFont typeface="Arial" panose="020B0604020202020204" pitchFamily="34" charset="0"/>
              <a:buNone/>
              <a:defRPr sz="1400" dirty="0">
                <a:latin typeface="Arial" panose="020B0604020202020204" pitchFamily="34" charset="0"/>
                <a:ea typeface="宋体" panose="02010600030101010101" pitchFamily="2" charset="-122"/>
                <a:cs typeface="+mn-cs"/>
              </a:defRPr>
            </a:lvl1pPr>
          </a:lstStyle>
          <a:p>
            <a:pPr>
              <a:defRPr/>
            </a:pPr>
            <a:fld id="{538FD243-3D90-461A-A319-1F8CBD788155}"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ransition/>
  <p:hf sldNum="0" hdr="0" ftr="0" dt="0"/>
  <p:txStyles>
    <p:titleStyle>
      <a:lvl1pPr algn="l" rtl="0" eaLnBrk="0" fontAlgn="base" hangingPunct="0">
        <a:spcBef>
          <a:spcPct val="0"/>
        </a:spcBef>
        <a:spcAft>
          <a:spcPct val="0"/>
        </a:spcAft>
        <a:defRPr sz="4200" b="1">
          <a:solidFill>
            <a:srgbClr val="000000"/>
          </a:solidFill>
          <a:latin typeface="+mj-lt"/>
          <a:ea typeface="Arial" panose="020B0604020202020204" pitchFamily="34" charset="0"/>
          <a:cs typeface="+mj-cs"/>
          <a:sym typeface="Arial" charset="0"/>
        </a:defRPr>
      </a:lvl1pPr>
      <a:lvl2pPr algn="l" rtl="0" eaLnBrk="0" fontAlgn="base" hangingPunct="0">
        <a:spcBef>
          <a:spcPct val="0"/>
        </a:spcBef>
        <a:spcAft>
          <a:spcPct val="0"/>
        </a:spcAft>
        <a:defRPr sz="4200" b="1">
          <a:solidFill>
            <a:srgbClr val="000000"/>
          </a:solidFill>
          <a:latin typeface="Arial" panose="020B0604020202020204" pitchFamily="34" charset="0"/>
          <a:cs typeface="Arial" panose="020B0604020202020204" pitchFamily="34" charset="0"/>
          <a:sym typeface="Arial" charset="0"/>
        </a:defRPr>
      </a:lvl2pPr>
      <a:lvl3pPr algn="l" rtl="0" eaLnBrk="0" fontAlgn="base" hangingPunct="0">
        <a:spcBef>
          <a:spcPct val="0"/>
        </a:spcBef>
        <a:spcAft>
          <a:spcPct val="0"/>
        </a:spcAft>
        <a:defRPr sz="4200" b="1">
          <a:solidFill>
            <a:srgbClr val="000000"/>
          </a:solidFill>
          <a:latin typeface="Arial" panose="020B0604020202020204" pitchFamily="34" charset="0"/>
          <a:cs typeface="Arial" panose="020B0604020202020204" pitchFamily="34" charset="0"/>
          <a:sym typeface="Arial" charset="0"/>
        </a:defRPr>
      </a:lvl3pPr>
      <a:lvl4pPr algn="l" rtl="0" eaLnBrk="0" fontAlgn="base" hangingPunct="0">
        <a:spcBef>
          <a:spcPct val="0"/>
        </a:spcBef>
        <a:spcAft>
          <a:spcPct val="0"/>
        </a:spcAft>
        <a:defRPr sz="4200" b="1">
          <a:solidFill>
            <a:srgbClr val="000000"/>
          </a:solidFill>
          <a:latin typeface="Arial" panose="020B0604020202020204" pitchFamily="34" charset="0"/>
          <a:cs typeface="Arial" panose="020B0604020202020204" pitchFamily="34" charset="0"/>
          <a:sym typeface="Arial" charset="0"/>
        </a:defRPr>
      </a:lvl4pPr>
      <a:lvl5pPr algn="l" rtl="0" eaLnBrk="0" fontAlgn="base" hangingPunct="0">
        <a:spcBef>
          <a:spcPct val="0"/>
        </a:spcBef>
        <a:spcAft>
          <a:spcPct val="0"/>
        </a:spcAft>
        <a:defRPr sz="4200" b="1">
          <a:solidFill>
            <a:srgbClr val="000000"/>
          </a:solidFill>
          <a:latin typeface="Arial" panose="020B0604020202020204" pitchFamily="34" charset="0"/>
          <a:cs typeface="Arial" panose="020B0604020202020204" pitchFamily="34" charset="0"/>
          <a:sym typeface="Arial" charset="0"/>
        </a:defRPr>
      </a:lvl5pPr>
      <a:lvl6pPr marL="457200" algn="l" rtl="0" fontAlgn="base">
        <a:spcBef>
          <a:spcPct val="0"/>
        </a:spcBef>
        <a:spcAft>
          <a:spcPct val="0"/>
        </a:spcAft>
        <a:defRPr sz="4200" b="1">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914400" algn="l" rtl="0" fontAlgn="base">
        <a:spcBef>
          <a:spcPct val="0"/>
        </a:spcBef>
        <a:spcAft>
          <a:spcPct val="0"/>
        </a:spcAft>
        <a:defRPr sz="4200" b="1">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1371600" algn="l" rtl="0" fontAlgn="base">
        <a:spcBef>
          <a:spcPct val="0"/>
        </a:spcBef>
        <a:spcAft>
          <a:spcPct val="0"/>
        </a:spcAft>
        <a:defRPr sz="4200" b="1">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1828800" algn="l" rtl="0" fontAlgn="base">
        <a:spcBef>
          <a:spcPct val="0"/>
        </a:spcBef>
        <a:spcAft>
          <a:spcPct val="0"/>
        </a:spcAft>
        <a:defRPr sz="4200" b="1">
          <a:solidFill>
            <a:srgbClr val="000000"/>
          </a:solidFill>
          <a:latin typeface="Arial" panose="020B0604020202020204" pitchFamily="34" charset="0"/>
          <a:cs typeface="Arial" panose="020B0604020202020204" pitchFamily="34" charset="0"/>
          <a:sym typeface="Arial" panose="020B0604020202020204" pitchFamily="34" charset="0"/>
        </a:defRPr>
      </a:lvl9pPr>
    </p:titleStyle>
    <p:bodyStyle>
      <a:lvl1pPr marL="342900" indent="-342900" algn="l" defTabSz="0" rtl="0" eaLnBrk="0" fontAlgn="base" hangingPunct="0">
        <a:spcBef>
          <a:spcPct val="20000"/>
        </a:spcBef>
        <a:spcAft>
          <a:spcPct val="0"/>
        </a:spcAft>
        <a:buChar char="•"/>
        <a:defRPr sz="3200">
          <a:solidFill>
            <a:schemeClr val="tx1"/>
          </a:solidFill>
          <a:latin typeface="+mn-lt"/>
          <a:ea typeface="Arial" panose="020B0604020202020204" pitchFamily="34" charset="0"/>
          <a:cs typeface="+mn-cs"/>
          <a:sym typeface="Arial" charset="0"/>
        </a:defRPr>
      </a:lvl1pPr>
      <a:lvl2pPr marL="742950" indent="-285750" algn="l" defTabSz="0" rtl="0" eaLnBrk="0" fontAlgn="base" hangingPunct="0">
        <a:spcBef>
          <a:spcPct val="20000"/>
        </a:spcBef>
        <a:spcAft>
          <a:spcPct val="0"/>
        </a:spcAft>
        <a:buChar char="–"/>
        <a:defRPr sz="2800">
          <a:solidFill>
            <a:schemeClr val="tx1"/>
          </a:solidFill>
          <a:latin typeface="+mn-lt"/>
          <a:cs typeface="+mn-cs"/>
          <a:sym typeface="Arial" charset="0"/>
        </a:defRPr>
      </a:lvl2pPr>
      <a:lvl3pPr marL="1143000" indent="-228600" algn="l" defTabSz="0" rtl="0" eaLnBrk="0" fontAlgn="base" hangingPunct="0">
        <a:spcBef>
          <a:spcPct val="20000"/>
        </a:spcBef>
        <a:spcAft>
          <a:spcPct val="0"/>
        </a:spcAft>
        <a:buChar char="•"/>
        <a:defRPr sz="2400">
          <a:solidFill>
            <a:schemeClr val="tx1"/>
          </a:solidFill>
          <a:latin typeface="+mn-lt"/>
          <a:cs typeface="+mn-cs"/>
          <a:sym typeface="Arial" charset="0"/>
        </a:defRPr>
      </a:lvl3pPr>
      <a:lvl4pPr marL="1600200" indent="-228600" algn="l" defTabSz="0" rtl="0" eaLnBrk="0" fontAlgn="base" hangingPunct="0">
        <a:spcBef>
          <a:spcPct val="20000"/>
        </a:spcBef>
        <a:spcAft>
          <a:spcPct val="0"/>
        </a:spcAft>
        <a:buChar char="–"/>
        <a:defRPr sz="2000">
          <a:solidFill>
            <a:schemeClr val="tx1"/>
          </a:solidFill>
          <a:latin typeface="+mn-lt"/>
          <a:cs typeface="+mn-cs"/>
          <a:sym typeface="Arial" charset="0"/>
        </a:defRPr>
      </a:lvl4pPr>
      <a:lvl5pPr marL="2057400" indent="-228600" algn="l" defTabSz="0" rtl="0" eaLnBrk="0" fontAlgn="base" hangingPunct="0">
        <a:spcBef>
          <a:spcPct val="20000"/>
        </a:spcBef>
        <a:spcAft>
          <a:spcPct val="0"/>
        </a:spcAft>
        <a:buChar char="»"/>
        <a:defRPr sz="2000">
          <a:solidFill>
            <a:schemeClr val="tx1"/>
          </a:solidFill>
          <a:latin typeface="+mn-lt"/>
          <a:cs typeface="+mn-cs"/>
          <a:sym typeface="Arial" charset="0"/>
        </a:defRPr>
      </a:lvl5pPr>
      <a:lvl6pPr marL="2514600" indent="-228600" algn="l" defTabSz="0" rtl="0" fontAlgn="base">
        <a:spcBef>
          <a:spcPct val="20000"/>
        </a:spcBef>
        <a:spcAft>
          <a:spcPct val="0"/>
        </a:spcAft>
        <a:buChar char="»"/>
        <a:defRPr sz="2000">
          <a:solidFill>
            <a:schemeClr val="tx1"/>
          </a:solidFill>
          <a:latin typeface="+mn-lt"/>
          <a:cs typeface="+mn-cs"/>
          <a:sym typeface="Arial" panose="020B0604020202020204" pitchFamily="34" charset="0"/>
        </a:defRPr>
      </a:lvl6pPr>
      <a:lvl7pPr marL="2971800" indent="-228600" algn="l" defTabSz="0" rtl="0" fontAlgn="base">
        <a:spcBef>
          <a:spcPct val="20000"/>
        </a:spcBef>
        <a:spcAft>
          <a:spcPct val="0"/>
        </a:spcAft>
        <a:buChar char="»"/>
        <a:defRPr sz="2000">
          <a:solidFill>
            <a:schemeClr val="tx1"/>
          </a:solidFill>
          <a:latin typeface="+mn-lt"/>
          <a:cs typeface="+mn-cs"/>
          <a:sym typeface="Arial" panose="020B0604020202020204" pitchFamily="34" charset="0"/>
        </a:defRPr>
      </a:lvl7pPr>
      <a:lvl8pPr marL="3429000" indent="-228600" algn="l" defTabSz="0" rtl="0" fontAlgn="base">
        <a:spcBef>
          <a:spcPct val="20000"/>
        </a:spcBef>
        <a:spcAft>
          <a:spcPct val="0"/>
        </a:spcAft>
        <a:buChar char="»"/>
        <a:defRPr sz="2000">
          <a:solidFill>
            <a:schemeClr val="tx1"/>
          </a:solidFill>
          <a:latin typeface="+mn-lt"/>
          <a:cs typeface="+mn-cs"/>
          <a:sym typeface="Arial" panose="020B0604020202020204" pitchFamily="34" charset="0"/>
        </a:defRPr>
      </a:lvl8pPr>
      <a:lvl9pPr marL="3886200" indent="-228600" algn="l" defTabSz="0" rtl="0" fontAlgn="base">
        <a:spcBef>
          <a:spcPct val="20000"/>
        </a:spcBef>
        <a:spcAft>
          <a:spcPct val="0"/>
        </a:spcAft>
        <a:buChar char="»"/>
        <a:defRPr sz="2000">
          <a:solidFill>
            <a:schemeClr val="tx1"/>
          </a:solidFill>
          <a:latin typeface="+mn-lt"/>
          <a:cs typeface="+mn-cs"/>
          <a:sym typeface="Arial" panose="020B0604020202020204" pitchFamily="34" charset="0"/>
        </a:defRPr>
      </a:lvl9pPr>
    </p:bodyStyle>
    <p:otherStyle>
      <a:defPPr>
        <a:defRPr lang="zh-CN"/>
      </a:defPPr>
      <a:lvl1pPr marL="0" algn="l" defTabSz="914400" rtl="0" eaLnBrk="1" latinLnBrk="0" hangingPunct="1">
        <a:defRPr sz="1800" kern="1200">
          <a:solidFill>
            <a:schemeClr val="tx1"/>
          </a:solidFill>
          <a:latin typeface="+mn-lt"/>
          <a:ea typeface="Arial" panose="020B0604020202020204" pitchFamily="34" charset="0"/>
          <a:cs typeface="+mn-cs"/>
        </a:defRPr>
      </a:lvl1pPr>
      <a:lvl2pPr marL="457200" algn="l" defTabSz="914400" rtl="0" eaLnBrk="1" latinLnBrk="0" hangingPunct="1">
        <a:defRPr sz="1800" kern="1200">
          <a:solidFill>
            <a:schemeClr val="tx1"/>
          </a:solidFill>
          <a:latin typeface="+mn-lt"/>
          <a:ea typeface="Arial" panose="020B0604020202020204" pitchFamily="34" charset="0"/>
          <a:cs typeface="+mn-cs"/>
        </a:defRPr>
      </a:lvl2pPr>
      <a:lvl3pPr marL="914400" algn="l" defTabSz="914400" rtl="0" eaLnBrk="1" latinLnBrk="0" hangingPunct="1">
        <a:defRPr sz="1800" kern="1200">
          <a:solidFill>
            <a:schemeClr val="tx1"/>
          </a:solidFill>
          <a:latin typeface="+mn-lt"/>
          <a:ea typeface="Arial" panose="020B0604020202020204" pitchFamily="34" charset="0"/>
          <a:cs typeface="+mn-cs"/>
        </a:defRPr>
      </a:lvl3pPr>
      <a:lvl4pPr marL="1371600" algn="l" defTabSz="914400" rtl="0" eaLnBrk="1" latinLnBrk="0" hangingPunct="1">
        <a:defRPr sz="1800" kern="1200">
          <a:solidFill>
            <a:schemeClr val="tx1"/>
          </a:solidFill>
          <a:latin typeface="+mn-lt"/>
          <a:ea typeface="Arial" panose="020B0604020202020204" pitchFamily="34" charset="0"/>
          <a:cs typeface="+mn-cs"/>
        </a:defRPr>
      </a:lvl4pPr>
      <a:lvl5pPr marL="1828800" algn="l" defTabSz="914400" rtl="0" eaLnBrk="1" latinLnBrk="0" hangingPunct="1">
        <a:defRPr sz="1800" kern="1200">
          <a:solidFill>
            <a:schemeClr val="tx1"/>
          </a:solidFill>
          <a:latin typeface="+mn-lt"/>
          <a:ea typeface="Arial" panose="020B0604020202020204" pitchFamily="34" charset="0"/>
          <a:cs typeface="+mn-cs"/>
        </a:defRPr>
      </a:lvl5pPr>
      <a:lvl6pPr marL="2286000" algn="l" defTabSz="914400" rtl="0" eaLnBrk="1" latinLnBrk="0" hangingPunct="1">
        <a:defRPr sz="1800" kern="1200">
          <a:solidFill>
            <a:schemeClr val="tx1"/>
          </a:solidFill>
          <a:latin typeface="+mn-lt"/>
          <a:ea typeface="Arial" panose="020B0604020202020204" pitchFamily="34" charset="0"/>
          <a:cs typeface="+mn-cs"/>
        </a:defRPr>
      </a:lvl6pPr>
      <a:lvl7pPr marL="2743200" algn="l" defTabSz="914400" rtl="0" eaLnBrk="1" latinLnBrk="0" hangingPunct="1">
        <a:defRPr sz="1800" kern="1200">
          <a:solidFill>
            <a:schemeClr val="tx1"/>
          </a:solidFill>
          <a:latin typeface="+mn-lt"/>
          <a:ea typeface="Arial" panose="020B0604020202020204" pitchFamily="34" charset="0"/>
          <a:cs typeface="+mn-cs"/>
        </a:defRPr>
      </a:lvl7pPr>
      <a:lvl8pPr marL="3200400" algn="l" defTabSz="914400" rtl="0" eaLnBrk="1" latinLnBrk="0" hangingPunct="1">
        <a:defRPr sz="1800" kern="1200">
          <a:solidFill>
            <a:schemeClr val="tx1"/>
          </a:solidFill>
          <a:latin typeface="+mn-lt"/>
          <a:ea typeface="Arial" panose="020B0604020202020204" pitchFamily="34" charset="0"/>
          <a:cs typeface="+mn-cs"/>
        </a:defRPr>
      </a:lvl8pPr>
      <a:lvl9pPr marL="3657600" algn="l" defTabSz="914400" rtl="0" eaLnBrk="1" latinLnBrk="0" hangingPunct="1">
        <a:defRPr sz="1800" kern="1200">
          <a:solidFill>
            <a:schemeClr val="tx1"/>
          </a:solidFill>
          <a:latin typeface="+mn-lt"/>
          <a:ea typeface="Arial" panose="020B0604020202020204" pitchFamily="34" charset="0"/>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Freeform 9"/>
          <p:cNvSpPr>
            <a:spLocks noChangeArrowheads="1"/>
          </p:cNvSpPr>
          <p:nvPr/>
        </p:nvSpPr>
        <p:spPr bwMode="auto">
          <a:xfrm>
            <a:off x="7658100" y="0"/>
            <a:ext cx="1104900" cy="6848475"/>
          </a:xfrm>
          <a:custGeom>
            <a:avLst/>
            <a:gdLst>
              <a:gd name="T0" fmla="*/ 2147483647 w 696"/>
              <a:gd name="T1" fmla="*/ 0 h 4314"/>
              <a:gd name="T2" fmla="*/ 2147483647 w 696"/>
              <a:gd name="T3" fmla="*/ 2147483647 h 4314"/>
              <a:gd name="T4" fmla="*/ 2147483647 w 696"/>
              <a:gd name="T5" fmla="*/ 2147483647 h 4314"/>
              <a:gd name="T6" fmla="*/ 2147483647 w 696"/>
              <a:gd name="T7" fmla="*/ 2147483647 h 4314"/>
              <a:gd name="T8" fmla="*/ 2147483647 w 696"/>
              <a:gd name="T9" fmla="*/ 2147483647 h 4314"/>
              <a:gd name="T10" fmla="*/ 2147483647 w 696"/>
              <a:gd name="T11" fmla="*/ 2147483647 h 4314"/>
              <a:gd name="T12" fmla="*/ 2147483647 w 696"/>
              <a:gd name="T13" fmla="*/ 2147483647 h 4314"/>
              <a:gd name="T14" fmla="*/ 0 w 696"/>
              <a:gd name="T15" fmla="*/ 0 h 4314"/>
              <a:gd name="T16" fmla="*/ 2147483647 w 696"/>
              <a:gd name="T17" fmla="*/ 0 h 43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96"/>
              <a:gd name="T28" fmla="*/ 0 h 4314"/>
              <a:gd name="T29" fmla="*/ 696 w 696"/>
              <a:gd name="T30" fmla="*/ 4314 h 431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96" h="4314">
                <a:moveTo>
                  <a:pt x="312" y="0"/>
                </a:moveTo>
                <a:lnTo>
                  <a:pt x="528" y="444"/>
                </a:lnTo>
                <a:lnTo>
                  <a:pt x="696" y="960"/>
                </a:lnTo>
                <a:lnTo>
                  <a:pt x="426" y="4314"/>
                </a:lnTo>
                <a:lnTo>
                  <a:pt x="108" y="4314"/>
                </a:lnTo>
                <a:lnTo>
                  <a:pt x="648" y="960"/>
                </a:lnTo>
                <a:lnTo>
                  <a:pt x="456" y="432"/>
                </a:lnTo>
                <a:lnTo>
                  <a:pt x="0" y="0"/>
                </a:lnTo>
                <a:lnTo>
                  <a:pt x="312" y="0"/>
                </a:lnTo>
                <a:close/>
              </a:path>
            </a:pathLst>
          </a:custGeom>
          <a:solidFill>
            <a:schemeClr val="hlink"/>
          </a:solidFill>
          <a:ln w="9525">
            <a:noFill/>
            <a:miter lim="800000"/>
          </a:ln>
        </p:spPr>
        <p:txBody>
          <a:bodyPr/>
          <a:lstStyle/>
          <a:p>
            <a:pPr eaLnBrk="0" hangingPunct="0">
              <a:buFont typeface="Arial" panose="020B0604020202020204" pitchFamily="34" charset="0"/>
              <a:buNone/>
              <a:defRPr/>
            </a:pPr>
            <a:endParaRPr lang="zh-CN" altLang="en-US">
              <a:latin typeface="Arial" panose="020B0604020202020204" pitchFamily="34" charset="0"/>
              <a:ea typeface="宋体" panose="02010600030101010101" pitchFamily="2" charset="-122"/>
              <a:cs typeface="+mn-cs"/>
            </a:endParaRPr>
          </a:p>
        </p:txBody>
      </p:sp>
      <p:sp>
        <p:nvSpPr>
          <p:cNvPr id="2051" name="Freeform 10"/>
          <p:cNvSpPr>
            <a:spLocks noChangeArrowheads="1"/>
          </p:cNvSpPr>
          <p:nvPr/>
        </p:nvSpPr>
        <p:spPr bwMode="auto">
          <a:xfrm>
            <a:off x="1066800" y="0"/>
            <a:ext cx="7543800" cy="6858000"/>
          </a:xfrm>
          <a:custGeom>
            <a:avLst/>
            <a:gdLst>
              <a:gd name="T0" fmla="*/ 0 w 4752"/>
              <a:gd name="T1" fmla="*/ 0 h 4320"/>
              <a:gd name="T2" fmla="*/ 2147483647 w 4752"/>
              <a:gd name="T3" fmla="*/ 0 h 4320"/>
              <a:gd name="T4" fmla="*/ 2147483647 w 4752"/>
              <a:gd name="T5" fmla="*/ 2147483647 h 4320"/>
              <a:gd name="T6" fmla="*/ 2147483647 w 4752"/>
              <a:gd name="T7" fmla="*/ 2147483647 h 4320"/>
              <a:gd name="T8" fmla="*/ 2147483647 w 4752"/>
              <a:gd name="T9" fmla="*/ 2147483647 h 4320"/>
              <a:gd name="T10" fmla="*/ 2147483647 w 4752"/>
              <a:gd name="T11" fmla="*/ 2147483647 h 4320"/>
              <a:gd name="T12" fmla="*/ 2147483647 w 4752"/>
              <a:gd name="T13" fmla="*/ 2147483647 h 4320"/>
              <a:gd name="T14" fmla="*/ 2147483647 w 4752"/>
              <a:gd name="T15" fmla="*/ 2147483647 h 4320"/>
              <a:gd name="T16" fmla="*/ 0 w 4752"/>
              <a:gd name="T17" fmla="*/ 0 h 43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752"/>
              <a:gd name="T28" fmla="*/ 0 h 4320"/>
              <a:gd name="T29" fmla="*/ 4752 w 4752"/>
              <a:gd name="T30" fmla="*/ 4320 h 43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752" h="4320">
                <a:moveTo>
                  <a:pt x="0" y="0"/>
                </a:moveTo>
                <a:lnTo>
                  <a:pt x="1536" y="0"/>
                </a:lnTo>
                <a:lnTo>
                  <a:pt x="4590" y="450"/>
                </a:lnTo>
                <a:lnTo>
                  <a:pt x="4752" y="972"/>
                </a:lnTo>
                <a:lnTo>
                  <a:pt x="3600" y="4320"/>
                </a:lnTo>
                <a:lnTo>
                  <a:pt x="3312" y="4320"/>
                </a:lnTo>
                <a:lnTo>
                  <a:pt x="4712" y="994"/>
                </a:lnTo>
                <a:lnTo>
                  <a:pt x="4518" y="524"/>
                </a:lnTo>
                <a:lnTo>
                  <a:pt x="0" y="0"/>
                </a:lnTo>
                <a:close/>
              </a:path>
            </a:pathLst>
          </a:custGeom>
          <a:solidFill>
            <a:schemeClr val="accent2"/>
          </a:solidFill>
          <a:ln w="9525">
            <a:noFill/>
            <a:miter lim="800000"/>
          </a:ln>
        </p:spPr>
        <p:txBody>
          <a:bodyPr/>
          <a:lstStyle/>
          <a:p>
            <a:pPr eaLnBrk="0" hangingPunct="0">
              <a:buFont typeface="Arial" panose="020B0604020202020204" pitchFamily="34" charset="0"/>
              <a:buNone/>
              <a:defRPr/>
            </a:pPr>
            <a:endParaRPr lang="zh-CN" altLang="en-US">
              <a:latin typeface="Arial" panose="020B0604020202020204" pitchFamily="34" charset="0"/>
              <a:ea typeface="宋体" panose="02010600030101010101" pitchFamily="2" charset="-122"/>
              <a:cs typeface="+mn-cs"/>
            </a:endParaRPr>
          </a:p>
        </p:txBody>
      </p:sp>
      <p:sp>
        <p:nvSpPr>
          <p:cNvPr id="2052" name="Freeform 11"/>
          <p:cNvSpPr>
            <a:spLocks noChangeArrowheads="1"/>
          </p:cNvSpPr>
          <p:nvPr/>
        </p:nvSpPr>
        <p:spPr bwMode="auto">
          <a:xfrm>
            <a:off x="5486400" y="1657350"/>
            <a:ext cx="2990850" cy="5200650"/>
          </a:xfrm>
          <a:custGeom>
            <a:avLst/>
            <a:gdLst>
              <a:gd name="T0" fmla="*/ 2147483647 w 1884"/>
              <a:gd name="T1" fmla="*/ 2147483647 h 3276"/>
              <a:gd name="T2" fmla="*/ 2147483647 w 1884"/>
              <a:gd name="T3" fmla="*/ 0 h 3276"/>
              <a:gd name="T4" fmla="*/ 0 w 1884"/>
              <a:gd name="T5" fmla="*/ 2147483647 h 3276"/>
              <a:gd name="T6" fmla="*/ 2147483647 w 1884"/>
              <a:gd name="T7" fmla="*/ 2147483647 h 3276"/>
              <a:gd name="T8" fmla="*/ 0 60000 65536"/>
              <a:gd name="T9" fmla="*/ 0 60000 65536"/>
              <a:gd name="T10" fmla="*/ 0 60000 65536"/>
              <a:gd name="T11" fmla="*/ 0 60000 65536"/>
              <a:gd name="T12" fmla="*/ 0 w 1884"/>
              <a:gd name="T13" fmla="*/ 0 h 3276"/>
              <a:gd name="T14" fmla="*/ 1884 w 1884"/>
              <a:gd name="T15" fmla="*/ 3276 h 3276"/>
            </a:gdLst>
            <a:ahLst/>
            <a:cxnLst>
              <a:cxn ang="T8">
                <a:pos x="T0" y="T1"/>
              </a:cxn>
              <a:cxn ang="T9">
                <a:pos x="T2" y="T3"/>
              </a:cxn>
              <a:cxn ang="T10">
                <a:pos x="T4" y="T5"/>
              </a:cxn>
              <a:cxn ang="T11">
                <a:pos x="T6" y="T7"/>
              </a:cxn>
            </a:cxnLst>
            <a:rect l="T12" t="T13" r="T14" b="T15"/>
            <a:pathLst>
              <a:path w="1884" h="3276">
                <a:moveTo>
                  <a:pt x="384" y="3276"/>
                </a:moveTo>
                <a:lnTo>
                  <a:pt x="1884" y="0"/>
                </a:lnTo>
                <a:lnTo>
                  <a:pt x="0" y="3276"/>
                </a:lnTo>
                <a:lnTo>
                  <a:pt x="384" y="3276"/>
                </a:lnTo>
                <a:close/>
              </a:path>
            </a:pathLst>
          </a:custGeom>
          <a:solidFill>
            <a:srgbClr val="E0E0E0"/>
          </a:solidFill>
          <a:ln w="9525">
            <a:noFill/>
            <a:miter lim="800000"/>
          </a:ln>
        </p:spPr>
        <p:txBody>
          <a:bodyPr/>
          <a:lstStyle/>
          <a:p>
            <a:pPr eaLnBrk="0" hangingPunct="0">
              <a:buFont typeface="Arial" panose="020B0604020202020204" pitchFamily="34" charset="0"/>
              <a:buNone/>
              <a:defRPr/>
            </a:pPr>
            <a:endParaRPr lang="zh-CN" altLang="en-US">
              <a:latin typeface="Arial" panose="020B0604020202020204" pitchFamily="34" charset="0"/>
              <a:ea typeface="宋体" panose="02010600030101010101" pitchFamily="2" charset="-122"/>
              <a:cs typeface="+mn-cs"/>
            </a:endParaRPr>
          </a:p>
        </p:txBody>
      </p:sp>
      <p:sp>
        <p:nvSpPr>
          <p:cNvPr id="2053" name="Freeform 12"/>
          <p:cNvSpPr>
            <a:spLocks noChangeArrowheads="1"/>
          </p:cNvSpPr>
          <p:nvPr/>
        </p:nvSpPr>
        <p:spPr bwMode="auto">
          <a:xfrm>
            <a:off x="3429000" y="0"/>
            <a:ext cx="5172075" cy="6858000"/>
          </a:xfrm>
          <a:custGeom>
            <a:avLst/>
            <a:gdLst>
              <a:gd name="T0" fmla="*/ 0 w 3258"/>
              <a:gd name="T1" fmla="*/ 0 h 4320"/>
              <a:gd name="T2" fmla="*/ 2147483647 w 3258"/>
              <a:gd name="T3" fmla="*/ 2147483647 h 4320"/>
              <a:gd name="T4" fmla="*/ 2147483647 w 3258"/>
              <a:gd name="T5" fmla="*/ 2147483647 h 4320"/>
              <a:gd name="T6" fmla="*/ 2147483647 w 3258"/>
              <a:gd name="T7" fmla="*/ 2147483647 h 4320"/>
              <a:gd name="T8" fmla="*/ 2147483647 w 3258"/>
              <a:gd name="T9" fmla="*/ 2147483647 h 4320"/>
              <a:gd name="T10" fmla="*/ 2147483647 w 3258"/>
              <a:gd name="T11" fmla="*/ 2147483647 h 4320"/>
              <a:gd name="T12" fmla="*/ 2147483647 w 3258"/>
              <a:gd name="T13" fmla="*/ 2147483647 h 4320"/>
              <a:gd name="T14" fmla="*/ 2147483647 w 3258"/>
              <a:gd name="T15" fmla="*/ 0 h 4320"/>
              <a:gd name="T16" fmla="*/ 0 w 3258"/>
              <a:gd name="T17" fmla="*/ 0 h 43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58"/>
              <a:gd name="T28" fmla="*/ 0 h 4320"/>
              <a:gd name="T29" fmla="*/ 3258 w 3258"/>
              <a:gd name="T30" fmla="*/ 4320 h 43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58" h="4320">
                <a:moveTo>
                  <a:pt x="0" y="0"/>
                </a:moveTo>
                <a:lnTo>
                  <a:pt x="3082" y="475"/>
                </a:lnTo>
                <a:lnTo>
                  <a:pt x="3210" y="936"/>
                </a:lnTo>
                <a:lnTo>
                  <a:pt x="1728" y="4320"/>
                </a:lnTo>
                <a:lnTo>
                  <a:pt x="1872" y="4320"/>
                </a:lnTo>
                <a:lnTo>
                  <a:pt x="3258" y="912"/>
                </a:lnTo>
                <a:lnTo>
                  <a:pt x="3120" y="432"/>
                </a:lnTo>
                <a:lnTo>
                  <a:pt x="1296" y="0"/>
                </a:lnTo>
                <a:lnTo>
                  <a:pt x="0" y="0"/>
                </a:lnTo>
                <a:close/>
              </a:path>
            </a:pathLst>
          </a:custGeom>
          <a:solidFill>
            <a:srgbClr val="FFFFFF"/>
          </a:solidFill>
          <a:ln w="9525">
            <a:noFill/>
            <a:miter lim="800000"/>
          </a:ln>
        </p:spPr>
        <p:txBody>
          <a:bodyPr/>
          <a:lstStyle/>
          <a:p>
            <a:pPr eaLnBrk="0" hangingPunct="0">
              <a:buFont typeface="Arial" panose="020B0604020202020204" pitchFamily="34" charset="0"/>
              <a:buNone/>
              <a:defRPr/>
            </a:pPr>
            <a:endParaRPr lang="zh-CN" altLang="en-US">
              <a:latin typeface="Arial" panose="020B0604020202020204" pitchFamily="34" charset="0"/>
              <a:ea typeface="宋体" panose="02010600030101010101" pitchFamily="2" charset="-122"/>
              <a:cs typeface="+mn-cs"/>
            </a:endParaRPr>
          </a:p>
        </p:txBody>
      </p:sp>
      <p:sp>
        <p:nvSpPr>
          <p:cNvPr id="2054" name="Freeform 14"/>
          <p:cNvSpPr>
            <a:spLocks noChangeArrowheads="1"/>
          </p:cNvSpPr>
          <p:nvPr/>
        </p:nvSpPr>
        <p:spPr bwMode="auto">
          <a:xfrm>
            <a:off x="8382000" y="0"/>
            <a:ext cx="762000" cy="1143000"/>
          </a:xfrm>
          <a:custGeom>
            <a:avLst/>
            <a:gdLst>
              <a:gd name="T0" fmla="*/ 2147483647 w 480"/>
              <a:gd name="T1" fmla="*/ 0 h 720"/>
              <a:gd name="T2" fmla="*/ 0 w 480"/>
              <a:gd name="T3" fmla="*/ 2147483647 h 720"/>
              <a:gd name="T4" fmla="*/ 2147483647 w 480"/>
              <a:gd name="T5" fmla="*/ 2147483647 h 720"/>
              <a:gd name="T6" fmla="*/ 2147483647 w 480"/>
              <a:gd name="T7" fmla="*/ 2147483647 h 720"/>
              <a:gd name="T8" fmla="*/ 2147483647 w 480"/>
              <a:gd name="T9" fmla="*/ 2147483647 h 720"/>
              <a:gd name="T10" fmla="*/ 2147483647 w 480"/>
              <a:gd name="T11" fmla="*/ 2147483647 h 720"/>
              <a:gd name="T12" fmla="*/ 2147483647 w 480"/>
              <a:gd name="T13" fmla="*/ 0 h 720"/>
              <a:gd name="T14" fmla="*/ 2147483647 w 480"/>
              <a:gd name="T15" fmla="*/ 0 h 720"/>
              <a:gd name="T16" fmla="*/ 0 60000 65536"/>
              <a:gd name="T17" fmla="*/ 0 60000 65536"/>
              <a:gd name="T18" fmla="*/ 0 60000 65536"/>
              <a:gd name="T19" fmla="*/ 0 60000 65536"/>
              <a:gd name="T20" fmla="*/ 0 60000 65536"/>
              <a:gd name="T21" fmla="*/ 0 60000 65536"/>
              <a:gd name="T22" fmla="*/ 0 60000 65536"/>
              <a:gd name="T23" fmla="*/ 0 60000 65536"/>
              <a:gd name="T24" fmla="*/ 0 w 480"/>
              <a:gd name="T25" fmla="*/ 0 h 720"/>
              <a:gd name="T26" fmla="*/ 480 w 480"/>
              <a:gd name="T27" fmla="*/ 720 h 72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80" h="720">
                <a:moveTo>
                  <a:pt x="48" y="0"/>
                </a:moveTo>
                <a:lnTo>
                  <a:pt x="0" y="96"/>
                </a:lnTo>
                <a:lnTo>
                  <a:pt x="354" y="690"/>
                </a:lnTo>
                <a:lnTo>
                  <a:pt x="480" y="720"/>
                </a:lnTo>
                <a:lnTo>
                  <a:pt x="480" y="576"/>
                </a:lnTo>
                <a:lnTo>
                  <a:pt x="48" y="96"/>
                </a:lnTo>
                <a:lnTo>
                  <a:pt x="89" y="0"/>
                </a:lnTo>
                <a:lnTo>
                  <a:pt x="48" y="0"/>
                </a:lnTo>
                <a:close/>
              </a:path>
            </a:pathLst>
          </a:custGeom>
          <a:solidFill>
            <a:schemeClr val="bg1"/>
          </a:solidFill>
          <a:ln w="9525">
            <a:noFill/>
            <a:miter lim="800000"/>
          </a:ln>
        </p:spPr>
        <p:txBody>
          <a:bodyPr/>
          <a:lstStyle/>
          <a:p>
            <a:pPr eaLnBrk="0" hangingPunct="0">
              <a:buFont typeface="Arial" panose="020B0604020202020204" pitchFamily="34" charset="0"/>
              <a:buNone/>
              <a:defRPr/>
            </a:pPr>
            <a:endParaRPr lang="zh-CN" altLang="en-US">
              <a:latin typeface="Arial" panose="020B0604020202020204" pitchFamily="34" charset="0"/>
              <a:ea typeface="宋体" panose="02010600030101010101" pitchFamily="2" charset="-122"/>
              <a:cs typeface="+mn-cs"/>
            </a:endParaRPr>
          </a:p>
        </p:txBody>
      </p:sp>
      <p:sp>
        <p:nvSpPr>
          <p:cNvPr id="2055" name="Freeform 15"/>
          <p:cNvSpPr>
            <a:spLocks noChangeArrowheads="1"/>
          </p:cNvSpPr>
          <p:nvPr/>
        </p:nvSpPr>
        <p:spPr bwMode="auto">
          <a:xfrm>
            <a:off x="8610600" y="228600"/>
            <a:ext cx="533400" cy="533400"/>
          </a:xfrm>
          <a:custGeom>
            <a:avLst/>
            <a:gdLst>
              <a:gd name="T0" fmla="*/ 2147483647 w 336"/>
              <a:gd name="T1" fmla="*/ 2147483647 h 336"/>
              <a:gd name="T2" fmla="*/ 0 w 336"/>
              <a:gd name="T3" fmla="*/ 0 h 336"/>
              <a:gd name="T4" fmla="*/ 2147483647 w 336"/>
              <a:gd name="T5" fmla="*/ 2147483647 h 336"/>
              <a:gd name="T6" fmla="*/ 2147483647 w 336"/>
              <a:gd name="T7" fmla="*/ 2147483647 h 336"/>
              <a:gd name="T8" fmla="*/ 0 60000 65536"/>
              <a:gd name="T9" fmla="*/ 0 60000 65536"/>
              <a:gd name="T10" fmla="*/ 0 60000 65536"/>
              <a:gd name="T11" fmla="*/ 0 60000 65536"/>
              <a:gd name="T12" fmla="*/ 0 w 336"/>
              <a:gd name="T13" fmla="*/ 0 h 336"/>
              <a:gd name="T14" fmla="*/ 336 w 336"/>
              <a:gd name="T15" fmla="*/ 336 h 336"/>
            </a:gdLst>
            <a:ahLst/>
            <a:cxnLst>
              <a:cxn ang="T8">
                <a:pos x="T0" y="T1"/>
              </a:cxn>
              <a:cxn ang="T9">
                <a:pos x="T2" y="T3"/>
              </a:cxn>
              <a:cxn ang="T10">
                <a:pos x="T4" y="T5"/>
              </a:cxn>
              <a:cxn ang="T11">
                <a:pos x="T6" y="T7"/>
              </a:cxn>
            </a:cxnLst>
            <a:rect l="T12" t="T13" r="T14" b="T15"/>
            <a:pathLst>
              <a:path w="336" h="336">
                <a:moveTo>
                  <a:pt x="336" y="336"/>
                </a:moveTo>
                <a:lnTo>
                  <a:pt x="0" y="0"/>
                </a:lnTo>
                <a:lnTo>
                  <a:pt x="336" y="240"/>
                </a:lnTo>
                <a:lnTo>
                  <a:pt x="336" y="336"/>
                </a:lnTo>
                <a:close/>
              </a:path>
            </a:pathLst>
          </a:custGeom>
          <a:solidFill>
            <a:schemeClr val="tx2"/>
          </a:solidFill>
          <a:ln w="9525">
            <a:noFill/>
            <a:miter lim="800000"/>
          </a:ln>
        </p:spPr>
        <p:txBody>
          <a:bodyPr/>
          <a:lstStyle/>
          <a:p>
            <a:pPr eaLnBrk="0" hangingPunct="0">
              <a:buFont typeface="Arial" panose="020B0604020202020204" pitchFamily="34" charset="0"/>
              <a:buNone/>
              <a:defRPr/>
            </a:pPr>
            <a:endParaRPr lang="zh-CN" altLang="en-US">
              <a:latin typeface="Arial" panose="020B0604020202020204" pitchFamily="34" charset="0"/>
              <a:ea typeface="宋体" panose="02010600030101010101" pitchFamily="2" charset="-122"/>
              <a:cs typeface="+mn-cs"/>
            </a:endParaRPr>
          </a:p>
        </p:txBody>
      </p:sp>
      <p:grpSp>
        <p:nvGrpSpPr>
          <p:cNvPr id="13320" name="Group 8"/>
          <p:cNvGrpSpPr>
            <a:grpSpLocks/>
          </p:cNvGrpSpPr>
          <p:nvPr/>
        </p:nvGrpSpPr>
        <p:grpSpPr bwMode="auto">
          <a:xfrm>
            <a:off x="5562600" y="0"/>
            <a:ext cx="3267075" cy="6858000"/>
            <a:chOff x="0" y="0"/>
            <a:chExt cx="2058" cy="4320"/>
          </a:xfrm>
        </p:grpSpPr>
        <p:sp>
          <p:nvSpPr>
            <p:cNvPr id="2067" name="Freeform 13"/>
            <p:cNvSpPr>
              <a:spLocks noChangeArrowheads="1"/>
            </p:cNvSpPr>
            <p:nvPr/>
          </p:nvSpPr>
          <p:spPr bwMode="auto">
            <a:xfrm>
              <a:off x="0" y="0"/>
              <a:ext cx="2058" cy="4320"/>
            </a:xfrm>
            <a:custGeom>
              <a:avLst/>
              <a:gdLst>
                <a:gd name="T0" fmla="*/ 0 w 2058"/>
                <a:gd name="T1" fmla="*/ 0 h 4320"/>
                <a:gd name="T2" fmla="*/ 1056 w 2058"/>
                <a:gd name="T3" fmla="*/ 0 h 4320"/>
                <a:gd name="T4" fmla="*/ 1854 w 2058"/>
                <a:gd name="T5" fmla="*/ 402 h 4320"/>
                <a:gd name="T6" fmla="*/ 2058 w 2058"/>
                <a:gd name="T7" fmla="*/ 972 h 4320"/>
                <a:gd name="T8" fmla="*/ 1296 w 2058"/>
                <a:gd name="T9" fmla="*/ 4320 h 4320"/>
                <a:gd name="T10" fmla="*/ 720 w 2058"/>
                <a:gd name="T11" fmla="*/ 4320 h 4320"/>
                <a:gd name="T12" fmla="*/ 1920 w 2058"/>
                <a:gd name="T13" fmla="*/ 912 h 4320"/>
                <a:gd name="T14" fmla="*/ 1776 w 2058"/>
                <a:gd name="T15" fmla="*/ 432 h 4320"/>
                <a:gd name="T16" fmla="*/ 0 w 2058"/>
                <a:gd name="T17" fmla="*/ 0 h 43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58"/>
                <a:gd name="T28" fmla="*/ 0 h 4320"/>
                <a:gd name="T29" fmla="*/ 2058 w 2058"/>
                <a:gd name="T30" fmla="*/ 4320 h 43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58" h="4320">
                  <a:moveTo>
                    <a:pt x="0" y="0"/>
                  </a:moveTo>
                  <a:lnTo>
                    <a:pt x="1056" y="0"/>
                  </a:lnTo>
                  <a:lnTo>
                    <a:pt x="1854" y="402"/>
                  </a:lnTo>
                  <a:lnTo>
                    <a:pt x="2058" y="972"/>
                  </a:lnTo>
                  <a:lnTo>
                    <a:pt x="1296" y="4320"/>
                  </a:lnTo>
                  <a:lnTo>
                    <a:pt x="720" y="4320"/>
                  </a:lnTo>
                  <a:lnTo>
                    <a:pt x="1920" y="912"/>
                  </a:lnTo>
                  <a:lnTo>
                    <a:pt x="1776" y="432"/>
                  </a:lnTo>
                  <a:lnTo>
                    <a:pt x="0" y="0"/>
                  </a:lnTo>
                  <a:close/>
                </a:path>
              </a:pathLst>
            </a:custGeom>
            <a:solidFill>
              <a:schemeClr val="accent1"/>
            </a:solidFill>
            <a:ln w="9525">
              <a:noFill/>
              <a:miter lim="800000"/>
            </a:ln>
          </p:spPr>
          <p:txBody>
            <a:bodyPr/>
            <a:lstStyle/>
            <a:p>
              <a:pPr eaLnBrk="0" hangingPunct="0">
                <a:buFont typeface="Arial" panose="020B0604020202020204" pitchFamily="34" charset="0"/>
                <a:buNone/>
                <a:defRPr/>
              </a:pPr>
              <a:endParaRPr lang="zh-CN" altLang="en-US">
                <a:latin typeface="Arial" panose="020B0604020202020204" pitchFamily="34" charset="0"/>
                <a:ea typeface="宋体" panose="02010600030101010101" pitchFamily="2" charset="-122"/>
                <a:cs typeface="+mn-cs"/>
              </a:endParaRPr>
            </a:p>
          </p:txBody>
        </p:sp>
        <p:sp>
          <p:nvSpPr>
            <p:cNvPr id="2068" name="Freeform 23"/>
            <p:cNvSpPr>
              <a:spLocks noChangeArrowheads="1"/>
            </p:cNvSpPr>
            <p:nvPr/>
          </p:nvSpPr>
          <p:spPr bwMode="auto">
            <a:xfrm>
              <a:off x="713" y="1056"/>
              <a:ext cx="1152" cy="3264"/>
            </a:xfrm>
            <a:custGeom>
              <a:avLst/>
              <a:gdLst>
                <a:gd name="T0" fmla="*/ 0 w 1152"/>
                <a:gd name="T1" fmla="*/ 3264 h 3264"/>
                <a:gd name="T2" fmla="*/ 1152 w 1152"/>
                <a:gd name="T3" fmla="*/ 0 h 3264"/>
                <a:gd name="T4" fmla="*/ 96 w 1152"/>
                <a:gd name="T5" fmla="*/ 3264 h 3264"/>
                <a:gd name="T6" fmla="*/ 0 w 1152"/>
                <a:gd name="T7" fmla="*/ 3264 h 3264"/>
                <a:gd name="T8" fmla="*/ 0 60000 65536"/>
                <a:gd name="T9" fmla="*/ 0 60000 65536"/>
                <a:gd name="T10" fmla="*/ 0 60000 65536"/>
                <a:gd name="T11" fmla="*/ 0 60000 65536"/>
                <a:gd name="T12" fmla="*/ 0 w 1152"/>
                <a:gd name="T13" fmla="*/ 0 h 3264"/>
                <a:gd name="T14" fmla="*/ 1152 w 1152"/>
                <a:gd name="T15" fmla="*/ 3264 h 3264"/>
              </a:gdLst>
              <a:ahLst/>
              <a:cxnLst>
                <a:cxn ang="T8">
                  <a:pos x="T0" y="T1"/>
                </a:cxn>
                <a:cxn ang="T9">
                  <a:pos x="T2" y="T3"/>
                </a:cxn>
                <a:cxn ang="T10">
                  <a:pos x="T4" y="T5"/>
                </a:cxn>
                <a:cxn ang="T11">
                  <a:pos x="T6" y="T7"/>
                </a:cxn>
              </a:cxnLst>
              <a:rect l="T12" t="T13" r="T14" b="T15"/>
              <a:pathLst>
                <a:path w="1152" h="3264">
                  <a:moveTo>
                    <a:pt x="0" y="3264"/>
                  </a:moveTo>
                  <a:lnTo>
                    <a:pt x="1152" y="0"/>
                  </a:lnTo>
                  <a:lnTo>
                    <a:pt x="96" y="3264"/>
                  </a:lnTo>
                  <a:lnTo>
                    <a:pt x="0" y="3264"/>
                  </a:lnTo>
                  <a:close/>
                </a:path>
              </a:pathLst>
            </a:custGeom>
            <a:solidFill>
              <a:schemeClr val="folHlink"/>
            </a:solidFill>
            <a:ln w="9525">
              <a:noFill/>
              <a:miter lim="800000"/>
            </a:ln>
          </p:spPr>
          <p:txBody>
            <a:bodyPr/>
            <a:lstStyle/>
            <a:p>
              <a:pPr eaLnBrk="0" hangingPunct="0">
                <a:buFont typeface="Arial" panose="020B0604020202020204" pitchFamily="34" charset="0"/>
                <a:buNone/>
                <a:defRPr/>
              </a:pPr>
              <a:endParaRPr lang="zh-CN" altLang="en-US">
                <a:latin typeface="Arial" panose="020B0604020202020204" pitchFamily="34" charset="0"/>
                <a:ea typeface="宋体" panose="02010600030101010101" pitchFamily="2" charset="-122"/>
                <a:cs typeface="+mn-cs"/>
              </a:endParaRPr>
            </a:p>
          </p:txBody>
        </p:sp>
      </p:grpSp>
      <p:grpSp>
        <p:nvGrpSpPr>
          <p:cNvPr id="13321" name="Group 11"/>
          <p:cNvGrpSpPr>
            <a:grpSpLocks/>
          </p:cNvGrpSpPr>
          <p:nvPr/>
        </p:nvGrpSpPr>
        <p:grpSpPr bwMode="auto">
          <a:xfrm>
            <a:off x="142875" y="765175"/>
            <a:ext cx="8858250" cy="5943600"/>
            <a:chOff x="0" y="0"/>
            <a:chExt cx="5580" cy="3744"/>
          </a:xfrm>
        </p:grpSpPr>
        <p:sp>
          <p:nvSpPr>
            <p:cNvPr id="2065" name="Rectangle 16"/>
            <p:cNvSpPr>
              <a:spLocks noChangeArrowheads="1"/>
            </p:cNvSpPr>
            <p:nvPr/>
          </p:nvSpPr>
          <p:spPr bwMode="auto">
            <a:xfrm>
              <a:off x="0" y="0"/>
              <a:ext cx="5580" cy="3744"/>
            </a:xfrm>
            <a:prstGeom prst="rect">
              <a:avLst/>
            </a:prstGeom>
            <a:solidFill>
              <a:srgbClr val="FFFFFF">
                <a:alpha val="69019"/>
              </a:srgbClr>
            </a:solidFill>
            <a:ln w="9525">
              <a:solidFill>
                <a:schemeClr val="tx1"/>
              </a:solidFill>
              <a:miter lim="800000"/>
            </a:ln>
          </p:spPr>
          <p:txBody>
            <a:bodyPr wrap="none" anchor="ctr"/>
            <a:lstStyle/>
            <a:p>
              <a:pPr eaLnBrk="0" hangingPunct="0">
                <a:buFont typeface="Arial" panose="020B0604020202020204" pitchFamily="34" charset="0"/>
                <a:buNone/>
                <a:defRPr/>
              </a:pPr>
              <a:endParaRPr lang="zh-CN" altLang="zh-CN">
                <a:solidFill>
                  <a:srgbClr val="000000"/>
                </a:solidFill>
                <a:latin typeface="Arial" panose="020B0604020202020204" pitchFamily="34" charset="0"/>
                <a:ea typeface="宋体" panose="02010600030101010101" pitchFamily="2" charset="-122"/>
                <a:cs typeface="+mn-cs"/>
                <a:sym typeface="Arial" panose="020B0604020202020204" pitchFamily="34" charset="0"/>
              </a:endParaRPr>
            </a:p>
          </p:txBody>
        </p:sp>
        <p:sp>
          <p:nvSpPr>
            <p:cNvPr id="2066" name="Rectangle 17"/>
            <p:cNvSpPr>
              <a:spLocks noChangeArrowheads="1"/>
            </p:cNvSpPr>
            <p:nvPr/>
          </p:nvSpPr>
          <p:spPr bwMode="auto">
            <a:xfrm>
              <a:off x="0" y="0"/>
              <a:ext cx="5580" cy="3744"/>
            </a:xfrm>
            <a:prstGeom prst="rect">
              <a:avLst/>
            </a:prstGeom>
            <a:solidFill>
              <a:srgbClr val="FFFFFF">
                <a:alpha val="69019"/>
              </a:srgbClr>
            </a:solidFill>
            <a:ln w="9525">
              <a:solidFill>
                <a:srgbClr val="808080"/>
              </a:solidFill>
              <a:miter lim="800000"/>
            </a:ln>
          </p:spPr>
          <p:txBody>
            <a:bodyPr wrap="none" anchor="ctr"/>
            <a:lstStyle/>
            <a:p>
              <a:pPr eaLnBrk="0" hangingPunct="0">
                <a:buFont typeface="Arial" panose="020B0604020202020204" pitchFamily="34" charset="0"/>
                <a:buNone/>
                <a:defRPr/>
              </a:pPr>
              <a:endParaRPr lang="zh-CN" altLang="zh-CN">
                <a:solidFill>
                  <a:srgbClr val="000000"/>
                </a:solidFill>
                <a:latin typeface="Arial" panose="020B0604020202020204" pitchFamily="34" charset="0"/>
                <a:ea typeface="宋体" panose="02010600030101010101" pitchFamily="2" charset="-122"/>
                <a:cs typeface="+mn-cs"/>
                <a:sym typeface="Arial" panose="020B0604020202020204" pitchFamily="34" charset="0"/>
              </a:endParaRPr>
            </a:p>
          </p:txBody>
        </p:sp>
      </p:grpSp>
      <p:sp>
        <p:nvSpPr>
          <p:cNvPr id="2058" name="Rectangle 18"/>
          <p:cNvSpPr>
            <a:spLocks noChangeArrowheads="1"/>
          </p:cNvSpPr>
          <p:nvPr/>
        </p:nvSpPr>
        <p:spPr bwMode="auto">
          <a:xfrm>
            <a:off x="381000" y="676275"/>
            <a:ext cx="6248400" cy="152400"/>
          </a:xfrm>
          <a:prstGeom prst="rect">
            <a:avLst/>
          </a:prstGeom>
          <a:solidFill>
            <a:srgbClr val="FFFFFF"/>
          </a:solidFill>
          <a:ln w="9525">
            <a:noFill/>
            <a:miter lim="800000"/>
          </a:ln>
        </p:spPr>
        <p:txBody>
          <a:bodyPr wrap="none" anchor="ctr"/>
          <a:lstStyle/>
          <a:p>
            <a:pPr eaLnBrk="0" hangingPunct="0">
              <a:buFont typeface="Arial" panose="020B0604020202020204" pitchFamily="34" charset="0"/>
              <a:buNone/>
              <a:defRPr/>
            </a:pPr>
            <a:endParaRPr lang="zh-CN" altLang="zh-CN">
              <a:solidFill>
                <a:srgbClr val="000000"/>
              </a:solidFill>
              <a:latin typeface="Arial" panose="020B0604020202020204" pitchFamily="34" charset="0"/>
              <a:ea typeface="宋体" panose="02010600030101010101" pitchFamily="2" charset="-122"/>
              <a:cs typeface="+mn-cs"/>
              <a:sym typeface="Arial" panose="020B0604020202020204" pitchFamily="34" charset="0"/>
            </a:endParaRPr>
          </a:p>
        </p:txBody>
      </p:sp>
      <p:pic>
        <p:nvPicPr>
          <p:cNvPr id="13323" name="Picture 19" descr="2"/>
          <p:cNvPicPr>
            <a:picLocks noChangeAspect="1"/>
          </p:cNvPicPr>
          <p:nvPr/>
        </p:nvPicPr>
        <p:blipFill>
          <a:blip r:embed="rId13" cstate="print"/>
          <a:srcRect/>
          <a:stretch>
            <a:fillRect/>
          </a:stretch>
        </p:blipFill>
        <p:spPr bwMode="auto">
          <a:xfrm>
            <a:off x="500063" y="577850"/>
            <a:ext cx="371475" cy="371475"/>
          </a:xfrm>
          <a:prstGeom prst="rect">
            <a:avLst/>
          </a:prstGeom>
          <a:noFill/>
          <a:ln w="9525">
            <a:noFill/>
            <a:miter lim="800000"/>
            <a:headEnd/>
            <a:tailEnd/>
          </a:ln>
        </p:spPr>
      </p:pic>
      <p:sp>
        <p:nvSpPr>
          <p:cNvPr id="13324" name="Rectangle 2"/>
          <p:cNvSpPr>
            <a:spLocks noGrp="1"/>
          </p:cNvSpPr>
          <p:nvPr>
            <p:ph type="title"/>
          </p:nvPr>
        </p:nvSpPr>
        <p:spPr bwMode="auto">
          <a:xfrm>
            <a:off x="903288" y="198438"/>
            <a:ext cx="630237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zh-CN" smtClean="0">
                <a:sym typeface="Arial" charset="0"/>
              </a:rPr>
              <a:t>单击此处编辑母版标题样式</a:t>
            </a:r>
          </a:p>
        </p:txBody>
      </p:sp>
      <p:sp>
        <p:nvSpPr>
          <p:cNvPr id="13325" name="Rectangle 3"/>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zh-CN" smtClean="0">
                <a:sym typeface="Arial" charset="0"/>
              </a:rPr>
              <a:t>单击此处编辑母版文本样式</a:t>
            </a:r>
          </a:p>
          <a:p>
            <a:pPr lvl="1"/>
            <a:r>
              <a:rPr lang="zh-CN" altLang="zh-CN" smtClean="0">
                <a:sym typeface="Arial" charset="0"/>
              </a:rPr>
              <a:t>第二级</a:t>
            </a:r>
          </a:p>
          <a:p>
            <a:pPr lvl="2"/>
            <a:r>
              <a:rPr lang="zh-CN" altLang="zh-CN" smtClean="0">
                <a:sym typeface="Arial" charset="0"/>
              </a:rPr>
              <a:t>第三级</a:t>
            </a:r>
          </a:p>
          <a:p>
            <a:pPr lvl="3"/>
            <a:r>
              <a:rPr lang="zh-CN" altLang="zh-CN" smtClean="0">
                <a:sym typeface="Arial" charset="0"/>
              </a:rPr>
              <a:t>第四级</a:t>
            </a:r>
          </a:p>
          <a:p>
            <a:pPr lvl="4"/>
            <a:r>
              <a:rPr lang="zh-CN" altLang="zh-CN" smtClean="0">
                <a:sym typeface="Arial" charset="0"/>
              </a:rPr>
              <a:t>第五级</a:t>
            </a:r>
          </a:p>
        </p:txBody>
      </p:sp>
      <p:sp>
        <p:nvSpPr>
          <p:cNvPr id="1042" name="Rectangle 4"/>
          <p:cNvSpPr>
            <a:spLocks noGrp="1" noChangeArrowheads="1"/>
          </p:cNvSpPr>
          <p:nvPr>
            <p:ph type="dt" sz="half" idx="2"/>
          </p:nvPr>
        </p:nvSpPr>
        <p:spPr bwMode="auto">
          <a:xfrm>
            <a:off x="457200" y="6283325"/>
            <a:ext cx="2133600" cy="304800"/>
          </a:xfrm>
          <a:prstGeom prst="rect">
            <a:avLst/>
          </a:prstGeom>
          <a:noFill/>
          <a:ln>
            <a:noFill/>
          </a:ln>
        </p:spPr>
        <p:txBody>
          <a:bodyPr vert="horz" wrap="square" lIns="91440" tIns="45720" rIns="91440" bIns="45720" numCol="1" anchor="t" anchorCtr="0" compatLnSpc="1"/>
          <a:lstStyle>
            <a:lvl1pPr eaLnBrk="0" hangingPunct="0">
              <a:buFont typeface="Arial" panose="020B0604020202020204" pitchFamily="34" charset="0"/>
              <a:buNone/>
              <a:defRPr sz="1400">
                <a:solidFill>
                  <a:srgbClr val="000000"/>
                </a:solidFill>
                <a:latin typeface="Arial" panose="020B0604020202020204" pitchFamily="34" charset="0"/>
                <a:ea typeface="宋体" panose="02010600030101010101" pitchFamily="2" charset="-122"/>
                <a:cs typeface="+mn-cs"/>
              </a:defRPr>
            </a:lvl1pPr>
          </a:lstStyle>
          <a:p>
            <a:pPr>
              <a:defRPr/>
            </a:pPr>
            <a:endParaRPr lang="zh-CN" altLang="zh-CN"/>
          </a:p>
        </p:txBody>
      </p:sp>
      <p:sp>
        <p:nvSpPr>
          <p:cNvPr id="1043" name="Rectangle 5"/>
          <p:cNvSpPr>
            <a:spLocks noGrp="1" noChangeArrowheads="1"/>
          </p:cNvSpPr>
          <p:nvPr>
            <p:ph type="ftr" sz="quarter" idx="3"/>
          </p:nvPr>
        </p:nvSpPr>
        <p:spPr bwMode="auto">
          <a:xfrm>
            <a:off x="3124200" y="6283325"/>
            <a:ext cx="2895600" cy="304800"/>
          </a:xfrm>
          <a:prstGeom prst="rect">
            <a:avLst/>
          </a:prstGeom>
          <a:noFill/>
          <a:ln>
            <a:noFill/>
          </a:ln>
        </p:spPr>
        <p:txBody>
          <a:bodyPr vert="horz" wrap="square" lIns="91440" tIns="45720" rIns="91440" bIns="45720" numCol="1" anchor="t" anchorCtr="0" compatLnSpc="1"/>
          <a:lstStyle>
            <a:lvl1pPr algn="ctr" eaLnBrk="0" hangingPunct="0">
              <a:buFont typeface="Arial" panose="020B0604020202020204" pitchFamily="34" charset="0"/>
              <a:buNone/>
              <a:defRPr sz="1400">
                <a:solidFill>
                  <a:srgbClr val="000000"/>
                </a:solidFill>
                <a:latin typeface="Arial" panose="020B0604020202020204" pitchFamily="34" charset="0"/>
                <a:ea typeface="宋体" panose="02010600030101010101" pitchFamily="2" charset="-122"/>
                <a:cs typeface="+mn-cs"/>
              </a:defRPr>
            </a:lvl1pPr>
          </a:lstStyle>
          <a:p>
            <a:pPr>
              <a:defRPr/>
            </a:pPr>
            <a:endParaRPr lang="zh-CN" altLang="zh-CN"/>
          </a:p>
        </p:txBody>
      </p:sp>
      <p:sp>
        <p:nvSpPr>
          <p:cNvPr id="1044" name="Rectangle 6"/>
          <p:cNvSpPr>
            <a:spLocks noGrp="1" noChangeArrowheads="1"/>
          </p:cNvSpPr>
          <p:nvPr>
            <p:ph type="sldNum" sz="quarter" idx="4"/>
          </p:nvPr>
        </p:nvSpPr>
        <p:spPr bwMode="auto">
          <a:xfrm>
            <a:off x="6553200" y="6283325"/>
            <a:ext cx="2133600" cy="304800"/>
          </a:xfrm>
          <a:prstGeom prst="rect">
            <a:avLst/>
          </a:prstGeom>
          <a:noFill/>
          <a:ln>
            <a:noFill/>
          </a:ln>
        </p:spPr>
        <p:txBody>
          <a:bodyPr vert="horz" wrap="square" lIns="91440" tIns="45720" rIns="91440" bIns="45720" numCol="1" anchor="t" anchorCtr="0" compatLnSpc="1"/>
          <a:lstStyle>
            <a:lvl1pPr algn="r" eaLnBrk="0" hangingPunct="0">
              <a:buFont typeface="Arial" panose="020B0604020202020204" pitchFamily="34" charset="0"/>
              <a:buNone/>
              <a:defRPr sz="1400" dirty="0">
                <a:solidFill>
                  <a:srgbClr val="000000"/>
                </a:solidFill>
                <a:latin typeface="Arial" panose="020B0604020202020204" pitchFamily="34" charset="0"/>
                <a:ea typeface="宋体" panose="02010600030101010101" pitchFamily="2" charset="-122"/>
                <a:cs typeface="+mn-cs"/>
              </a:defRPr>
            </a:lvl1pPr>
          </a:lstStyle>
          <a:p>
            <a:pPr>
              <a:defRPr/>
            </a:pPr>
            <a:fld id="{B30226B2-5D86-4C8B-8A01-F1A0F7210162}"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82" r:id="rId1"/>
    <p:sldLayoutId id="2147483681" r:id="rId2"/>
    <p:sldLayoutId id="2147483680" r:id="rId3"/>
    <p:sldLayoutId id="2147483679" r:id="rId4"/>
    <p:sldLayoutId id="2147483678" r:id="rId5"/>
    <p:sldLayoutId id="2147483677" r:id="rId6"/>
    <p:sldLayoutId id="2147483676" r:id="rId7"/>
    <p:sldLayoutId id="2147483675" r:id="rId8"/>
    <p:sldLayoutId id="2147483674" r:id="rId9"/>
    <p:sldLayoutId id="2147483673" r:id="rId10"/>
    <p:sldLayoutId id="2147483672" r:id="rId11"/>
  </p:sldLayoutIdLst>
  <p:transition/>
  <p:hf sldNum="0" hdr="0" ftr="0" dt="0"/>
  <p:txStyles>
    <p:titleStyle>
      <a:lvl1pPr algn="l" rtl="0" eaLnBrk="0" fontAlgn="base" hangingPunct="0">
        <a:spcBef>
          <a:spcPct val="0"/>
        </a:spcBef>
        <a:spcAft>
          <a:spcPct val="0"/>
        </a:spcAft>
        <a:defRPr sz="4200" b="1">
          <a:solidFill>
            <a:srgbClr val="000000"/>
          </a:solidFill>
          <a:latin typeface="+mj-lt"/>
          <a:ea typeface="Arial" panose="020B0604020202020204" pitchFamily="34" charset="0"/>
          <a:cs typeface="+mj-cs"/>
          <a:sym typeface="Arial" charset="0"/>
        </a:defRPr>
      </a:lvl1pPr>
      <a:lvl2pPr algn="l" rtl="0" eaLnBrk="0" fontAlgn="base" hangingPunct="0">
        <a:spcBef>
          <a:spcPct val="0"/>
        </a:spcBef>
        <a:spcAft>
          <a:spcPct val="0"/>
        </a:spcAft>
        <a:defRPr sz="4200" b="1">
          <a:solidFill>
            <a:srgbClr val="000000"/>
          </a:solidFill>
          <a:latin typeface="Arial" panose="020B0604020202020204" pitchFamily="34" charset="0"/>
          <a:cs typeface="Arial" panose="020B0604020202020204" pitchFamily="34" charset="0"/>
          <a:sym typeface="Arial" charset="0"/>
        </a:defRPr>
      </a:lvl2pPr>
      <a:lvl3pPr algn="l" rtl="0" eaLnBrk="0" fontAlgn="base" hangingPunct="0">
        <a:spcBef>
          <a:spcPct val="0"/>
        </a:spcBef>
        <a:spcAft>
          <a:spcPct val="0"/>
        </a:spcAft>
        <a:defRPr sz="4200" b="1">
          <a:solidFill>
            <a:srgbClr val="000000"/>
          </a:solidFill>
          <a:latin typeface="Arial" panose="020B0604020202020204" pitchFamily="34" charset="0"/>
          <a:cs typeface="Arial" panose="020B0604020202020204" pitchFamily="34" charset="0"/>
          <a:sym typeface="Arial" charset="0"/>
        </a:defRPr>
      </a:lvl3pPr>
      <a:lvl4pPr algn="l" rtl="0" eaLnBrk="0" fontAlgn="base" hangingPunct="0">
        <a:spcBef>
          <a:spcPct val="0"/>
        </a:spcBef>
        <a:spcAft>
          <a:spcPct val="0"/>
        </a:spcAft>
        <a:defRPr sz="4200" b="1">
          <a:solidFill>
            <a:srgbClr val="000000"/>
          </a:solidFill>
          <a:latin typeface="Arial" panose="020B0604020202020204" pitchFamily="34" charset="0"/>
          <a:cs typeface="Arial" panose="020B0604020202020204" pitchFamily="34" charset="0"/>
          <a:sym typeface="Arial" charset="0"/>
        </a:defRPr>
      </a:lvl4pPr>
      <a:lvl5pPr algn="l" rtl="0" eaLnBrk="0" fontAlgn="base" hangingPunct="0">
        <a:spcBef>
          <a:spcPct val="0"/>
        </a:spcBef>
        <a:spcAft>
          <a:spcPct val="0"/>
        </a:spcAft>
        <a:defRPr sz="4200" b="1">
          <a:solidFill>
            <a:srgbClr val="000000"/>
          </a:solidFill>
          <a:latin typeface="Arial" panose="020B0604020202020204" pitchFamily="34" charset="0"/>
          <a:cs typeface="Arial" panose="020B0604020202020204" pitchFamily="34" charset="0"/>
          <a:sym typeface="Arial" charset="0"/>
        </a:defRPr>
      </a:lvl5pPr>
      <a:lvl6pPr marL="457200" algn="l" rtl="0" fontAlgn="base">
        <a:spcBef>
          <a:spcPct val="0"/>
        </a:spcBef>
        <a:spcAft>
          <a:spcPct val="0"/>
        </a:spcAft>
        <a:defRPr sz="4200" b="1">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914400" algn="l" rtl="0" fontAlgn="base">
        <a:spcBef>
          <a:spcPct val="0"/>
        </a:spcBef>
        <a:spcAft>
          <a:spcPct val="0"/>
        </a:spcAft>
        <a:defRPr sz="4200" b="1">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1371600" algn="l" rtl="0" fontAlgn="base">
        <a:spcBef>
          <a:spcPct val="0"/>
        </a:spcBef>
        <a:spcAft>
          <a:spcPct val="0"/>
        </a:spcAft>
        <a:defRPr sz="4200" b="1">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1828800" algn="l" rtl="0" fontAlgn="base">
        <a:spcBef>
          <a:spcPct val="0"/>
        </a:spcBef>
        <a:spcAft>
          <a:spcPct val="0"/>
        </a:spcAft>
        <a:defRPr sz="4200" b="1">
          <a:solidFill>
            <a:srgbClr val="000000"/>
          </a:solidFill>
          <a:latin typeface="Arial" panose="020B0604020202020204" pitchFamily="34" charset="0"/>
          <a:cs typeface="Arial" panose="020B0604020202020204" pitchFamily="34" charset="0"/>
          <a:sym typeface="Arial" panose="020B0604020202020204" pitchFamily="34" charset="0"/>
        </a:defRPr>
      </a:lvl9pPr>
    </p:titleStyle>
    <p:bodyStyle>
      <a:lvl1pPr marL="342900" indent="-342900" algn="l" defTabSz="0" rtl="0" eaLnBrk="0" fontAlgn="base" hangingPunct="0">
        <a:spcBef>
          <a:spcPct val="20000"/>
        </a:spcBef>
        <a:spcAft>
          <a:spcPct val="0"/>
        </a:spcAft>
        <a:buChar char="•"/>
        <a:defRPr sz="3200">
          <a:solidFill>
            <a:schemeClr val="tx1"/>
          </a:solidFill>
          <a:latin typeface="+mn-lt"/>
          <a:ea typeface="Arial" panose="020B0604020202020204" pitchFamily="34" charset="0"/>
          <a:cs typeface="+mn-cs"/>
          <a:sym typeface="Arial" charset="0"/>
        </a:defRPr>
      </a:lvl1pPr>
      <a:lvl2pPr marL="742950" indent="-285750" algn="l" defTabSz="0" rtl="0" eaLnBrk="0" fontAlgn="base" hangingPunct="0">
        <a:spcBef>
          <a:spcPct val="20000"/>
        </a:spcBef>
        <a:spcAft>
          <a:spcPct val="0"/>
        </a:spcAft>
        <a:buChar char="–"/>
        <a:defRPr sz="2800">
          <a:solidFill>
            <a:schemeClr val="tx1"/>
          </a:solidFill>
          <a:latin typeface="+mn-lt"/>
          <a:cs typeface="+mn-cs"/>
          <a:sym typeface="Arial" charset="0"/>
        </a:defRPr>
      </a:lvl2pPr>
      <a:lvl3pPr marL="1143000" indent="-228600" algn="l" defTabSz="0" rtl="0" eaLnBrk="0" fontAlgn="base" hangingPunct="0">
        <a:spcBef>
          <a:spcPct val="20000"/>
        </a:spcBef>
        <a:spcAft>
          <a:spcPct val="0"/>
        </a:spcAft>
        <a:buChar char="•"/>
        <a:defRPr sz="2400">
          <a:solidFill>
            <a:schemeClr val="tx1"/>
          </a:solidFill>
          <a:latin typeface="+mn-lt"/>
          <a:cs typeface="+mn-cs"/>
          <a:sym typeface="Arial" charset="0"/>
        </a:defRPr>
      </a:lvl3pPr>
      <a:lvl4pPr marL="1600200" indent="-228600" algn="l" defTabSz="0" rtl="0" eaLnBrk="0" fontAlgn="base" hangingPunct="0">
        <a:spcBef>
          <a:spcPct val="20000"/>
        </a:spcBef>
        <a:spcAft>
          <a:spcPct val="0"/>
        </a:spcAft>
        <a:buChar char="–"/>
        <a:defRPr sz="2000">
          <a:solidFill>
            <a:schemeClr val="tx1"/>
          </a:solidFill>
          <a:latin typeface="+mn-lt"/>
          <a:cs typeface="+mn-cs"/>
          <a:sym typeface="Arial" charset="0"/>
        </a:defRPr>
      </a:lvl4pPr>
      <a:lvl5pPr marL="2057400" indent="-228600" algn="l" defTabSz="0" rtl="0" eaLnBrk="0" fontAlgn="base" hangingPunct="0">
        <a:spcBef>
          <a:spcPct val="20000"/>
        </a:spcBef>
        <a:spcAft>
          <a:spcPct val="0"/>
        </a:spcAft>
        <a:buChar char="»"/>
        <a:defRPr sz="2000">
          <a:solidFill>
            <a:schemeClr val="tx1"/>
          </a:solidFill>
          <a:latin typeface="+mn-lt"/>
          <a:cs typeface="+mn-cs"/>
          <a:sym typeface="Arial" charset="0"/>
        </a:defRPr>
      </a:lvl5pPr>
      <a:lvl6pPr marL="2514600" indent="-228600" algn="l" defTabSz="0" rtl="0" fontAlgn="base">
        <a:spcBef>
          <a:spcPct val="20000"/>
        </a:spcBef>
        <a:spcAft>
          <a:spcPct val="0"/>
        </a:spcAft>
        <a:buChar char="»"/>
        <a:defRPr sz="2000">
          <a:solidFill>
            <a:schemeClr val="tx1"/>
          </a:solidFill>
          <a:latin typeface="+mn-lt"/>
          <a:cs typeface="+mn-cs"/>
          <a:sym typeface="Arial" panose="020B0604020202020204" pitchFamily="34" charset="0"/>
        </a:defRPr>
      </a:lvl6pPr>
      <a:lvl7pPr marL="2971800" indent="-228600" algn="l" defTabSz="0" rtl="0" fontAlgn="base">
        <a:spcBef>
          <a:spcPct val="20000"/>
        </a:spcBef>
        <a:spcAft>
          <a:spcPct val="0"/>
        </a:spcAft>
        <a:buChar char="»"/>
        <a:defRPr sz="2000">
          <a:solidFill>
            <a:schemeClr val="tx1"/>
          </a:solidFill>
          <a:latin typeface="+mn-lt"/>
          <a:cs typeface="+mn-cs"/>
          <a:sym typeface="Arial" panose="020B0604020202020204" pitchFamily="34" charset="0"/>
        </a:defRPr>
      </a:lvl7pPr>
      <a:lvl8pPr marL="3429000" indent="-228600" algn="l" defTabSz="0" rtl="0" fontAlgn="base">
        <a:spcBef>
          <a:spcPct val="20000"/>
        </a:spcBef>
        <a:spcAft>
          <a:spcPct val="0"/>
        </a:spcAft>
        <a:buChar char="»"/>
        <a:defRPr sz="2000">
          <a:solidFill>
            <a:schemeClr val="tx1"/>
          </a:solidFill>
          <a:latin typeface="+mn-lt"/>
          <a:cs typeface="+mn-cs"/>
          <a:sym typeface="Arial" panose="020B0604020202020204" pitchFamily="34" charset="0"/>
        </a:defRPr>
      </a:lvl8pPr>
      <a:lvl9pPr marL="3886200" indent="-228600" algn="l" defTabSz="0" rtl="0" fontAlgn="base">
        <a:spcBef>
          <a:spcPct val="20000"/>
        </a:spcBef>
        <a:spcAft>
          <a:spcPct val="0"/>
        </a:spcAft>
        <a:buChar char="»"/>
        <a:defRPr sz="2000">
          <a:solidFill>
            <a:schemeClr val="tx1"/>
          </a:solidFill>
          <a:latin typeface="+mn-lt"/>
          <a:cs typeface="+mn-cs"/>
          <a:sym typeface="Arial" panose="020B0604020202020204" pitchFamily="34" charset="0"/>
        </a:defRPr>
      </a:lvl9pPr>
    </p:bodyStyle>
    <p:otherStyle>
      <a:defPPr>
        <a:defRPr lang="zh-CN"/>
      </a:defPPr>
      <a:lvl1pPr marL="0" algn="l" defTabSz="914400" rtl="0" eaLnBrk="1" latinLnBrk="0" hangingPunct="1">
        <a:defRPr sz="1800" kern="1200">
          <a:solidFill>
            <a:schemeClr val="tx1"/>
          </a:solidFill>
          <a:latin typeface="+mn-lt"/>
          <a:ea typeface="Arial" panose="020B0604020202020204" pitchFamily="34" charset="0"/>
          <a:cs typeface="+mn-cs"/>
        </a:defRPr>
      </a:lvl1pPr>
      <a:lvl2pPr marL="457200" algn="l" defTabSz="914400" rtl="0" eaLnBrk="1" latinLnBrk="0" hangingPunct="1">
        <a:defRPr sz="1800" kern="1200">
          <a:solidFill>
            <a:schemeClr val="tx1"/>
          </a:solidFill>
          <a:latin typeface="+mn-lt"/>
          <a:ea typeface="Arial" panose="020B0604020202020204" pitchFamily="34" charset="0"/>
          <a:cs typeface="+mn-cs"/>
        </a:defRPr>
      </a:lvl2pPr>
      <a:lvl3pPr marL="914400" algn="l" defTabSz="914400" rtl="0" eaLnBrk="1" latinLnBrk="0" hangingPunct="1">
        <a:defRPr sz="1800" kern="1200">
          <a:solidFill>
            <a:schemeClr val="tx1"/>
          </a:solidFill>
          <a:latin typeface="+mn-lt"/>
          <a:ea typeface="Arial" panose="020B0604020202020204" pitchFamily="34" charset="0"/>
          <a:cs typeface="+mn-cs"/>
        </a:defRPr>
      </a:lvl3pPr>
      <a:lvl4pPr marL="1371600" algn="l" defTabSz="914400" rtl="0" eaLnBrk="1" latinLnBrk="0" hangingPunct="1">
        <a:defRPr sz="1800" kern="1200">
          <a:solidFill>
            <a:schemeClr val="tx1"/>
          </a:solidFill>
          <a:latin typeface="+mn-lt"/>
          <a:ea typeface="Arial" panose="020B0604020202020204" pitchFamily="34" charset="0"/>
          <a:cs typeface="+mn-cs"/>
        </a:defRPr>
      </a:lvl4pPr>
      <a:lvl5pPr marL="1828800" algn="l" defTabSz="914400" rtl="0" eaLnBrk="1" latinLnBrk="0" hangingPunct="1">
        <a:defRPr sz="1800" kern="1200">
          <a:solidFill>
            <a:schemeClr val="tx1"/>
          </a:solidFill>
          <a:latin typeface="+mn-lt"/>
          <a:ea typeface="Arial" panose="020B0604020202020204" pitchFamily="34" charset="0"/>
          <a:cs typeface="+mn-cs"/>
        </a:defRPr>
      </a:lvl5pPr>
      <a:lvl6pPr marL="2286000" algn="l" defTabSz="914400" rtl="0" eaLnBrk="1" latinLnBrk="0" hangingPunct="1">
        <a:defRPr sz="1800" kern="1200">
          <a:solidFill>
            <a:schemeClr val="tx1"/>
          </a:solidFill>
          <a:latin typeface="+mn-lt"/>
          <a:ea typeface="Arial" panose="020B0604020202020204" pitchFamily="34" charset="0"/>
          <a:cs typeface="+mn-cs"/>
        </a:defRPr>
      </a:lvl6pPr>
      <a:lvl7pPr marL="2743200" algn="l" defTabSz="914400" rtl="0" eaLnBrk="1" latinLnBrk="0" hangingPunct="1">
        <a:defRPr sz="1800" kern="1200">
          <a:solidFill>
            <a:schemeClr val="tx1"/>
          </a:solidFill>
          <a:latin typeface="+mn-lt"/>
          <a:ea typeface="Arial" panose="020B0604020202020204" pitchFamily="34" charset="0"/>
          <a:cs typeface="+mn-cs"/>
        </a:defRPr>
      </a:lvl7pPr>
      <a:lvl8pPr marL="3200400" algn="l" defTabSz="914400" rtl="0" eaLnBrk="1" latinLnBrk="0" hangingPunct="1">
        <a:defRPr sz="1800" kern="1200">
          <a:solidFill>
            <a:schemeClr val="tx1"/>
          </a:solidFill>
          <a:latin typeface="+mn-lt"/>
          <a:ea typeface="Arial" panose="020B0604020202020204" pitchFamily="34" charset="0"/>
          <a:cs typeface="+mn-cs"/>
        </a:defRPr>
      </a:lvl8pPr>
      <a:lvl9pPr marL="3657600" algn="l" defTabSz="914400" rtl="0" eaLnBrk="1" latinLnBrk="0" hangingPunct="1">
        <a:defRPr sz="1800" kern="1200">
          <a:solidFill>
            <a:schemeClr val="tx1"/>
          </a:solidFill>
          <a:latin typeface="+mn-lt"/>
          <a:ea typeface="Arial" panose="020B0604020202020204" pitchFamily="34" charset="0"/>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5" name="Freeform 12"/>
          <p:cNvSpPr>
            <a:spLocks/>
          </p:cNvSpPr>
          <p:nvPr/>
        </p:nvSpPr>
        <p:spPr bwMode="auto">
          <a:xfrm>
            <a:off x="-6350" y="2997200"/>
            <a:ext cx="2203450" cy="2663825"/>
          </a:xfrm>
          <a:custGeom>
            <a:avLst/>
            <a:gdLst>
              <a:gd name="T0" fmla="*/ 0 w 1406"/>
              <a:gd name="T1" fmla="*/ 2147483647 h 1678"/>
              <a:gd name="T2" fmla="*/ 0 w 1406"/>
              <a:gd name="T3" fmla="*/ 2147483647 h 1678"/>
              <a:gd name="T4" fmla="*/ 2147483647 w 1406"/>
              <a:gd name="T5" fmla="*/ 0 h 1678"/>
              <a:gd name="T6" fmla="*/ 2147483647 w 1406"/>
              <a:gd name="T7" fmla="*/ 2147483647 h 1678"/>
              <a:gd name="T8" fmla="*/ 0 w 1406"/>
              <a:gd name="T9" fmla="*/ 2147483647 h 1678"/>
              <a:gd name="T10" fmla="*/ 0 60000 65536"/>
              <a:gd name="T11" fmla="*/ 0 60000 65536"/>
              <a:gd name="T12" fmla="*/ 0 60000 65536"/>
              <a:gd name="T13" fmla="*/ 0 60000 65536"/>
              <a:gd name="T14" fmla="*/ 0 60000 65536"/>
              <a:gd name="T15" fmla="*/ 0 w 1406"/>
              <a:gd name="T16" fmla="*/ 0 h 1678"/>
              <a:gd name="T17" fmla="*/ 1406 w 1406"/>
              <a:gd name="T18" fmla="*/ 1678 h 1678"/>
            </a:gdLst>
            <a:ahLst/>
            <a:cxnLst>
              <a:cxn ang="T10">
                <a:pos x="T0" y="T1"/>
              </a:cxn>
              <a:cxn ang="T11">
                <a:pos x="T2" y="T3"/>
              </a:cxn>
              <a:cxn ang="T12">
                <a:pos x="T4" y="T5"/>
              </a:cxn>
              <a:cxn ang="T13">
                <a:pos x="T6" y="T7"/>
              </a:cxn>
              <a:cxn ang="T14">
                <a:pos x="T8" y="T9"/>
              </a:cxn>
            </a:cxnLst>
            <a:rect l="T15" t="T16" r="T17" b="T18"/>
            <a:pathLst>
              <a:path w="1406" h="1678">
                <a:moveTo>
                  <a:pt x="0" y="1678"/>
                </a:moveTo>
                <a:lnTo>
                  <a:pt x="0" y="1134"/>
                </a:lnTo>
                <a:lnTo>
                  <a:pt x="1406" y="0"/>
                </a:lnTo>
                <a:lnTo>
                  <a:pt x="1406" y="91"/>
                </a:lnTo>
                <a:lnTo>
                  <a:pt x="0" y="1678"/>
                </a:lnTo>
                <a:close/>
              </a:path>
            </a:pathLst>
          </a:custGeom>
          <a:solidFill>
            <a:srgbClr val="E0E0E0"/>
          </a:solidFill>
          <a:ln w="9525">
            <a:noFill/>
            <a:round/>
            <a:headEnd/>
            <a:tailEnd/>
          </a:ln>
        </p:spPr>
        <p:txBody>
          <a:bodyPr/>
          <a:lstStyle/>
          <a:p>
            <a:endParaRPr lang="zh-CN" altLang="en-US"/>
          </a:p>
        </p:txBody>
      </p:sp>
      <p:pic>
        <p:nvPicPr>
          <p:cNvPr id="26626" name="Picture 7" descr="9"/>
          <p:cNvPicPr>
            <a:picLocks noChangeAspect="1"/>
          </p:cNvPicPr>
          <p:nvPr/>
        </p:nvPicPr>
        <p:blipFill>
          <a:blip r:embed="rId2" cstate="print"/>
          <a:srcRect/>
          <a:stretch>
            <a:fillRect/>
          </a:stretch>
        </p:blipFill>
        <p:spPr bwMode="auto">
          <a:xfrm>
            <a:off x="1447800" y="1782763"/>
            <a:ext cx="7359650" cy="1609725"/>
          </a:xfrm>
          <a:prstGeom prst="rect">
            <a:avLst/>
          </a:prstGeom>
          <a:noFill/>
          <a:ln w="9525">
            <a:noFill/>
            <a:miter lim="800000"/>
            <a:headEnd/>
            <a:tailEnd/>
          </a:ln>
        </p:spPr>
      </p:pic>
      <p:sp>
        <p:nvSpPr>
          <p:cNvPr id="26627" name="Freeform 8"/>
          <p:cNvSpPr>
            <a:spLocks/>
          </p:cNvSpPr>
          <p:nvPr/>
        </p:nvSpPr>
        <p:spPr bwMode="auto">
          <a:xfrm>
            <a:off x="568325" y="-6350"/>
            <a:ext cx="1784350" cy="6873875"/>
          </a:xfrm>
          <a:custGeom>
            <a:avLst/>
            <a:gdLst>
              <a:gd name="T0" fmla="*/ 0 w 1124"/>
              <a:gd name="T1" fmla="*/ 0 h 4343"/>
              <a:gd name="T2" fmla="*/ 2147483647 w 1124"/>
              <a:gd name="T3" fmla="*/ 2147483647 h 4343"/>
              <a:gd name="T4" fmla="*/ 2147483647 w 1124"/>
              <a:gd name="T5" fmla="*/ 2147483647 h 4343"/>
              <a:gd name="T6" fmla="*/ 2147483647 w 1124"/>
              <a:gd name="T7" fmla="*/ 2147483647 h 4343"/>
              <a:gd name="T8" fmla="*/ 2147483647 w 1124"/>
              <a:gd name="T9" fmla="*/ 2147483647 h 4343"/>
              <a:gd name="T10" fmla="*/ 2147483647 w 1124"/>
              <a:gd name="T11" fmla="*/ 2147483647 h 4343"/>
              <a:gd name="T12" fmla="*/ 2147483647 w 1124"/>
              <a:gd name="T13" fmla="*/ 2147483647 h 4343"/>
              <a:gd name="T14" fmla="*/ 2147483647 w 1124"/>
              <a:gd name="T15" fmla="*/ 2147483647 h 4343"/>
              <a:gd name="T16" fmla="*/ 0 w 1124"/>
              <a:gd name="T17" fmla="*/ 0 h 43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24"/>
              <a:gd name="T28" fmla="*/ 0 h 4343"/>
              <a:gd name="T29" fmla="*/ 1124 w 1124"/>
              <a:gd name="T30" fmla="*/ 4343 h 434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24" h="4343">
                <a:moveTo>
                  <a:pt x="0" y="0"/>
                </a:moveTo>
                <a:lnTo>
                  <a:pt x="490" y="2"/>
                </a:lnTo>
                <a:lnTo>
                  <a:pt x="1124" y="1373"/>
                </a:lnTo>
                <a:lnTo>
                  <a:pt x="1124" y="2036"/>
                </a:lnTo>
                <a:lnTo>
                  <a:pt x="889" y="4343"/>
                </a:lnTo>
                <a:lnTo>
                  <a:pt x="526" y="4343"/>
                </a:lnTo>
                <a:lnTo>
                  <a:pt x="1079" y="2031"/>
                </a:lnTo>
                <a:lnTo>
                  <a:pt x="1079" y="1383"/>
                </a:lnTo>
                <a:lnTo>
                  <a:pt x="0" y="0"/>
                </a:lnTo>
                <a:close/>
              </a:path>
            </a:pathLst>
          </a:custGeom>
          <a:solidFill>
            <a:schemeClr val="bg1"/>
          </a:solidFill>
          <a:ln w="9525">
            <a:noFill/>
            <a:round/>
            <a:headEnd/>
            <a:tailEnd/>
          </a:ln>
        </p:spPr>
        <p:txBody>
          <a:bodyPr/>
          <a:lstStyle/>
          <a:p>
            <a:endParaRPr lang="zh-CN" altLang="en-US"/>
          </a:p>
        </p:txBody>
      </p:sp>
      <p:sp>
        <p:nvSpPr>
          <p:cNvPr id="26628" name="Freeform 9"/>
          <p:cNvSpPr>
            <a:spLocks/>
          </p:cNvSpPr>
          <p:nvPr/>
        </p:nvSpPr>
        <p:spPr bwMode="auto">
          <a:xfrm>
            <a:off x="-9525" y="-6350"/>
            <a:ext cx="2390775" cy="6877050"/>
          </a:xfrm>
          <a:custGeom>
            <a:avLst/>
            <a:gdLst>
              <a:gd name="T0" fmla="*/ 2147483647 w 1507"/>
              <a:gd name="T1" fmla="*/ 0 h 4334"/>
              <a:gd name="T2" fmla="*/ 2147483647 w 1507"/>
              <a:gd name="T3" fmla="*/ 2147483647 h 4334"/>
              <a:gd name="T4" fmla="*/ 2147483647 w 1507"/>
              <a:gd name="T5" fmla="*/ 2147483647 h 4334"/>
              <a:gd name="T6" fmla="*/ 2147483647 w 1507"/>
              <a:gd name="T7" fmla="*/ 2147483647 h 4334"/>
              <a:gd name="T8" fmla="*/ 2147483647 w 1507"/>
              <a:gd name="T9" fmla="*/ 2147483647 h 4334"/>
              <a:gd name="T10" fmla="*/ 2147483647 w 1507"/>
              <a:gd name="T11" fmla="*/ 2147483647 h 4334"/>
              <a:gd name="T12" fmla="*/ 2147483647 w 1507"/>
              <a:gd name="T13" fmla="*/ 2147483647 h 4334"/>
              <a:gd name="T14" fmla="*/ 2147483647 w 1507"/>
              <a:gd name="T15" fmla="*/ 2147483647 h 4334"/>
              <a:gd name="T16" fmla="*/ 2147483647 w 1507"/>
              <a:gd name="T17" fmla="*/ 2147483647 h 4334"/>
              <a:gd name="T18" fmla="*/ 0 w 1507"/>
              <a:gd name="T19" fmla="*/ 2147483647 h 4334"/>
              <a:gd name="T20" fmla="*/ 2147483647 w 1507"/>
              <a:gd name="T21" fmla="*/ 0 h 43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07"/>
              <a:gd name="T34" fmla="*/ 0 h 4334"/>
              <a:gd name="T35" fmla="*/ 1507 w 1507"/>
              <a:gd name="T36" fmla="*/ 4334 h 433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07" h="4334">
                <a:moveTo>
                  <a:pt x="181" y="0"/>
                </a:moveTo>
                <a:lnTo>
                  <a:pt x="1507" y="1379"/>
                </a:lnTo>
                <a:lnTo>
                  <a:pt x="1507" y="2036"/>
                </a:lnTo>
                <a:lnTo>
                  <a:pt x="727" y="4334"/>
                </a:lnTo>
                <a:lnTo>
                  <a:pt x="2" y="4334"/>
                </a:lnTo>
                <a:lnTo>
                  <a:pt x="2" y="4162"/>
                </a:lnTo>
                <a:lnTo>
                  <a:pt x="1441" y="1936"/>
                </a:lnTo>
                <a:lnTo>
                  <a:pt x="1441" y="1447"/>
                </a:lnTo>
                <a:lnTo>
                  <a:pt x="8" y="434"/>
                </a:lnTo>
                <a:lnTo>
                  <a:pt x="0" y="6"/>
                </a:lnTo>
                <a:lnTo>
                  <a:pt x="181" y="0"/>
                </a:lnTo>
                <a:close/>
              </a:path>
            </a:pathLst>
          </a:custGeom>
          <a:solidFill>
            <a:schemeClr val="accent1"/>
          </a:solidFill>
          <a:ln w="9525">
            <a:noFill/>
            <a:round/>
            <a:headEnd/>
            <a:tailEnd/>
          </a:ln>
        </p:spPr>
        <p:txBody>
          <a:bodyPr/>
          <a:lstStyle/>
          <a:p>
            <a:endParaRPr lang="zh-CN" altLang="en-US"/>
          </a:p>
        </p:txBody>
      </p:sp>
      <p:sp>
        <p:nvSpPr>
          <p:cNvPr id="26629" name="Freeform 10"/>
          <p:cNvSpPr>
            <a:spLocks/>
          </p:cNvSpPr>
          <p:nvPr/>
        </p:nvSpPr>
        <p:spPr bwMode="auto">
          <a:xfrm>
            <a:off x="2557463" y="0"/>
            <a:ext cx="3022600" cy="6858000"/>
          </a:xfrm>
          <a:custGeom>
            <a:avLst/>
            <a:gdLst>
              <a:gd name="T0" fmla="*/ 2147483647 w 1904"/>
              <a:gd name="T1" fmla="*/ 0 h 4354"/>
              <a:gd name="T2" fmla="*/ 2147483647 w 1904"/>
              <a:gd name="T3" fmla="*/ 0 h 4354"/>
              <a:gd name="T4" fmla="*/ 0 w 1904"/>
              <a:gd name="T5" fmla="*/ 2147483647 h 4354"/>
              <a:gd name="T6" fmla="*/ 0 w 1904"/>
              <a:gd name="T7" fmla="*/ 2147483647 h 4354"/>
              <a:gd name="T8" fmla="*/ 2147483647 w 1904"/>
              <a:gd name="T9" fmla="*/ 2147483647 h 4354"/>
              <a:gd name="T10" fmla="*/ 2147483647 w 1904"/>
              <a:gd name="T11" fmla="*/ 2147483647 h 4354"/>
              <a:gd name="T12" fmla="*/ 2147483647 w 1904"/>
              <a:gd name="T13" fmla="*/ 2147483647 h 4354"/>
              <a:gd name="T14" fmla="*/ 2147483647 w 1904"/>
              <a:gd name="T15" fmla="*/ 2147483647 h 4354"/>
              <a:gd name="T16" fmla="*/ 2147483647 w 1904"/>
              <a:gd name="T17" fmla="*/ 0 h 43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04"/>
              <a:gd name="T28" fmla="*/ 0 h 4354"/>
              <a:gd name="T29" fmla="*/ 1904 w 1904"/>
              <a:gd name="T30" fmla="*/ 4354 h 435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04" h="4354">
                <a:moveTo>
                  <a:pt x="1904" y="0"/>
                </a:moveTo>
                <a:lnTo>
                  <a:pt x="1178" y="0"/>
                </a:lnTo>
                <a:lnTo>
                  <a:pt x="0" y="1342"/>
                </a:lnTo>
                <a:lnTo>
                  <a:pt x="0" y="1950"/>
                </a:lnTo>
                <a:lnTo>
                  <a:pt x="498" y="4354"/>
                </a:lnTo>
                <a:lnTo>
                  <a:pt x="1088" y="4354"/>
                </a:lnTo>
                <a:lnTo>
                  <a:pt x="44" y="1985"/>
                </a:lnTo>
                <a:lnTo>
                  <a:pt x="44" y="1361"/>
                </a:lnTo>
                <a:lnTo>
                  <a:pt x="1904" y="0"/>
                </a:lnTo>
                <a:close/>
              </a:path>
            </a:pathLst>
          </a:custGeom>
          <a:solidFill>
            <a:srgbClr val="D3D3D3"/>
          </a:solidFill>
          <a:ln w="9525">
            <a:noFill/>
            <a:round/>
            <a:headEnd/>
            <a:tailEnd/>
          </a:ln>
        </p:spPr>
        <p:txBody>
          <a:bodyPr/>
          <a:lstStyle/>
          <a:p>
            <a:endParaRPr lang="zh-CN" altLang="en-US"/>
          </a:p>
        </p:txBody>
      </p:sp>
      <p:sp>
        <p:nvSpPr>
          <p:cNvPr id="26630" name="Freeform 11"/>
          <p:cNvSpPr>
            <a:spLocks/>
          </p:cNvSpPr>
          <p:nvPr/>
        </p:nvSpPr>
        <p:spPr bwMode="auto">
          <a:xfrm>
            <a:off x="2959100" y="-11113"/>
            <a:ext cx="2711450" cy="1884363"/>
          </a:xfrm>
          <a:custGeom>
            <a:avLst/>
            <a:gdLst>
              <a:gd name="T0" fmla="*/ 2147483647 w 1708"/>
              <a:gd name="T1" fmla="*/ 2147483647 h 1189"/>
              <a:gd name="T2" fmla="*/ 2147483647 w 1708"/>
              <a:gd name="T3" fmla="*/ 0 h 1189"/>
              <a:gd name="T4" fmla="*/ 0 w 1708"/>
              <a:gd name="T5" fmla="*/ 2147483647 h 1189"/>
              <a:gd name="T6" fmla="*/ 2147483647 w 1708"/>
              <a:gd name="T7" fmla="*/ 2147483647 h 1189"/>
              <a:gd name="T8" fmla="*/ 0 60000 65536"/>
              <a:gd name="T9" fmla="*/ 0 60000 65536"/>
              <a:gd name="T10" fmla="*/ 0 60000 65536"/>
              <a:gd name="T11" fmla="*/ 0 60000 65536"/>
              <a:gd name="T12" fmla="*/ 0 w 1708"/>
              <a:gd name="T13" fmla="*/ 0 h 1189"/>
              <a:gd name="T14" fmla="*/ 1708 w 1708"/>
              <a:gd name="T15" fmla="*/ 1189 h 1189"/>
            </a:gdLst>
            <a:ahLst/>
            <a:cxnLst>
              <a:cxn ang="T8">
                <a:pos x="T0" y="T1"/>
              </a:cxn>
              <a:cxn ang="T9">
                <a:pos x="T2" y="T3"/>
              </a:cxn>
              <a:cxn ang="T10">
                <a:pos x="T4" y="T5"/>
              </a:cxn>
              <a:cxn ang="T11">
                <a:pos x="T6" y="T7"/>
              </a:cxn>
            </a:cxnLst>
            <a:rect l="T12" t="T13" r="T14" b="T15"/>
            <a:pathLst>
              <a:path w="1708" h="1189">
                <a:moveTo>
                  <a:pt x="1708" y="1"/>
                </a:moveTo>
                <a:lnTo>
                  <a:pt x="1379" y="0"/>
                </a:lnTo>
                <a:lnTo>
                  <a:pt x="0" y="1189"/>
                </a:lnTo>
                <a:lnTo>
                  <a:pt x="1708" y="1"/>
                </a:lnTo>
                <a:close/>
              </a:path>
            </a:pathLst>
          </a:custGeom>
          <a:solidFill>
            <a:srgbClr val="FFFFFF">
              <a:alpha val="50195"/>
            </a:srgbClr>
          </a:solidFill>
          <a:ln w="9525">
            <a:noFill/>
            <a:round/>
            <a:headEnd/>
            <a:tailEnd/>
          </a:ln>
        </p:spPr>
        <p:txBody>
          <a:bodyPr/>
          <a:lstStyle/>
          <a:p>
            <a:endParaRPr lang="zh-CN" altLang="en-US"/>
          </a:p>
        </p:txBody>
      </p:sp>
      <p:sp>
        <p:nvSpPr>
          <p:cNvPr id="26631" name="Freeform 13"/>
          <p:cNvSpPr>
            <a:spLocks/>
          </p:cNvSpPr>
          <p:nvPr/>
        </p:nvSpPr>
        <p:spPr bwMode="auto">
          <a:xfrm>
            <a:off x="2498725" y="-6350"/>
            <a:ext cx="6105525" cy="6864350"/>
          </a:xfrm>
          <a:custGeom>
            <a:avLst/>
            <a:gdLst>
              <a:gd name="T0" fmla="*/ 2147483647 w 3846"/>
              <a:gd name="T1" fmla="*/ 0 h 4354"/>
              <a:gd name="T2" fmla="*/ 2147483647 w 3846"/>
              <a:gd name="T3" fmla="*/ 0 h 4354"/>
              <a:gd name="T4" fmla="*/ 0 w 3846"/>
              <a:gd name="T5" fmla="*/ 2147483647 h 4354"/>
              <a:gd name="T6" fmla="*/ 0 w 3846"/>
              <a:gd name="T7" fmla="*/ 2147483647 h 4354"/>
              <a:gd name="T8" fmla="*/ 2147483647 w 3846"/>
              <a:gd name="T9" fmla="*/ 2147483647 h 4354"/>
              <a:gd name="T10" fmla="*/ 2147483647 w 3846"/>
              <a:gd name="T11" fmla="*/ 2147483647 h 4354"/>
              <a:gd name="T12" fmla="*/ 2147483647 w 3846"/>
              <a:gd name="T13" fmla="*/ 2147483647 h 4354"/>
              <a:gd name="T14" fmla="*/ 2147483647 w 3846"/>
              <a:gd name="T15" fmla="*/ 2147483647 h 4354"/>
              <a:gd name="T16" fmla="*/ 2147483647 w 3846"/>
              <a:gd name="T17" fmla="*/ 0 h 4354"/>
              <a:gd name="T18" fmla="*/ 2147483647 w 3846"/>
              <a:gd name="T19" fmla="*/ 0 h 43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46"/>
              <a:gd name="T31" fmla="*/ 0 h 4354"/>
              <a:gd name="T32" fmla="*/ 3846 w 3846"/>
              <a:gd name="T33" fmla="*/ 4354 h 43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46" h="4354">
                <a:moveTo>
                  <a:pt x="3665" y="0"/>
                </a:moveTo>
                <a:lnTo>
                  <a:pt x="2122" y="0"/>
                </a:lnTo>
                <a:lnTo>
                  <a:pt x="0" y="1339"/>
                </a:lnTo>
                <a:lnTo>
                  <a:pt x="0" y="1950"/>
                </a:lnTo>
                <a:lnTo>
                  <a:pt x="1215" y="4354"/>
                </a:lnTo>
                <a:lnTo>
                  <a:pt x="1941" y="4354"/>
                </a:lnTo>
                <a:lnTo>
                  <a:pt x="72" y="1877"/>
                </a:lnTo>
                <a:lnTo>
                  <a:pt x="72" y="1361"/>
                </a:lnTo>
                <a:lnTo>
                  <a:pt x="3846" y="0"/>
                </a:lnTo>
                <a:lnTo>
                  <a:pt x="2122" y="0"/>
                </a:lnTo>
              </a:path>
            </a:pathLst>
          </a:custGeom>
          <a:solidFill>
            <a:schemeClr val="hlink"/>
          </a:solidFill>
          <a:ln w="9525">
            <a:noFill/>
            <a:round/>
            <a:headEnd/>
            <a:tailEnd/>
          </a:ln>
        </p:spPr>
        <p:txBody>
          <a:bodyPr/>
          <a:lstStyle/>
          <a:p>
            <a:endParaRPr lang="zh-CN" altLang="en-US"/>
          </a:p>
        </p:txBody>
      </p:sp>
      <p:sp>
        <p:nvSpPr>
          <p:cNvPr id="26632" name="Freeform 14"/>
          <p:cNvSpPr>
            <a:spLocks/>
          </p:cNvSpPr>
          <p:nvPr/>
        </p:nvSpPr>
        <p:spPr bwMode="auto">
          <a:xfrm>
            <a:off x="-6350" y="185738"/>
            <a:ext cx="2243138" cy="5984875"/>
          </a:xfrm>
          <a:custGeom>
            <a:avLst/>
            <a:gdLst>
              <a:gd name="T0" fmla="*/ 0 w 1415"/>
              <a:gd name="T1" fmla="*/ 0 h 3770"/>
              <a:gd name="T2" fmla="*/ 2147483647 w 1415"/>
              <a:gd name="T3" fmla="*/ 2147483647 h 3770"/>
              <a:gd name="T4" fmla="*/ 2147483647 w 1415"/>
              <a:gd name="T5" fmla="*/ 2147483647 h 3770"/>
              <a:gd name="T6" fmla="*/ 0 w 1415"/>
              <a:gd name="T7" fmla="*/ 2147483647 h 3770"/>
              <a:gd name="T8" fmla="*/ 0 w 1415"/>
              <a:gd name="T9" fmla="*/ 2147483647 h 3770"/>
              <a:gd name="T10" fmla="*/ 2147483647 w 1415"/>
              <a:gd name="T11" fmla="*/ 2147483647 h 3770"/>
              <a:gd name="T12" fmla="*/ 2147483647 w 1415"/>
              <a:gd name="T13" fmla="*/ 2147483647 h 3770"/>
              <a:gd name="T14" fmla="*/ 2147483647 w 1415"/>
              <a:gd name="T15" fmla="*/ 2147483647 h 3770"/>
              <a:gd name="T16" fmla="*/ 0 w 1415"/>
              <a:gd name="T17" fmla="*/ 0 h 37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15"/>
              <a:gd name="T28" fmla="*/ 0 h 3770"/>
              <a:gd name="T29" fmla="*/ 1415 w 1415"/>
              <a:gd name="T30" fmla="*/ 3770 h 37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15" h="3770">
                <a:moveTo>
                  <a:pt x="0" y="0"/>
                </a:moveTo>
                <a:lnTo>
                  <a:pt x="1415" y="1197"/>
                </a:lnTo>
                <a:lnTo>
                  <a:pt x="1415" y="1862"/>
                </a:lnTo>
                <a:lnTo>
                  <a:pt x="0" y="3770"/>
                </a:lnTo>
                <a:lnTo>
                  <a:pt x="0" y="3272"/>
                </a:lnTo>
                <a:lnTo>
                  <a:pt x="1376" y="1801"/>
                </a:lnTo>
                <a:lnTo>
                  <a:pt x="1376" y="1272"/>
                </a:lnTo>
                <a:lnTo>
                  <a:pt x="6" y="962"/>
                </a:lnTo>
                <a:lnTo>
                  <a:pt x="0" y="0"/>
                </a:lnTo>
                <a:close/>
              </a:path>
            </a:pathLst>
          </a:custGeom>
          <a:solidFill>
            <a:schemeClr val="accent2"/>
          </a:solidFill>
          <a:ln w="9525">
            <a:noFill/>
            <a:round/>
            <a:headEnd/>
            <a:tailEnd/>
          </a:ln>
        </p:spPr>
        <p:txBody>
          <a:bodyPr/>
          <a:lstStyle/>
          <a:p>
            <a:endParaRPr lang="zh-CN" altLang="en-US"/>
          </a:p>
        </p:txBody>
      </p:sp>
      <p:sp>
        <p:nvSpPr>
          <p:cNvPr id="26633" name="Freeform 15"/>
          <p:cNvSpPr>
            <a:spLocks/>
          </p:cNvSpPr>
          <p:nvPr/>
        </p:nvSpPr>
        <p:spPr bwMode="auto">
          <a:xfrm>
            <a:off x="2608263" y="642938"/>
            <a:ext cx="6540500" cy="6215062"/>
          </a:xfrm>
          <a:custGeom>
            <a:avLst/>
            <a:gdLst>
              <a:gd name="T0" fmla="*/ 2147483647 w 4120"/>
              <a:gd name="T1" fmla="*/ 0 h 3915"/>
              <a:gd name="T2" fmla="*/ 2147483647 w 4120"/>
              <a:gd name="T3" fmla="*/ 2147483647 h 3915"/>
              <a:gd name="T4" fmla="*/ 2147483647 w 4120"/>
              <a:gd name="T5" fmla="*/ 2147483647 h 3915"/>
              <a:gd name="T6" fmla="*/ 2147483647 w 4120"/>
              <a:gd name="T7" fmla="*/ 2147483647 h 3915"/>
              <a:gd name="T8" fmla="*/ 2147483647 w 4120"/>
              <a:gd name="T9" fmla="*/ 2147483647 h 3915"/>
              <a:gd name="T10" fmla="*/ 2147483647 w 4120"/>
              <a:gd name="T11" fmla="*/ 2147483647 h 3915"/>
              <a:gd name="T12" fmla="*/ 0 w 4120"/>
              <a:gd name="T13" fmla="*/ 2147483647 h 3915"/>
              <a:gd name="T14" fmla="*/ 0 w 4120"/>
              <a:gd name="T15" fmla="*/ 2147483647 h 3915"/>
              <a:gd name="T16" fmla="*/ 2147483647 w 4120"/>
              <a:gd name="T17" fmla="*/ 0 h 39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120"/>
              <a:gd name="T28" fmla="*/ 0 h 3915"/>
              <a:gd name="T29" fmla="*/ 4120 w 4120"/>
              <a:gd name="T30" fmla="*/ 3915 h 39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120" h="3915">
                <a:moveTo>
                  <a:pt x="4115" y="0"/>
                </a:moveTo>
                <a:lnTo>
                  <a:pt x="4120" y="500"/>
                </a:lnTo>
                <a:lnTo>
                  <a:pt x="61" y="1059"/>
                </a:lnTo>
                <a:lnTo>
                  <a:pt x="61" y="1466"/>
                </a:lnTo>
                <a:lnTo>
                  <a:pt x="2419" y="3915"/>
                </a:lnTo>
                <a:lnTo>
                  <a:pt x="1830" y="3915"/>
                </a:lnTo>
                <a:lnTo>
                  <a:pt x="0" y="1449"/>
                </a:lnTo>
                <a:lnTo>
                  <a:pt x="0" y="967"/>
                </a:lnTo>
                <a:lnTo>
                  <a:pt x="4115" y="0"/>
                </a:lnTo>
                <a:close/>
              </a:path>
            </a:pathLst>
          </a:custGeom>
          <a:solidFill>
            <a:schemeClr val="tx2"/>
          </a:solidFill>
          <a:ln w="9525">
            <a:noFill/>
            <a:round/>
            <a:headEnd/>
            <a:tailEnd/>
          </a:ln>
        </p:spPr>
        <p:txBody>
          <a:bodyPr/>
          <a:lstStyle/>
          <a:p>
            <a:endParaRPr lang="zh-CN" altLang="en-US"/>
          </a:p>
        </p:txBody>
      </p:sp>
      <p:sp>
        <p:nvSpPr>
          <p:cNvPr id="26634" name="Freeform 16"/>
          <p:cNvSpPr>
            <a:spLocks/>
          </p:cNvSpPr>
          <p:nvPr/>
        </p:nvSpPr>
        <p:spPr bwMode="auto">
          <a:xfrm>
            <a:off x="2586038" y="-14288"/>
            <a:ext cx="6557962" cy="6872288"/>
          </a:xfrm>
          <a:custGeom>
            <a:avLst/>
            <a:gdLst>
              <a:gd name="T0" fmla="*/ 2147483647 w 4131"/>
              <a:gd name="T1" fmla="*/ 0 h 4348"/>
              <a:gd name="T2" fmla="*/ 2147483647 w 4131"/>
              <a:gd name="T3" fmla="*/ 2147483647 h 4348"/>
              <a:gd name="T4" fmla="*/ 2147483647 w 4131"/>
              <a:gd name="T5" fmla="*/ 2147483647 h 4348"/>
              <a:gd name="T6" fmla="*/ 2147483647 w 4131"/>
              <a:gd name="T7" fmla="*/ 2147483647 h 4348"/>
              <a:gd name="T8" fmla="*/ 2147483647 w 4131"/>
              <a:gd name="T9" fmla="*/ 2147483647 h 4348"/>
              <a:gd name="T10" fmla="*/ 2147483647 w 4131"/>
              <a:gd name="T11" fmla="*/ 2147483647 h 4348"/>
              <a:gd name="T12" fmla="*/ 0 w 4131"/>
              <a:gd name="T13" fmla="*/ 2147483647 h 4348"/>
              <a:gd name="T14" fmla="*/ 0 w 4131"/>
              <a:gd name="T15" fmla="*/ 2147483647 h 4348"/>
              <a:gd name="T16" fmla="*/ 2147483647 w 4131"/>
              <a:gd name="T17" fmla="*/ 0 h 4348"/>
              <a:gd name="T18" fmla="*/ 2147483647 w 4131"/>
              <a:gd name="T19" fmla="*/ 0 h 43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131"/>
              <a:gd name="T31" fmla="*/ 0 h 4348"/>
              <a:gd name="T32" fmla="*/ 4131 w 4131"/>
              <a:gd name="T33" fmla="*/ 4348 h 43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131" h="4348">
                <a:moveTo>
                  <a:pt x="4131" y="0"/>
                </a:moveTo>
                <a:lnTo>
                  <a:pt x="4126" y="494"/>
                </a:lnTo>
                <a:lnTo>
                  <a:pt x="55" y="1404"/>
                </a:lnTo>
                <a:lnTo>
                  <a:pt x="55" y="1853"/>
                </a:lnTo>
                <a:lnTo>
                  <a:pt x="3156" y="4348"/>
                </a:lnTo>
                <a:lnTo>
                  <a:pt x="2067" y="4348"/>
                </a:lnTo>
                <a:lnTo>
                  <a:pt x="0" y="1882"/>
                </a:lnTo>
                <a:lnTo>
                  <a:pt x="0" y="1355"/>
                </a:lnTo>
                <a:lnTo>
                  <a:pt x="3615" y="0"/>
                </a:lnTo>
                <a:lnTo>
                  <a:pt x="4131" y="0"/>
                </a:lnTo>
                <a:close/>
              </a:path>
            </a:pathLst>
          </a:custGeom>
          <a:solidFill>
            <a:srgbClr val="FFFFFF"/>
          </a:solidFill>
          <a:ln w="9525">
            <a:noFill/>
            <a:round/>
            <a:headEnd/>
            <a:tailEnd/>
          </a:ln>
        </p:spPr>
        <p:txBody>
          <a:bodyPr/>
          <a:lstStyle/>
          <a:p>
            <a:endParaRPr lang="zh-CN" altLang="en-US"/>
          </a:p>
        </p:txBody>
      </p:sp>
      <p:sp>
        <p:nvSpPr>
          <p:cNvPr id="26635" name="Freeform 17"/>
          <p:cNvSpPr>
            <a:spLocks/>
          </p:cNvSpPr>
          <p:nvPr/>
        </p:nvSpPr>
        <p:spPr bwMode="auto">
          <a:xfrm>
            <a:off x="2771775" y="-23813"/>
            <a:ext cx="5761038" cy="2084388"/>
          </a:xfrm>
          <a:custGeom>
            <a:avLst/>
            <a:gdLst>
              <a:gd name="T0" fmla="*/ 0 w 3629"/>
              <a:gd name="T1" fmla="*/ 2147483647 h 1315"/>
              <a:gd name="T2" fmla="*/ 2147483647 w 3629"/>
              <a:gd name="T3" fmla="*/ 0 h 1315"/>
              <a:gd name="T4" fmla="*/ 2147483647 w 3629"/>
              <a:gd name="T5" fmla="*/ 0 h 1315"/>
              <a:gd name="T6" fmla="*/ 0 w 3629"/>
              <a:gd name="T7" fmla="*/ 2147483647 h 1315"/>
              <a:gd name="T8" fmla="*/ 0 60000 65536"/>
              <a:gd name="T9" fmla="*/ 0 60000 65536"/>
              <a:gd name="T10" fmla="*/ 0 60000 65536"/>
              <a:gd name="T11" fmla="*/ 0 60000 65536"/>
              <a:gd name="T12" fmla="*/ 0 w 3629"/>
              <a:gd name="T13" fmla="*/ 0 h 1315"/>
              <a:gd name="T14" fmla="*/ 3629 w 3629"/>
              <a:gd name="T15" fmla="*/ 1315 h 1315"/>
            </a:gdLst>
            <a:ahLst/>
            <a:cxnLst>
              <a:cxn ang="T8">
                <a:pos x="T0" y="T1"/>
              </a:cxn>
              <a:cxn ang="T9">
                <a:pos x="T2" y="T3"/>
              </a:cxn>
              <a:cxn ang="T10">
                <a:pos x="T4" y="T5"/>
              </a:cxn>
              <a:cxn ang="T11">
                <a:pos x="T6" y="T7"/>
              </a:cxn>
            </a:cxnLst>
            <a:rect l="T12" t="T13" r="T14" b="T15"/>
            <a:pathLst>
              <a:path w="3629" h="1315">
                <a:moveTo>
                  <a:pt x="0" y="1315"/>
                </a:moveTo>
                <a:lnTo>
                  <a:pt x="2858" y="0"/>
                </a:lnTo>
                <a:lnTo>
                  <a:pt x="3629" y="0"/>
                </a:lnTo>
                <a:lnTo>
                  <a:pt x="0" y="1315"/>
                </a:lnTo>
                <a:close/>
              </a:path>
            </a:pathLst>
          </a:custGeom>
          <a:solidFill>
            <a:srgbClr val="FFFFFF">
              <a:alpha val="50195"/>
            </a:srgbClr>
          </a:solidFill>
          <a:ln w="9525">
            <a:noFill/>
            <a:round/>
            <a:headEnd/>
            <a:tailEnd/>
          </a:ln>
        </p:spPr>
        <p:txBody>
          <a:bodyPr/>
          <a:lstStyle/>
          <a:p>
            <a:endParaRPr lang="zh-CN" altLang="en-US"/>
          </a:p>
        </p:txBody>
      </p:sp>
      <p:sp>
        <p:nvSpPr>
          <p:cNvPr id="26636" name="Freeform 18"/>
          <p:cNvSpPr>
            <a:spLocks/>
          </p:cNvSpPr>
          <p:nvPr/>
        </p:nvSpPr>
        <p:spPr bwMode="auto">
          <a:xfrm>
            <a:off x="2555875" y="2924175"/>
            <a:ext cx="3384550" cy="3944938"/>
          </a:xfrm>
          <a:custGeom>
            <a:avLst/>
            <a:gdLst>
              <a:gd name="T0" fmla="*/ 0 w 2132"/>
              <a:gd name="T1" fmla="*/ 0 h 2495"/>
              <a:gd name="T2" fmla="*/ 2147483647 w 2132"/>
              <a:gd name="T3" fmla="*/ 2147483647 h 2495"/>
              <a:gd name="T4" fmla="*/ 2147483647 w 2132"/>
              <a:gd name="T5" fmla="*/ 2147483647 h 2495"/>
              <a:gd name="T6" fmla="*/ 0 w 2132"/>
              <a:gd name="T7" fmla="*/ 0 h 2495"/>
              <a:gd name="T8" fmla="*/ 0 60000 65536"/>
              <a:gd name="T9" fmla="*/ 0 60000 65536"/>
              <a:gd name="T10" fmla="*/ 0 60000 65536"/>
              <a:gd name="T11" fmla="*/ 0 60000 65536"/>
              <a:gd name="T12" fmla="*/ 0 w 2132"/>
              <a:gd name="T13" fmla="*/ 0 h 2495"/>
              <a:gd name="T14" fmla="*/ 2132 w 2132"/>
              <a:gd name="T15" fmla="*/ 2495 h 2495"/>
            </a:gdLst>
            <a:ahLst/>
            <a:cxnLst>
              <a:cxn ang="T8">
                <a:pos x="T0" y="T1"/>
              </a:cxn>
              <a:cxn ang="T9">
                <a:pos x="T2" y="T3"/>
              </a:cxn>
              <a:cxn ang="T10">
                <a:pos x="T4" y="T5"/>
              </a:cxn>
              <a:cxn ang="T11">
                <a:pos x="T6" y="T7"/>
              </a:cxn>
            </a:cxnLst>
            <a:rect l="T12" t="T13" r="T14" b="T15"/>
            <a:pathLst>
              <a:path w="2132" h="2495">
                <a:moveTo>
                  <a:pt x="0" y="0"/>
                </a:moveTo>
                <a:lnTo>
                  <a:pt x="2132" y="2495"/>
                </a:lnTo>
                <a:lnTo>
                  <a:pt x="1814" y="2495"/>
                </a:lnTo>
                <a:lnTo>
                  <a:pt x="0" y="0"/>
                </a:lnTo>
                <a:close/>
              </a:path>
            </a:pathLst>
          </a:custGeom>
          <a:solidFill>
            <a:srgbClr val="FFFFFF">
              <a:alpha val="34117"/>
            </a:srgbClr>
          </a:solidFill>
          <a:ln w="9525">
            <a:noFill/>
            <a:round/>
            <a:headEnd/>
            <a:tailEnd/>
          </a:ln>
        </p:spPr>
        <p:txBody>
          <a:bodyPr/>
          <a:lstStyle/>
          <a:p>
            <a:endParaRPr lang="zh-CN" altLang="en-US"/>
          </a:p>
        </p:txBody>
      </p:sp>
      <p:sp>
        <p:nvSpPr>
          <p:cNvPr id="26637" name="Freeform 24"/>
          <p:cNvSpPr>
            <a:spLocks/>
          </p:cNvSpPr>
          <p:nvPr/>
        </p:nvSpPr>
        <p:spPr bwMode="auto">
          <a:xfrm>
            <a:off x="-15875" y="180975"/>
            <a:ext cx="2259013" cy="1914525"/>
          </a:xfrm>
          <a:custGeom>
            <a:avLst/>
            <a:gdLst>
              <a:gd name="T0" fmla="*/ 2147483647 w 1425"/>
              <a:gd name="T1" fmla="*/ 2147483647 h 1206"/>
              <a:gd name="T2" fmla="*/ 0 w 1425"/>
              <a:gd name="T3" fmla="*/ 0 h 1206"/>
              <a:gd name="T4" fmla="*/ 0 w 1425"/>
              <a:gd name="T5" fmla="*/ 2147483647 h 1206"/>
              <a:gd name="T6" fmla="*/ 2147483647 w 1425"/>
              <a:gd name="T7" fmla="*/ 2147483647 h 1206"/>
              <a:gd name="T8" fmla="*/ 0 60000 65536"/>
              <a:gd name="T9" fmla="*/ 0 60000 65536"/>
              <a:gd name="T10" fmla="*/ 0 60000 65536"/>
              <a:gd name="T11" fmla="*/ 0 60000 65536"/>
              <a:gd name="T12" fmla="*/ 0 w 1425"/>
              <a:gd name="T13" fmla="*/ 0 h 1206"/>
              <a:gd name="T14" fmla="*/ 1425 w 1425"/>
              <a:gd name="T15" fmla="*/ 1206 h 1206"/>
            </a:gdLst>
            <a:ahLst/>
            <a:cxnLst>
              <a:cxn ang="T8">
                <a:pos x="T0" y="T1"/>
              </a:cxn>
              <a:cxn ang="T9">
                <a:pos x="T2" y="T3"/>
              </a:cxn>
              <a:cxn ang="T10">
                <a:pos x="T4" y="T5"/>
              </a:cxn>
              <a:cxn ang="T11">
                <a:pos x="T6" y="T7"/>
              </a:cxn>
            </a:cxnLst>
            <a:rect l="T12" t="T13" r="T14" b="T15"/>
            <a:pathLst>
              <a:path w="1425" h="1206">
                <a:moveTo>
                  <a:pt x="1425" y="1206"/>
                </a:moveTo>
                <a:lnTo>
                  <a:pt x="0" y="0"/>
                </a:lnTo>
                <a:lnTo>
                  <a:pt x="0" y="186"/>
                </a:lnTo>
                <a:lnTo>
                  <a:pt x="1425" y="1206"/>
                </a:lnTo>
                <a:close/>
              </a:path>
            </a:pathLst>
          </a:custGeom>
          <a:solidFill>
            <a:srgbClr val="333333">
              <a:alpha val="38039"/>
            </a:srgbClr>
          </a:solidFill>
          <a:ln w="9525">
            <a:noFill/>
            <a:round/>
            <a:headEnd/>
            <a:tailEnd/>
          </a:ln>
        </p:spPr>
        <p:txBody>
          <a:bodyPr/>
          <a:lstStyle/>
          <a:p>
            <a:endParaRPr lang="zh-CN" altLang="en-US"/>
          </a:p>
        </p:txBody>
      </p:sp>
      <p:sp>
        <p:nvSpPr>
          <p:cNvPr id="26638" name="Freeform 25"/>
          <p:cNvSpPr>
            <a:spLocks/>
          </p:cNvSpPr>
          <p:nvPr/>
        </p:nvSpPr>
        <p:spPr bwMode="auto">
          <a:xfrm>
            <a:off x="-9525" y="3105150"/>
            <a:ext cx="2324100" cy="3762375"/>
          </a:xfrm>
          <a:custGeom>
            <a:avLst/>
            <a:gdLst>
              <a:gd name="T0" fmla="*/ 0 w 1466"/>
              <a:gd name="T1" fmla="*/ 2147483647 h 2370"/>
              <a:gd name="T2" fmla="*/ 2147483647 w 1466"/>
              <a:gd name="T3" fmla="*/ 0 h 2370"/>
              <a:gd name="T4" fmla="*/ 2147483647 w 1466"/>
              <a:gd name="T5" fmla="*/ 2147483647 h 2370"/>
              <a:gd name="T6" fmla="*/ 2147483647 w 1466"/>
              <a:gd name="T7" fmla="*/ 2147483647 h 2370"/>
              <a:gd name="T8" fmla="*/ 0 w 1466"/>
              <a:gd name="T9" fmla="*/ 2147483647 h 2370"/>
              <a:gd name="T10" fmla="*/ 0 60000 65536"/>
              <a:gd name="T11" fmla="*/ 0 60000 65536"/>
              <a:gd name="T12" fmla="*/ 0 60000 65536"/>
              <a:gd name="T13" fmla="*/ 0 60000 65536"/>
              <a:gd name="T14" fmla="*/ 0 60000 65536"/>
              <a:gd name="T15" fmla="*/ 0 w 1466"/>
              <a:gd name="T16" fmla="*/ 0 h 2370"/>
              <a:gd name="T17" fmla="*/ 1466 w 1466"/>
              <a:gd name="T18" fmla="*/ 2370 h 2370"/>
            </a:gdLst>
            <a:ahLst/>
            <a:cxnLst>
              <a:cxn ang="T10">
                <a:pos x="T0" y="T1"/>
              </a:cxn>
              <a:cxn ang="T11">
                <a:pos x="T2" y="T3"/>
              </a:cxn>
              <a:cxn ang="T12">
                <a:pos x="T4" y="T5"/>
              </a:cxn>
              <a:cxn ang="T13">
                <a:pos x="T6" y="T7"/>
              </a:cxn>
              <a:cxn ang="T14">
                <a:pos x="T8" y="T9"/>
              </a:cxn>
            </a:cxnLst>
            <a:rect l="T15" t="T16" r="T17" b="T18"/>
            <a:pathLst>
              <a:path w="1466" h="2370">
                <a:moveTo>
                  <a:pt x="0" y="2248"/>
                </a:moveTo>
                <a:lnTo>
                  <a:pt x="1466" y="0"/>
                </a:lnTo>
                <a:lnTo>
                  <a:pt x="194" y="2370"/>
                </a:lnTo>
                <a:lnTo>
                  <a:pt x="4" y="2364"/>
                </a:lnTo>
                <a:lnTo>
                  <a:pt x="0" y="2248"/>
                </a:lnTo>
                <a:close/>
              </a:path>
            </a:pathLst>
          </a:custGeom>
          <a:solidFill>
            <a:schemeClr val="folHlink"/>
          </a:solidFill>
          <a:ln w="9525">
            <a:noFill/>
            <a:round/>
            <a:headEnd/>
            <a:tailEnd/>
          </a:ln>
        </p:spPr>
        <p:txBody>
          <a:bodyPr/>
          <a:lstStyle/>
          <a:p>
            <a:endParaRPr lang="zh-CN" altLang="en-US"/>
          </a:p>
        </p:txBody>
      </p:sp>
      <p:sp>
        <p:nvSpPr>
          <p:cNvPr id="26639" name="Freeform 26"/>
          <p:cNvSpPr>
            <a:spLocks/>
          </p:cNvSpPr>
          <p:nvPr/>
        </p:nvSpPr>
        <p:spPr bwMode="auto">
          <a:xfrm>
            <a:off x="-6350" y="1403350"/>
            <a:ext cx="2314575" cy="5265738"/>
          </a:xfrm>
          <a:custGeom>
            <a:avLst/>
            <a:gdLst>
              <a:gd name="T0" fmla="*/ 2147483647 w 1460"/>
              <a:gd name="T1" fmla="*/ 0 h 3317"/>
              <a:gd name="T2" fmla="*/ 2147483647 w 1460"/>
              <a:gd name="T3" fmla="*/ 2147483647 h 3317"/>
              <a:gd name="T4" fmla="*/ 2147483647 w 1460"/>
              <a:gd name="T5" fmla="*/ 2147483647 h 3317"/>
              <a:gd name="T6" fmla="*/ 2147483647 w 1460"/>
              <a:gd name="T7" fmla="*/ 2147483647 h 3317"/>
              <a:gd name="T8" fmla="*/ 0 w 1460"/>
              <a:gd name="T9" fmla="*/ 2147483647 h 3317"/>
              <a:gd name="T10" fmla="*/ 0 w 1460"/>
              <a:gd name="T11" fmla="*/ 2147483647 h 3317"/>
              <a:gd name="T12" fmla="*/ 2147483647 w 1460"/>
              <a:gd name="T13" fmla="*/ 2147483647 h 3317"/>
              <a:gd name="T14" fmla="*/ 2147483647 w 1460"/>
              <a:gd name="T15" fmla="*/ 2147483647 h 3317"/>
              <a:gd name="T16" fmla="*/ 2147483647 w 1460"/>
              <a:gd name="T17" fmla="*/ 0 h 33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60"/>
              <a:gd name="T28" fmla="*/ 0 h 3317"/>
              <a:gd name="T29" fmla="*/ 1460 w 1460"/>
              <a:gd name="T30" fmla="*/ 3317 h 33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60" h="3317">
                <a:moveTo>
                  <a:pt x="6" y="0"/>
                </a:moveTo>
                <a:lnTo>
                  <a:pt x="6" y="643"/>
                </a:lnTo>
                <a:lnTo>
                  <a:pt x="1410" y="564"/>
                </a:lnTo>
                <a:lnTo>
                  <a:pt x="1410" y="1049"/>
                </a:lnTo>
                <a:lnTo>
                  <a:pt x="0" y="2852"/>
                </a:lnTo>
                <a:lnTo>
                  <a:pt x="0" y="3317"/>
                </a:lnTo>
                <a:lnTo>
                  <a:pt x="1460" y="1062"/>
                </a:lnTo>
                <a:lnTo>
                  <a:pt x="1460" y="505"/>
                </a:lnTo>
                <a:lnTo>
                  <a:pt x="6" y="0"/>
                </a:lnTo>
                <a:close/>
              </a:path>
            </a:pathLst>
          </a:custGeom>
          <a:solidFill>
            <a:srgbClr val="FFFFFF"/>
          </a:solidFill>
          <a:ln w="9525">
            <a:noFill/>
            <a:round/>
            <a:headEnd/>
            <a:tailEnd/>
          </a:ln>
        </p:spPr>
        <p:txBody>
          <a:bodyPr/>
          <a:lstStyle/>
          <a:p>
            <a:endParaRPr lang="zh-CN" altLang="en-US"/>
          </a:p>
        </p:txBody>
      </p:sp>
      <p:grpSp>
        <p:nvGrpSpPr>
          <p:cNvPr id="26640" name="Group 17"/>
          <p:cNvGrpSpPr>
            <a:grpSpLocks/>
          </p:cNvGrpSpPr>
          <p:nvPr/>
        </p:nvGrpSpPr>
        <p:grpSpPr bwMode="auto">
          <a:xfrm>
            <a:off x="0" y="-15875"/>
            <a:ext cx="9153525" cy="6883400"/>
            <a:chOff x="0" y="0"/>
            <a:chExt cx="5760" cy="4326"/>
          </a:xfrm>
        </p:grpSpPr>
        <p:pic>
          <p:nvPicPr>
            <p:cNvPr id="26644" name="Picture 35" descr="11"/>
            <p:cNvPicPr>
              <a:picLocks noChangeAspect="1"/>
            </p:cNvPicPr>
            <p:nvPr/>
          </p:nvPicPr>
          <p:blipFill>
            <a:blip r:embed="rId3" cstate="print"/>
            <a:srcRect/>
            <a:stretch>
              <a:fillRect/>
            </a:stretch>
          </p:blipFill>
          <p:spPr bwMode="auto">
            <a:xfrm>
              <a:off x="0" y="0"/>
              <a:ext cx="5760" cy="4326"/>
            </a:xfrm>
            <a:prstGeom prst="rect">
              <a:avLst/>
            </a:prstGeom>
            <a:noFill/>
            <a:ln w="9525">
              <a:noFill/>
              <a:miter lim="800000"/>
              <a:headEnd/>
              <a:tailEnd/>
            </a:ln>
          </p:spPr>
        </p:pic>
        <p:sp>
          <p:nvSpPr>
            <p:cNvPr id="26645" name="Rectangle 27"/>
            <p:cNvSpPr>
              <a:spLocks noChangeArrowheads="1"/>
            </p:cNvSpPr>
            <p:nvPr/>
          </p:nvSpPr>
          <p:spPr bwMode="auto">
            <a:xfrm>
              <a:off x="212" y="462"/>
              <a:ext cx="5334" cy="3402"/>
            </a:xfrm>
            <a:prstGeom prst="rect">
              <a:avLst/>
            </a:prstGeom>
            <a:noFill/>
            <a:ln w="9525">
              <a:noFill/>
              <a:miter lim="800000"/>
              <a:headEnd/>
              <a:tailEnd/>
            </a:ln>
          </p:spPr>
          <p:txBody>
            <a:bodyPr wrap="none" anchor="ctr"/>
            <a:lstStyle/>
            <a:p>
              <a:pPr eaLnBrk="0" hangingPunct="0">
                <a:buFont typeface="Arial" charset="0"/>
                <a:buNone/>
              </a:pPr>
              <a:endParaRPr lang="zh-CN" altLang="zh-CN">
                <a:solidFill>
                  <a:srgbClr val="000000"/>
                </a:solidFill>
                <a:ea typeface="宋体" charset="-122"/>
                <a:sym typeface="Arial" charset="0"/>
              </a:endParaRPr>
            </a:p>
          </p:txBody>
        </p:sp>
      </p:grpSp>
      <p:sp>
        <p:nvSpPr>
          <p:cNvPr id="26641" name="Rectangle 50"/>
          <p:cNvSpPr>
            <a:spLocks noChangeArrowheads="1"/>
          </p:cNvSpPr>
          <p:nvPr/>
        </p:nvSpPr>
        <p:spPr bwMode="auto">
          <a:xfrm>
            <a:off x="341313" y="722313"/>
            <a:ext cx="8478837" cy="5410200"/>
          </a:xfrm>
          <a:prstGeom prst="rect">
            <a:avLst/>
          </a:prstGeom>
          <a:noFill/>
          <a:ln w="9525">
            <a:solidFill>
              <a:schemeClr val="tx1"/>
            </a:solidFill>
            <a:miter lim="800000"/>
            <a:headEnd/>
            <a:tailEnd/>
          </a:ln>
        </p:spPr>
        <p:txBody>
          <a:bodyPr wrap="none" anchor="ctr"/>
          <a:lstStyle/>
          <a:p>
            <a:pPr eaLnBrk="0" hangingPunct="0">
              <a:buFont typeface="Arial" charset="0"/>
              <a:buNone/>
            </a:pPr>
            <a:endParaRPr lang="zh-CN" altLang="zh-CN">
              <a:solidFill>
                <a:srgbClr val="000000"/>
              </a:solidFill>
              <a:ea typeface="宋体" charset="-122"/>
              <a:sym typeface="Arial" charset="0"/>
            </a:endParaRPr>
          </a:p>
        </p:txBody>
      </p:sp>
      <p:sp>
        <p:nvSpPr>
          <p:cNvPr id="3091" name="Rectangle 2"/>
          <p:cNvSpPr>
            <a:spLocks noGrp="1"/>
          </p:cNvSpPr>
          <p:nvPr>
            <p:ph type="ctrTitle"/>
          </p:nvPr>
        </p:nvSpPr>
        <p:spPr>
          <a:xfrm>
            <a:off x="914400" y="2543175"/>
            <a:ext cx="7773988" cy="885825"/>
          </a:xfrm>
        </p:spPr>
        <p:txBody>
          <a:bodyPr/>
          <a:lstStyle/>
          <a:p>
            <a:pPr eaLnBrk="1" hangingPunct="1">
              <a:defRPr/>
            </a:pPr>
            <a:r>
              <a:rPr lang="zh-CN" altLang="en-US" dirty="0">
                <a:ln>
                  <a:solidFill>
                    <a:srgbClr val="F9FBFA"/>
                  </a:solidFill>
                </a:ln>
                <a:solidFill>
                  <a:srgbClr val="FF0000"/>
                </a:solidFill>
                <a:latin typeface="方正大黑简体" panose="02010601030101010101" pitchFamily="2" charset="-122"/>
                <a:ea typeface="方正大黑简体" panose="02010601030101010101" pitchFamily="2" charset="-122"/>
                <a:sym typeface="Arial" panose="020B0604020202020204" pitchFamily="34" charset="0"/>
              </a:rPr>
              <a:t>促进智慧通用航空 高质量发展</a:t>
            </a:r>
          </a:p>
        </p:txBody>
      </p:sp>
      <p:sp>
        <p:nvSpPr>
          <p:cNvPr id="26643" name="矩形 1"/>
          <p:cNvSpPr>
            <a:spLocks noChangeArrowheads="1"/>
          </p:cNvSpPr>
          <p:nvPr/>
        </p:nvSpPr>
        <p:spPr bwMode="auto">
          <a:xfrm>
            <a:off x="2771775" y="3770313"/>
            <a:ext cx="5486400" cy="1754187"/>
          </a:xfrm>
          <a:prstGeom prst="rect">
            <a:avLst/>
          </a:prstGeom>
          <a:noFill/>
          <a:ln w="9525">
            <a:noFill/>
            <a:miter lim="800000"/>
            <a:headEnd/>
            <a:tailEnd/>
          </a:ln>
        </p:spPr>
        <p:txBody>
          <a:bodyPr>
            <a:spAutoFit/>
          </a:bodyPr>
          <a:lstStyle/>
          <a:p>
            <a:pPr algn="r" eaLnBrk="0" hangingPunct="0">
              <a:buFont typeface="Arial" charset="0"/>
              <a:buNone/>
            </a:pPr>
            <a:r>
              <a:rPr lang="zh-CN" altLang="zh-CN">
                <a:latin typeface="黑体" pitchFamily="2" charset="-122"/>
                <a:ea typeface="黑体" pitchFamily="2" charset="-122"/>
              </a:rPr>
              <a:t>中国生产力学会副秘书长</a:t>
            </a:r>
          </a:p>
          <a:p>
            <a:pPr algn="r" eaLnBrk="0" hangingPunct="0">
              <a:buFont typeface="Arial" charset="0"/>
              <a:buNone/>
            </a:pPr>
            <a:r>
              <a:rPr lang="zh-CN" altLang="zh-CN">
                <a:latin typeface="黑体" pitchFamily="2" charset="-122"/>
                <a:ea typeface="黑体" pitchFamily="2" charset="-122"/>
              </a:rPr>
              <a:t>中国自由贸易区创新发展研究联盟秘书长</a:t>
            </a:r>
            <a:endParaRPr lang="zh-CN" altLang="en-US">
              <a:latin typeface="黑体" pitchFamily="2" charset="-122"/>
              <a:ea typeface="黑体" pitchFamily="2" charset="-122"/>
            </a:endParaRPr>
          </a:p>
          <a:p>
            <a:pPr algn="r" eaLnBrk="0" hangingPunct="0">
              <a:buFont typeface="Arial" charset="0"/>
              <a:buNone/>
            </a:pPr>
            <a:r>
              <a:rPr lang="zh-CN" altLang="en-US">
                <a:latin typeface="黑体" pitchFamily="2" charset="-122"/>
                <a:ea typeface="黑体" pitchFamily="2" charset="-122"/>
              </a:rPr>
              <a:t>                    </a:t>
            </a:r>
          </a:p>
          <a:p>
            <a:pPr algn="r" eaLnBrk="0" hangingPunct="0">
              <a:buFont typeface="Arial" charset="0"/>
              <a:buNone/>
            </a:pPr>
            <a:r>
              <a:rPr lang="zh-CN" altLang="zh-CN">
                <a:latin typeface="黑体" pitchFamily="2" charset="-122"/>
                <a:ea typeface="黑体" pitchFamily="2" charset="-122"/>
              </a:rPr>
              <a:t>王海平</a:t>
            </a:r>
          </a:p>
          <a:p>
            <a:pPr algn="r" eaLnBrk="0" hangingPunct="0">
              <a:buFont typeface="Arial" charset="0"/>
              <a:buNone/>
            </a:pPr>
            <a:r>
              <a:rPr lang="en-US" altLang="zh-CN">
                <a:latin typeface="黑体" pitchFamily="2" charset="-122"/>
                <a:ea typeface="黑体" pitchFamily="2" charset="-122"/>
              </a:rPr>
              <a:t>                                13641091696</a:t>
            </a:r>
            <a:endParaRPr lang="zh-CN" altLang="zh-CN">
              <a:latin typeface="黑体" pitchFamily="2" charset="-122"/>
              <a:ea typeface="黑体" pitchFamily="2" charset="-122"/>
            </a:endParaRPr>
          </a:p>
          <a:p>
            <a:pPr algn="r" eaLnBrk="0" hangingPunct="0">
              <a:buFont typeface="Arial" charset="0"/>
              <a:buNone/>
            </a:pPr>
            <a:r>
              <a:rPr lang="en-US" altLang="zh-CN">
                <a:latin typeface="黑体" pitchFamily="2" charset="-122"/>
                <a:ea typeface="黑体" pitchFamily="2" charset="-122"/>
              </a:rPr>
              <a:t>                    2019</a:t>
            </a:r>
            <a:r>
              <a:rPr lang="zh-CN" altLang="zh-CN">
                <a:latin typeface="黑体" pitchFamily="2" charset="-122"/>
                <a:ea typeface="黑体" pitchFamily="2" charset="-122"/>
              </a:rPr>
              <a:t>年</a:t>
            </a:r>
            <a:r>
              <a:rPr lang="zh-CN" altLang="en-US">
                <a:latin typeface="黑体" pitchFamily="2" charset="-122"/>
                <a:ea typeface="黑体" pitchFamily="2" charset="-122"/>
              </a:rPr>
              <a:t>5</a:t>
            </a:r>
            <a:r>
              <a:rPr lang="zh-CN" altLang="zh-CN">
                <a:latin typeface="黑体" pitchFamily="2" charset="-122"/>
                <a:ea typeface="黑体" pitchFamily="2" charset="-122"/>
              </a:rPr>
              <a:t>月</a:t>
            </a:r>
            <a:r>
              <a:rPr lang="zh-CN" altLang="en-US">
                <a:latin typeface="黑体" pitchFamily="2" charset="-122"/>
                <a:ea typeface="黑体" pitchFamily="2" charset="-122"/>
              </a:rPr>
              <a:t>2</a:t>
            </a:r>
            <a:r>
              <a:rPr lang="en-US" altLang="zh-CN">
                <a:latin typeface="黑体" pitchFamily="2" charset="-122"/>
                <a:ea typeface="黑体" pitchFamily="2" charset="-122"/>
              </a:rPr>
              <a:t>2</a:t>
            </a:r>
            <a:r>
              <a:rPr lang="zh-CN" altLang="zh-CN">
                <a:latin typeface="黑体" pitchFamily="2" charset="-122"/>
                <a:ea typeface="黑体" pitchFamily="2" charset="-122"/>
              </a:rPr>
              <a:t>日</a:t>
            </a:r>
            <a:r>
              <a:rPr lang="zh-CN" altLang="en-US">
                <a:latin typeface="黑体" pitchFamily="2" charset="-122"/>
                <a:ea typeface="黑体" pitchFamily="2" charset="-122"/>
              </a:rPr>
              <a:t>于成都</a:t>
            </a:r>
            <a:endParaRPr lang="zh-CN" altLang="zh-CN">
              <a:latin typeface="黑体" pitchFamily="2" charset="-122"/>
              <a:ea typeface="黑体" pitchFamily="2" charset="-122"/>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标题 1"/>
          <p:cNvSpPr>
            <a:spLocks noGrp="1"/>
          </p:cNvSpPr>
          <p:nvPr>
            <p:ph type="title"/>
          </p:nvPr>
        </p:nvSpPr>
        <p:spPr>
          <a:xfrm>
            <a:off x="914400" y="190500"/>
            <a:ext cx="7931150" cy="1143000"/>
          </a:xfrm>
        </p:spPr>
        <p:txBody>
          <a:bodyPr/>
          <a:lstStyle/>
          <a:p>
            <a:r>
              <a:rPr lang="zh-CN" altLang="en-US" sz="2800" smtClean="0">
                <a:latin typeface="黑体" pitchFamily="2" charset="-122"/>
                <a:ea typeface="黑体" pitchFamily="2" charset="-122"/>
              </a:rPr>
              <a:t>六、通航从“热起来”向“飞起来”的跨越</a:t>
            </a:r>
          </a:p>
        </p:txBody>
      </p:sp>
      <p:sp>
        <p:nvSpPr>
          <p:cNvPr id="35842" name="矩形 2"/>
          <p:cNvSpPr>
            <a:spLocks noChangeArrowheads="1"/>
          </p:cNvSpPr>
          <p:nvPr/>
        </p:nvSpPr>
        <p:spPr bwMode="auto">
          <a:xfrm>
            <a:off x="249238" y="1333500"/>
            <a:ext cx="8645525" cy="5035550"/>
          </a:xfrm>
          <a:prstGeom prst="rect">
            <a:avLst/>
          </a:prstGeom>
          <a:noFill/>
          <a:ln w="9525">
            <a:noFill/>
            <a:miter lim="800000"/>
            <a:headEnd/>
            <a:tailEnd/>
          </a:ln>
        </p:spPr>
        <p:txBody>
          <a:bodyPr>
            <a:spAutoFit/>
          </a:bodyPr>
          <a:lstStyle/>
          <a:p>
            <a:pPr marL="285750" indent="-285750" eaLnBrk="0" hangingPunct="0">
              <a:buFont typeface="Arial" charset="0"/>
              <a:buChar char="•"/>
            </a:pPr>
            <a:r>
              <a:rPr lang="zh-CN" altLang="en-US" dirty="0">
                <a:latin typeface="微软雅黑" pitchFamily="34" charset="-122"/>
                <a:ea typeface="微软雅黑" pitchFamily="34" charset="-122"/>
              </a:rPr>
              <a:t>未来十年通用航空业将有万亿投资。 中国航空产业发展，一“大”一“小”。大飞机是国家战略，小飞机是民间力量。</a:t>
            </a:r>
          </a:p>
          <a:p>
            <a:pPr marL="285750" indent="-285750" eaLnBrk="0" hangingPunct="0">
              <a:buFont typeface="Arial" charset="0"/>
              <a:buChar char="•"/>
            </a:pPr>
            <a:endParaRPr lang="zh-CN" altLang="en-US" dirty="0">
              <a:latin typeface="微软雅黑" pitchFamily="34" charset="-122"/>
              <a:ea typeface="微软雅黑" pitchFamily="34" charset="-122"/>
            </a:endParaRPr>
          </a:p>
          <a:p>
            <a:pPr marL="285750" indent="-285750" eaLnBrk="0" hangingPunct="0">
              <a:buFont typeface="Arial" charset="0"/>
              <a:buChar char="•"/>
            </a:pPr>
            <a:r>
              <a:rPr lang="zh-CN" altLang="en-US" dirty="0">
                <a:latin typeface="微软雅黑" pitchFamily="34" charset="-122"/>
                <a:ea typeface="微软雅黑" pitchFamily="34" charset="-122"/>
              </a:rPr>
              <a:t>3000个县级机场建设。小机场成网。大机场、支线机场、县级通用机场、降落点、高速公路飞机降落点。</a:t>
            </a:r>
            <a:r>
              <a:rPr lang="zh-CN" altLang="en-US" b="1" dirty="0">
                <a:solidFill>
                  <a:srgbClr val="FF0000"/>
                </a:solidFill>
                <a:latin typeface="微软雅黑" pitchFamily="34" charset="-122"/>
                <a:ea typeface="微软雅黑" pitchFamily="34" charset="-122"/>
              </a:rPr>
              <a:t>西部没有人的高速公路就是小机场。</a:t>
            </a:r>
          </a:p>
          <a:p>
            <a:pPr marL="285750" indent="-285750" eaLnBrk="0" hangingPunct="0">
              <a:buFont typeface="Arial" charset="0"/>
              <a:buChar char="•"/>
            </a:pPr>
            <a:endParaRPr lang="zh-CN" altLang="en-US" dirty="0">
              <a:latin typeface="微软雅黑" pitchFamily="34" charset="-122"/>
              <a:ea typeface="微软雅黑" pitchFamily="34" charset="-122"/>
            </a:endParaRPr>
          </a:p>
          <a:p>
            <a:pPr marL="285750" indent="-285750" eaLnBrk="0" hangingPunct="0">
              <a:buFont typeface="Arial" charset="0"/>
              <a:buChar char="•"/>
            </a:pPr>
            <a:r>
              <a:rPr lang="zh-CN" altLang="en-US" dirty="0">
                <a:latin typeface="微软雅黑" pitchFamily="34" charset="-122"/>
                <a:ea typeface="微软雅黑" pitchFamily="34" charset="-122"/>
              </a:rPr>
              <a:t>美国堪萨斯州威奇托市 有着近百年的飞机制造历史，在军用飞机和商用飞机制造方面占有举足轻重的地位，全球45%和美国54%的通用航空飞机产自威奇托，当地有著名的飞机制造公司比奇、波音、赛斯纳和雷神等多家军用民用飞机制造公司，和飞机制造关联企业多达200家，航空工业是当地的支柱产业，威奇托因此被称为“世界航空之都”。 </a:t>
            </a:r>
          </a:p>
          <a:p>
            <a:pPr marL="285750" indent="-285750" eaLnBrk="0" hangingPunct="0">
              <a:buFont typeface="Arial" charset="0"/>
              <a:buChar char="•"/>
            </a:pPr>
            <a:endParaRPr lang="zh-CN" altLang="en-US" dirty="0">
              <a:latin typeface="微软雅黑" pitchFamily="34" charset="-122"/>
              <a:ea typeface="微软雅黑" pitchFamily="34" charset="-122"/>
            </a:endParaRPr>
          </a:p>
          <a:p>
            <a:pPr marL="285750" indent="-285750" eaLnBrk="0" hangingPunct="0">
              <a:buFont typeface="Arial" charset="0"/>
              <a:buChar char="•"/>
            </a:pPr>
            <a:r>
              <a:rPr lang="zh-CN" altLang="en-US" dirty="0">
                <a:latin typeface="微软雅黑" pitchFamily="34" charset="-122"/>
                <a:ea typeface="微软雅黑" pitchFamily="34" charset="-122"/>
                <a:sym typeface="Arial" charset="0"/>
              </a:rPr>
              <a:t>2016年5月，国务院办公厅印发《关于促进通用航空业发展的指导意见》以来，通用航空被列入国家战略性新兴产业</a:t>
            </a:r>
            <a:r>
              <a:rPr lang="zh-CN" altLang="en-US" dirty="0">
                <a:solidFill>
                  <a:srgbClr val="FF0000"/>
                </a:solidFill>
                <a:latin typeface="微软雅黑" pitchFamily="34" charset="-122"/>
                <a:ea typeface="微软雅黑" pitchFamily="34" charset="-122"/>
                <a:sym typeface="Arial" charset="0"/>
              </a:rPr>
              <a:t>。</a:t>
            </a:r>
            <a:r>
              <a:rPr lang="zh-CN" altLang="en-US" dirty="0">
                <a:solidFill>
                  <a:srgbClr val="FF0000"/>
                </a:solidFill>
                <a:latin typeface="方正大黑简体" pitchFamily="2" charset="-122"/>
                <a:ea typeface="方正大黑简体" pitchFamily="2" charset="-122"/>
                <a:sym typeface="Arial" charset="0"/>
              </a:rPr>
              <a:t>是通用航空产业热起来。</a:t>
            </a:r>
          </a:p>
          <a:p>
            <a:pPr marL="285750" indent="-285750" eaLnBrk="0" hangingPunct="0">
              <a:buFont typeface="Arial" charset="0"/>
              <a:buChar char="•"/>
            </a:pPr>
            <a:endParaRPr lang="zh-CN" altLang="en-US" dirty="0">
              <a:solidFill>
                <a:srgbClr val="FF0000"/>
              </a:solidFill>
              <a:latin typeface="微软雅黑" pitchFamily="34" charset="-122"/>
              <a:ea typeface="微软雅黑" pitchFamily="34" charset="-122"/>
            </a:endParaRPr>
          </a:p>
          <a:p>
            <a:pPr marL="285750" indent="-285750" eaLnBrk="0" hangingPunct="0">
              <a:buFont typeface="Arial" charset="0"/>
              <a:buChar char="•"/>
            </a:pPr>
            <a:r>
              <a:rPr lang="zh-CN" altLang="en-US" dirty="0">
                <a:latin typeface="微软雅黑" pitchFamily="34" charset="-122"/>
                <a:ea typeface="微软雅黑" pitchFamily="34" charset="-122"/>
                <a:sym typeface="Arial" charset="0"/>
              </a:rPr>
              <a:t>5月17日。为促进通航发展，配合低空空域管理改革，支持新兴航空消费需求，加快实现</a:t>
            </a:r>
            <a:r>
              <a:rPr lang="zh-CN" altLang="en-US" dirty="0">
                <a:solidFill>
                  <a:srgbClr val="FF0000"/>
                </a:solidFill>
                <a:latin typeface="方正大黑简体" pitchFamily="2" charset="-122"/>
                <a:ea typeface="方正大黑简体" pitchFamily="2" charset="-122"/>
                <a:sym typeface="Arial" charset="0"/>
              </a:rPr>
              <a:t>通航从</a:t>
            </a:r>
            <a:r>
              <a:rPr lang="zh-CN" altLang="en-US" dirty="0">
                <a:solidFill>
                  <a:srgbClr val="FF0000"/>
                </a:solidFill>
                <a:latin typeface="微软雅黑"/>
                <a:ea typeface="方正大黑简体" pitchFamily="2" charset="-122"/>
                <a:sym typeface="Arial" charset="0"/>
              </a:rPr>
              <a:t>“</a:t>
            </a:r>
            <a:r>
              <a:rPr lang="zh-CN" altLang="en-US" dirty="0">
                <a:solidFill>
                  <a:srgbClr val="FF0000"/>
                </a:solidFill>
                <a:latin typeface="方正大黑简体" pitchFamily="2" charset="-122"/>
                <a:ea typeface="方正大黑简体" pitchFamily="2" charset="-122"/>
                <a:sym typeface="Arial" charset="0"/>
              </a:rPr>
              <a:t>热起来</a:t>
            </a:r>
            <a:r>
              <a:rPr lang="zh-CN" altLang="en-US" dirty="0">
                <a:solidFill>
                  <a:srgbClr val="FF0000"/>
                </a:solidFill>
                <a:latin typeface="微软雅黑"/>
                <a:ea typeface="方正大黑简体" pitchFamily="2" charset="-122"/>
                <a:sym typeface="Arial" charset="0"/>
              </a:rPr>
              <a:t>”</a:t>
            </a:r>
            <a:r>
              <a:rPr lang="zh-CN" altLang="en-US" dirty="0">
                <a:solidFill>
                  <a:srgbClr val="FF0000"/>
                </a:solidFill>
                <a:latin typeface="方正大黑简体" pitchFamily="2" charset="-122"/>
                <a:ea typeface="方正大黑简体" pitchFamily="2" charset="-122"/>
                <a:sym typeface="Arial" charset="0"/>
              </a:rPr>
              <a:t>向</a:t>
            </a:r>
            <a:r>
              <a:rPr lang="zh-CN" altLang="en-US" dirty="0">
                <a:solidFill>
                  <a:srgbClr val="FF0000"/>
                </a:solidFill>
                <a:latin typeface="微软雅黑"/>
                <a:ea typeface="方正大黑简体" pitchFamily="2" charset="-122"/>
                <a:sym typeface="Arial" charset="0"/>
              </a:rPr>
              <a:t>“</a:t>
            </a:r>
            <a:r>
              <a:rPr lang="zh-CN" altLang="en-US" dirty="0">
                <a:solidFill>
                  <a:srgbClr val="FF0000"/>
                </a:solidFill>
                <a:latin typeface="方正大黑简体" pitchFamily="2" charset="-122"/>
                <a:ea typeface="方正大黑简体" pitchFamily="2" charset="-122"/>
                <a:sym typeface="Arial" charset="0"/>
              </a:rPr>
              <a:t>飞起来</a:t>
            </a:r>
            <a:r>
              <a:rPr lang="zh-CN" altLang="en-US" dirty="0">
                <a:solidFill>
                  <a:srgbClr val="FF0000"/>
                </a:solidFill>
                <a:latin typeface="微软雅黑"/>
                <a:ea typeface="方正大黑简体" pitchFamily="2" charset="-122"/>
                <a:sym typeface="Arial" charset="0"/>
              </a:rPr>
              <a:t>”</a:t>
            </a:r>
            <a:r>
              <a:rPr lang="zh-CN" altLang="en-US" dirty="0">
                <a:solidFill>
                  <a:srgbClr val="FF0000"/>
                </a:solidFill>
                <a:latin typeface="方正大黑简体" pitchFamily="2" charset="-122"/>
                <a:ea typeface="方正大黑简体" pitchFamily="2" charset="-122"/>
                <a:sym typeface="Arial" charset="0"/>
              </a:rPr>
              <a:t>的跨越</a:t>
            </a:r>
            <a:r>
              <a:rPr lang="zh-CN" altLang="en-US" dirty="0">
                <a:latin typeface="微软雅黑" pitchFamily="34" charset="-122"/>
                <a:ea typeface="微软雅黑" pitchFamily="34" charset="-122"/>
                <a:sym typeface="Arial" charset="0"/>
              </a:rPr>
              <a:t>，近日，民航局发布关于印发管理程序《无管制机场飞行运行规则》的通知。</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5" name="Freeform 12"/>
          <p:cNvSpPr>
            <a:spLocks/>
          </p:cNvSpPr>
          <p:nvPr/>
        </p:nvSpPr>
        <p:spPr bwMode="auto">
          <a:xfrm>
            <a:off x="-6350" y="2997200"/>
            <a:ext cx="2203450" cy="2663825"/>
          </a:xfrm>
          <a:custGeom>
            <a:avLst/>
            <a:gdLst>
              <a:gd name="T0" fmla="*/ 0 w 1406"/>
              <a:gd name="T1" fmla="*/ 2147483647 h 1678"/>
              <a:gd name="T2" fmla="*/ 0 w 1406"/>
              <a:gd name="T3" fmla="*/ 2147483647 h 1678"/>
              <a:gd name="T4" fmla="*/ 2147483647 w 1406"/>
              <a:gd name="T5" fmla="*/ 0 h 1678"/>
              <a:gd name="T6" fmla="*/ 2147483647 w 1406"/>
              <a:gd name="T7" fmla="*/ 2147483647 h 1678"/>
              <a:gd name="T8" fmla="*/ 0 w 1406"/>
              <a:gd name="T9" fmla="*/ 2147483647 h 1678"/>
              <a:gd name="T10" fmla="*/ 0 60000 65536"/>
              <a:gd name="T11" fmla="*/ 0 60000 65536"/>
              <a:gd name="T12" fmla="*/ 0 60000 65536"/>
              <a:gd name="T13" fmla="*/ 0 60000 65536"/>
              <a:gd name="T14" fmla="*/ 0 60000 65536"/>
              <a:gd name="T15" fmla="*/ 0 w 1406"/>
              <a:gd name="T16" fmla="*/ 0 h 1678"/>
              <a:gd name="T17" fmla="*/ 1406 w 1406"/>
              <a:gd name="T18" fmla="*/ 1678 h 1678"/>
            </a:gdLst>
            <a:ahLst/>
            <a:cxnLst>
              <a:cxn ang="T10">
                <a:pos x="T0" y="T1"/>
              </a:cxn>
              <a:cxn ang="T11">
                <a:pos x="T2" y="T3"/>
              </a:cxn>
              <a:cxn ang="T12">
                <a:pos x="T4" y="T5"/>
              </a:cxn>
              <a:cxn ang="T13">
                <a:pos x="T6" y="T7"/>
              </a:cxn>
              <a:cxn ang="T14">
                <a:pos x="T8" y="T9"/>
              </a:cxn>
            </a:cxnLst>
            <a:rect l="T15" t="T16" r="T17" b="T18"/>
            <a:pathLst>
              <a:path w="1406" h="1678">
                <a:moveTo>
                  <a:pt x="0" y="1678"/>
                </a:moveTo>
                <a:lnTo>
                  <a:pt x="0" y="1134"/>
                </a:lnTo>
                <a:lnTo>
                  <a:pt x="1406" y="0"/>
                </a:lnTo>
                <a:lnTo>
                  <a:pt x="1406" y="91"/>
                </a:lnTo>
                <a:lnTo>
                  <a:pt x="0" y="1678"/>
                </a:lnTo>
                <a:close/>
              </a:path>
            </a:pathLst>
          </a:custGeom>
          <a:solidFill>
            <a:srgbClr val="E0E0E0"/>
          </a:solidFill>
          <a:ln w="9525">
            <a:noFill/>
            <a:round/>
            <a:headEnd/>
            <a:tailEnd/>
          </a:ln>
        </p:spPr>
        <p:txBody>
          <a:bodyPr/>
          <a:lstStyle/>
          <a:p>
            <a:endParaRPr lang="zh-CN" altLang="en-US"/>
          </a:p>
        </p:txBody>
      </p:sp>
      <p:pic>
        <p:nvPicPr>
          <p:cNvPr id="36866" name="Picture 7" descr="9"/>
          <p:cNvPicPr>
            <a:picLocks noChangeAspect="1"/>
          </p:cNvPicPr>
          <p:nvPr/>
        </p:nvPicPr>
        <p:blipFill>
          <a:blip r:embed="rId2" cstate="print"/>
          <a:srcRect/>
          <a:stretch>
            <a:fillRect/>
          </a:stretch>
        </p:blipFill>
        <p:spPr bwMode="auto">
          <a:xfrm>
            <a:off x="1447800" y="1782763"/>
            <a:ext cx="7359650" cy="1609725"/>
          </a:xfrm>
          <a:prstGeom prst="rect">
            <a:avLst/>
          </a:prstGeom>
          <a:noFill/>
          <a:ln w="9525">
            <a:noFill/>
            <a:miter lim="800000"/>
            <a:headEnd/>
            <a:tailEnd/>
          </a:ln>
        </p:spPr>
      </p:pic>
      <p:sp>
        <p:nvSpPr>
          <p:cNvPr id="36867" name="Freeform 8"/>
          <p:cNvSpPr>
            <a:spLocks/>
          </p:cNvSpPr>
          <p:nvPr/>
        </p:nvSpPr>
        <p:spPr bwMode="auto">
          <a:xfrm>
            <a:off x="568325" y="-6350"/>
            <a:ext cx="1784350" cy="6873875"/>
          </a:xfrm>
          <a:custGeom>
            <a:avLst/>
            <a:gdLst>
              <a:gd name="T0" fmla="*/ 0 w 1124"/>
              <a:gd name="T1" fmla="*/ 0 h 4343"/>
              <a:gd name="T2" fmla="*/ 2147483647 w 1124"/>
              <a:gd name="T3" fmla="*/ 2147483647 h 4343"/>
              <a:gd name="T4" fmla="*/ 2147483647 w 1124"/>
              <a:gd name="T5" fmla="*/ 2147483647 h 4343"/>
              <a:gd name="T6" fmla="*/ 2147483647 w 1124"/>
              <a:gd name="T7" fmla="*/ 2147483647 h 4343"/>
              <a:gd name="T8" fmla="*/ 2147483647 w 1124"/>
              <a:gd name="T9" fmla="*/ 2147483647 h 4343"/>
              <a:gd name="T10" fmla="*/ 2147483647 w 1124"/>
              <a:gd name="T11" fmla="*/ 2147483647 h 4343"/>
              <a:gd name="T12" fmla="*/ 2147483647 w 1124"/>
              <a:gd name="T13" fmla="*/ 2147483647 h 4343"/>
              <a:gd name="T14" fmla="*/ 2147483647 w 1124"/>
              <a:gd name="T15" fmla="*/ 2147483647 h 4343"/>
              <a:gd name="T16" fmla="*/ 0 w 1124"/>
              <a:gd name="T17" fmla="*/ 0 h 43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24"/>
              <a:gd name="T28" fmla="*/ 0 h 4343"/>
              <a:gd name="T29" fmla="*/ 1124 w 1124"/>
              <a:gd name="T30" fmla="*/ 4343 h 434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24" h="4343">
                <a:moveTo>
                  <a:pt x="0" y="0"/>
                </a:moveTo>
                <a:lnTo>
                  <a:pt x="490" y="2"/>
                </a:lnTo>
                <a:lnTo>
                  <a:pt x="1124" y="1373"/>
                </a:lnTo>
                <a:lnTo>
                  <a:pt x="1124" y="2036"/>
                </a:lnTo>
                <a:lnTo>
                  <a:pt x="889" y="4343"/>
                </a:lnTo>
                <a:lnTo>
                  <a:pt x="526" y="4343"/>
                </a:lnTo>
                <a:lnTo>
                  <a:pt x="1079" y="2031"/>
                </a:lnTo>
                <a:lnTo>
                  <a:pt x="1079" y="1383"/>
                </a:lnTo>
                <a:lnTo>
                  <a:pt x="0" y="0"/>
                </a:lnTo>
                <a:close/>
              </a:path>
            </a:pathLst>
          </a:custGeom>
          <a:solidFill>
            <a:schemeClr val="bg1"/>
          </a:solidFill>
          <a:ln w="9525">
            <a:noFill/>
            <a:round/>
            <a:headEnd/>
            <a:tailEnd/>
          </a:ln>
        </p:spPr>
        <p:txBody>
          <a:bodyPr/>
          <a:lstStyle/>
          <a:p>
            <a:endParaRPr lang="zh-CN" altLang="en-US"/>
          </a:p>
        </p:txBody>
      </p:sp>
      <p:sp>
        <p:nvSpPr>
          <p:cNvPr id="36868" name="Freeform 9"/>
          <p:cNvSpPr>
            <a:spLocks/>
          </p:cNvSpPr>
          <p:nvPr/>
        </p:nvSpPr>
        <p:spPr bwMode="auto">
          <a:xfrm>
            <a:off x="-9525" y="-6350"/>
            <a:ext cx="2390775" cy="6877050"/>
          </a:xfrm>
          <a:custGeom>
            <a:avLst/>
            <a:gdLst>
              <a:gd name="T0" fmla="*/ 2147483647 w 1507"/>
              <a:gd name="T1" fmla="*/ 0 h 4334"/>
              <a:gd name="T2" fmla="*/ 2147483647 w 1507"/>
              <a:gd name="T3" fmla="*/ 2147483647 h 4334"/>
              <a:gd name="T4" fmla="*/ 2147483647 w 1507"/>
              <a:gd name="T5" fmla="*/ 2147483647 h 4334"/>
              <a:gd name="T6" fmla="*/ 2147483647 w 1507"/>
              <a:gd name="T7" fmla="*/ 2147483647 h 4334"/>
              <a:gd name="T8" fmla="*/ 2147483647 w 1507"/>
              <a:gd name="T9" fmla="*/ 2147483647 h 4334"/>
              <a:gd name="T10" fmla="*/ 2147483647 w 1507"/>
              <a:gd name="T11" fmla="*/ 2147483647 h 4334"/>
              <a:gd name="T12" fmla="*/ 2147483647 w 1507"/>
              <a:gd name="T13" fmla="*/ 2147483647 h 4334"/>
              <a:gd name="T14" fmla="*/ 2147483647 w 1507"/>
              <a:gd name="T15" fmla="*/ 2147483647 h 4334"/>
              <a:gd name="T16" fmla="*/ 2147483647 w 1507"/>
              <a:gd name="T17" fmla="*/ 2147483647 h 4334"/>
              <a:gd name="T18" fmla="*/ 0 w 1507"/>
              <a:gd name="T19" fmla="*/ 2147483647 h 4334"/>
              <a:gd name="T20" fmla="*/ 2147483647 w 1507"/>
              <a:gd name="T21" fmla="*/ 0 h 43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507"/>
              <a:gd name="T34" fmla="*/ 0 h 4334"/>
              <a:gd name="T35" fmla="*/ 1507 w 1507"/>
              <a:gd name="T36" fmla="*/ 4334 h 433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507" h="4334">
                <a:moveTo>
                  <a:pt x="181" y="0"/>
                </a:moveTo>
                <a:lnTo>
                  <a:pt x="1507" y="1379"/>
                </a:lnTo>
                <a:lnTo>
                  <a:pt x="1507" y="2036"/>
                </a:lnTo>
                <a:lnTo>
                  <a:pt x="727" y="4334"/>
                </a:lnTo>
                <a:lnTo>
                  <a:pt x="2" y="4334"/>
                </a:lnTo>
                <a:lnTo>
                  <a:pt x="2" y="4162"/>
                </a:lnTo>
                <a:lnTo>
                  <a:pt x="1441" y="1936"/>
                </a:lnTo>
                <a:lnTo>
                  <a:pt x="1441" y="1447"/>
                </a:lnTo>
                <a:lnTo>
                  <a:pt x="8" y="434"/>
                </a:lnTo>
                <a:lnTo>
                  <a:pt x="0" y="6"/>
                </a:lnTo>
                <a:lnTo>
                  <a:pt x="181" y="0"/>
                </a:lnTo>
                <a:close/>
              </a:path>
            </a:pathLst>
          </a:custGeom>
          <a:solidFill>
            <a:schemeClr val="accent1"/>
          </a:solidFill>
          <a:ln w="9525">
            <a:noFill/>
            <a:round/>
            <a:headEnd/>
            <a:tailEnd/>
          </a:ln>
        </p:spPr>
        <p:txBody>
          <a:bodyPr/>
          <a:lstStyle/>
          <a:p>
            <a:endParaRPr lang="zh-CN" altLang="en-US"/>
          </a:p>
        </p:txBody>
      </p:sp>
      <p:sp>
        <p:nvSpPr>
          <p:cNvPr id="36869" name="Freeform 10"/>
          <p:cNvSpPr>
            <a:spLocks/>
          </p:cNvSpPr>
          <p:nvPr/>
        </p:nvSpPr>
        <p:spPr bwMode="auto">
          <a:xfrm>
            <a:off x="2557463" y="0"/>
            <a:ext cx="3022600" cy="6858000"/>
          </a:xfrm>
          <a:custGeom>
            <a:avLst/>
            <a:gdLst>
              <a:gd name="T0" fmla="*/ 2147483647 w 1904"/>
              <a:gd name="T1" fmla="*/ 0 h 4354"/>
              <a:gd name="T2" fmla="*/ 2147483647 w 1904"/>
              <a:gd name="T3" fmla="*/ 0 h 4354"/>
              <a:gd name="T4" fmla="*/ 0 w 1904"/>
              <a:gd name="T5" fmla="*/ 2147483647 h 4354"/>
              <a:gd name="T6" fmla="*/ 0 w 1904"/>
              <a:gd name="T7" fmla="*/ 2147483647 h 4354"/>
              <a:gd name="T8" fmla="*/ 2147483647 w 1904"/>
              <a:gd name="T9" fmla="*/ 2147483647 h 4354"/>
              <a:gd name="T10" fmla="*/ 2147483647 w 1904"/>
              <a:gd name="T11" fmla="*/ 2147483647 h 4354"/>
              <a:gd name="T12" fmla="*/ 2147483647 w 1904"/>
              <a:gd name="T13" fmla="*/ 2147483647 h 4354"/>
              <a:gd name="T14" fmla="*/ 2147483647 w 1904"/>
              <a:gd name="T15" fmla="*/ 2147483647 h 4354"/>
              <a:gd name="T16" fmla="*/ 2147483647 w 1904"/>
              <a:gd name="T17" fmla="*/ 0 h 43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04"/>
              <a:gd name="T28" fmla="*/ 0 h 4354"/>
              <a:gd name="T29" fmla="*/ 1904 w 1904"/>
              <a:gd name="T30" fmla="*/ 4354 h 435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04" h="4354">
                <a:moveTo>
                  <a:pt x="1904" y="0"/>
                </a:moveTo>
                <a:lnTo>
                  <a:pt x="1178" y="0"/>
                </a:lnTo>
                <a:lnTo>
                  <a:pt x="0" y="1342"/>
                </a:lnTo>
                <a:lnTo>
                  <a:pt x="0" y="1950"/>
                </a:lnTo>
                <a:lnTo>
                  <a:pt x="498" y="4354"/>
                </a:lnTo>
                <a:lnTo>
                  <a:pt x="1088" y="4354"/>
                </a:lnTo>
                <a:lnTo>
                  <a:pt x="44" y="1985"/>
                </a:lnTo>
                <a:lnTo>
                  <a:pt x="44" y="1361"/>
                </a:lnTo>
                <a:lnTo>
                  <a:pt x="1904" y="0"/>
                </a:lnTo>
                <a:close/>
              </a:path>
            </a:pathLst>
          </a:custGeom>
          <a:solidFill>
            <a:srgbClr val="D3D3D3"/>
          </a:solidFill>
          <a:ln w="9525">
            <a:noFill/>
            <a:round/>
            <a:headEnd/>
            <a:tailEnd/>
          </a:ln>
        </p:spPr>
        <p:txBody>
          <a:bodyPr/>
          <a:lstStyle/>
          <a:p>
            <a:endParaRPr lang="zh-CN" altLang="en-US"/>
          </a:p>
        </p:txBody>
      </p:sp>
      <p:sp>
        <p:nvSpPr>
          <p:cNvPr id="36870" name="Freeform 11"/>
          <p:cNvSpPr>
            <a:spLocks/>
          </p:cNvSpPr>
          <p:nvPr/>
        </p:nvSpPr>
        <p:spPr bwMode="auto">
          <a:xfrm>
            <a:off x="2959100" y="-11113"/>
            <a:ext cx="2711450" cy="1884363"/>
          </a:xfrm>
          <a:custGeom>
            <a:avLst/>
            <a:gdLst>
              <a:gd name="T0" fmla="*/ 2147483647 w 1708"/>
              <a:gd name="T1" fmla="*/ 2147483647 h 1189"/>
              <a:gd name="T2" fmla="*/ 2147483647 w 1708"/>
              <a:gd name="T3" fmla="*/ 0 h 1189"/>
              <a:gd name="T4" fmla="*/ 0 w 1708"/>
              <a:gd name="T5" fmla="*/ 2147483647 h 1189"/>
              <a:gd name="T6" fmla="*/ 2147483647 w 1708"/>
              <a:gd name="T7" fmla="*/ 2147483647 h 1189"/>
              <a:gd name="T8" fmla="*/ 0 60000 65536"/>
              <a:gd name="T9" fmla="*/ 0 60000 65536"/>
              <a:gd name="T10" fmla="*/ 0 60000 65536"/>
              <a:gd name="T11" fmla="*/ 0 60000 65536"/>
              <a:gd name="T12" fmla="*/ 0 w 1708"/>
              <a:gd name="T13" fmla="*/ 0 h 1189"/>
              <a:gd name="T14" fmla="*/ 1708 w 1708"/>
              <a:gd name="T15" fmla="*/ 1189 h 1189"/>
            </a:gdLst>
            <a:ahLst/>
            <a:cxnLst>
              <a:cxn ang="T8">
                <a:pos x="T0" y="T1"/>
              </a:cxn>
              <a:cxn ang="T9">
                <a:pos x="T2" y="T3"/>
              </a:cxn>
              <a:cxn ang="T10">
                <a:pos x="T4" y="T5"/>
              </a:cxn>
              <a:cxn ang="T11">
                <a:pos x="T6" y="T7"/>
              </a:cxn>
            </a:cxnLst>
            <a:rect l="T12" t="T13" r="T14" b="T15"/>
            <a:pathLst>
              <a:path w="1708" h="1189">
                <a:moveTo>
                  <a:pt x="1708" y="1"/>
                </a:moveTo>
                <a:lnTo>
                  <a:pt x="1379" y="0"/>
                </a:lnTo>
                <a:lnTo>
                  <a:pt x="0" y="1189"/>
                </a:lnTo>
                <a:lnTo>
                  <a:pt x="1708" y="1"/>
                </a:lnTo>
                <a:close/>
              </a:path>
            </a:pathLst>
          </a:custGeom>
          <a:solidFill>
            <a:srgbClr val="FFFFFF">
              <a:alpha val="50195"/>
            </a:srgbClr>
          </a:solidFill>
          <a:ln w="9525">
            <a:noFill/>
            <a:round/>
            <a:headEnd/>
            <a:tailEnd/>
          </a:ln>
        </p:spPr>
        <p:txBody>
          <a:bodyPr/>
          <a:lstStyle/>
          <a:p>
            <a:endParaRPr lang="zh-CN" altLang="en-US"/>
          </a:p>
        </p:txBody>
      </p:sp>
      <p:sp>
        <p:nvSpPr>
          <p:cNvPr id="36871" name="Freeform 13"/>
          <p:cNvSpPr>
            <a:spLocks/>
          </p:cNvSpPr>
          <p:nvPr/>
        </p:nvSpPr>
        <p:spPr bwMode="auto">
          <a:xfrm>
            <a:off x="2498725" y="-6350"/>
            <a:ext cx="6105525" cy="6864350"/>
          </a:xfrm>
          <a:custGeom>
            <a:avLst/>
            <a:gdLst>
              <a:gd name="T0" fmla="*/ 2147483647 w 3846"/>
              <a:gd name="T1" fmla="*/ 0 h 4354"/>
              <a:gd name="T2" fmla="*/ 2147483647 w 3846"/>
              <a:gd name="T3" fmla="*/ 0 h 4354"/>
              <a:gd name="T4" fmla="*/ 0 w 3846"/>
              <a:gd name="T5" fmla="*/ 2147483647 h 4354"/>
              <a:gd name="T6" fmla="*/ 0 w 3846"/>
              <a:gd name="T7" fmla="*/ 2147483647 h 4354"/>
              <a:gd name="T8" fmla="*/ 2147483647 w 3846"/>
              <a:gd name="T9" fmla="*/ 2147483647 h 4354"/>
              <a:gd name="T10" fmla="*/ 2147483647 w 3846"/>
              <a:gd name="T11" fmla="*/ 2147483647 h 4354"/>
              <a:gd name="T12" fmla="*/ 2147483647 w 3846"/>
              <a:gd name="T13" fmla="*/ 2147483647 h 4354"/>
              <a:gd name="T14" fmla="*/ 2147483647 w 3846"/>
              <a:gd name="T15" fmla="*/ 2147483647 h 4354"/>
              <a:gd name="T16" fmla="*/ 2147483647 w 3846"/>
              <a:gd name="T17" fmla="*/ 0 h 4354"/>
              <a:gd name="T18" fmla="*/ 2147483647 w 3846"/>
              <a:gd name="T19" fmla="*/ 0 h 435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46"/>
              <a:gd name="T31" fmla="*/ 0 h 4354"/>
              <a:gd name="T32" fmla="*/ 3846 w 3846"/>
              <a:gd name="T33" fmla="*/ 4354 h 435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46" h="4354">
                <a:moveTo>
                  <a:pt x="3665" y="0"/>
                </a:moveTo>
                <a:lnTo>
                  <a:pt x="2122" y="0"/>
                </a:lnTo>
                <a:lnTo>
                  <a:pt x="0" y="1339"/>
                </a:lnTo>
                <a:lnTo>
                  <a:pt x="0" y="1950"/>
                </a:lnTo>
                <a:lnTo>
                  <a:pt x="1215" y="4354"/>
                </a:lnTo>
                <a:lnTo>
                  <a:pt x="1941" y="4354"/>
                </a:lnTo>
                <a:lnTo>
                  <a:pt x="72" y="1877"/>
                </a:lnTo>
                <a:lnTo>
                  <a:pt x="72" y="1361"/>
                </a:lnTo>
                <a:lnTo>
                  <a:pt x="3846" y="0"/>
                </a:lnTo>
                <a:lnTo>
                  <a:pt x="2122" y="0"/>
                </a:lnTo>
              </a:path>
            </a:pathLst>
          </a:custGeom>
          <a:solidFill>
            <a:schemeClr val="hlink"/>
          </a:solidFill>
          <a:ln w="9525">
            <a:noFill/>
            <a:round/>
            <a:headEnd/>
            <a:tailEnd/>
          </a:ln>
        </p:spPr>
        <p:txBody>
          <a:bodyPr/>
          <a:lstStyle/>
          <a:p>
            <a:endParaRPr lang="zh-CN" altLang="en-US"/>
          </a:p>
        </p:txBody>
      </p:sp>
      <p:sp>
        <p:nvSpPr>
          <p:cNvPr id="36872" name="Freeform 14"/>
          <p:cNvSpPr>
            <a:spLocks/>
          </p:cNvSpPr>
          <p:nvPr/>
        </p:nvSpPr>
        <p:spPr bwMode="auto">
          <a:xfrm>
            <a:off x="-6350" y="185738"/>
            <a:ext cx="2243138" cy="5984875"/>
          </a:xfrm>
          <a:custGeom>
            <a:avLst/>
            <a:gdLst>
              <a:gd name="T0" fmla="*/ 0 w 1415"/>
              <a:gd name="T1" fmla="*/ 0 h 3770"/>
              <a:gd name="T2" fmla="*/ 2147483647 w 1415"/>
              <a:gd name="T3" fmla="*/ 2147483647 h 3770"/>
              <a:gd name="T4" fmla="*/ 2147483647 w 1415"/>
              <a:gd name="T5" fmla="*/ 2147483647 h 3770"/>
              <a:gd name="T6" fmla="*/ 0 w 1415"/>
              <a:gd name="T7" fmla="*/ 2147483647 h 3770"/>
              <a:gd name="T8" fmla="*/ 0 w 1415"/>
              <a:gd name="T9" fmla="*/ 2147483647 h 3770"/>
              <a:gd name="T10" fmla="*/ 2147483647 w 1415"/>
              <a:gd name="T11" fmla="*/ 2147483647 h 3770"/>
              <a:gd name="T12" fmla="*/ 2147483647 w 1415"/>
              <a:gd name="T13" fmla="*/ 2147483647 h 3770"/>
              <a:gd name="T14" fmla="*/ 2147483647 w 1415"/>
              <a:gd name="T15" fmla="*/ 2147483647 h 3770"/>
              <a:gd name="T16" fmla="*/ 0 w 1415"/>
              <a:gd name="T17" fmla="*/ 0 h 37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15"/>
              <a:gd name="T28" fmla="*/ 0 h 3770"/>
              <a:gd name="T29" fmla="*/ 1415 w 1415"/>
              <a:gd name="T30" fmla="*/ 3770 h 377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15" h="3770">
                <a:moveTo>
                  <a:pt x="0" y="0"/>
                </a:moveTo>
                <a:lnTo>
                  <a:pt x="1415" y="1197"/>
                </a:lnTo>
                <a:lnTo>
                  <a:pt x="1415" y="1862"/>
                </a:lnTo>
                <a:lnTo>
                  <a:pt x="0" y="3770"/>
                </a:lnTo>
                <a:lnTo>
                  <a:pt x="0" y="3272"/>
                </a:lnTo>
                <a:lnTo>
                  <a:pt x="1376" y="1801"/>
                </a:lnTo>
                <a:lnTo>
                  <a:pt x="1376" y="1272"/>
                </a:lnTo>
                <a:lnTo>
                  <a:pt x="6" y="962"/>
                </a:lnTo>
                <a:lnTo>
                  <a:pt x="0" y="0"/>
                </a:lnTo>
                <a:close/>
              </a:path>
            </a:pathLst>
          </a:custGeom>
          <a:solidFill>
            <a:schemeClr val="accent2"/>
          </a:solidFill>
          <a:ln w="9525">
            <a:noFill/>
            <a:round/>
            <a:headEnd/>
            <a:tailEnd/>
          </a:ln>
        </p:spPr>
        <p:txBody>
          <a:bodyPr/>
          <a:lstStyle/>
          <a:p>
            <a:endParaRPr lang="zh-CN" altLang="en-US"/>
          </a:p>
        </p:txBody>
      </p:sp>
      <p:sp>
        <p:nvSpPr>
          <p:cNvPr id="36873" name="Freeform 15"/>
          <p:cNvSpPr>
            <a:spLocks/>
          </p:cNvSpPr>
          <p:nvPr/>
        </p:nvSpPr>
        <p:spPr bwMode="auto">
          <a:xfrm>
            <a:off x="2608263" y="642938"/>
            <a:ext cx="6540500" cy="6215062"/>
          </a:xfrm>
          <a:custGeom>
            <a:avLst/>
            <a:gdLst>
              <a:gd name="T0" fmla="*/ 2147483647 w 4120"/>
              <a:gd name="T1" fmla="*/ 0 h 3915"/>
              <a:gd name="T2" fmla="*/ 2147483647 w 4120"/>
              <a:gd name="T3" fmla="*/ 2147483647 h 3915"/>
              <a:gd name="T4" fmla="*/ 2147483647 w 4120"/>
              <a:gd name="T5" fmla="*/ 2147483647 h 3915"/>
              <a:gd name="T6" fmla="*/ 2147483647 w 4120"/>
              <a:gd name="T7" fmla="*/ 2147483647 h 3915"/>
              <a:gd name="T8" fmla="*/ 2147483647 w 4120"/>
              <a:gd name="T9" fmla="*/ 2147483647 h 3915"/>
              <a:gd name="T10" fmla="*/ 2147483647 w 4120"/>
              <a:gd name="T11" fmla="*/ 2147483647 h 3915"/>
              <a:gd name="T12" fmla="*/ 0 w 4120"/>
              <a:gd name="T13" fmla="*/ 2147483647 h 3915"/>
              <a:gd name="T14" fmla="*/ 0 w 4120"/>
              <a:gd name="T15" fmla="*/ 2147483647 h 3915"/>
              <a:gd name="T16" fmla="*/ 2147483647 w 4120"/>
              <a:gd name="T17" fmla="*/ 0 h 39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120"/>
              <a:gd name="T28" fmla="*/ 0 h 3915"/>
              <a:gd name="T29" fmla="*/ 4120 w 4120"/>
              <a:gd name="T30" fmla="*/ 3915 h 391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120" h="3915">
                <a:moveTo>
                  <a:pt x="4115" y="0"/>
                </a:moveTo>
                <a:lnTo>
                  <a:pt x="4120" y="500"/>
                </a:lnTo>
                <a:lnTo>
                  <a:pt x="61" y="1059"/>
                </a:lnTo>
                <a:lnTo>
                  <a:pt x="61" y="1466"/>
                </a:lnTo>
                <a:lnTo>
                  <a:pt x="2419" y="3915"/>
                </a:lnTo>
                <a:lnTo>
                  <a:pt x="1830" y="3915"/>
                </a:lnTo>
                <a:lnTo>
                  <a:pt x="0" y="1449"/>
                </a:lnTo>
                <a:lnTo>
                  <a:pt x="0" y="967"/>
                </a:lnTo>
                <a:lnTo>
                  <a:pt x="4115" y="0"/>
                </a:lnTo>
                <a:close/>
              </a:path>
            </a:pathLst>
          </a:custGeom>
          <a:solidFill>
            <a:schemeClr val="tx2"/>
          </a:solidFill>
          <a:ln w="9525">
            <a:noFill/>
            <a:round/>
            <a:headEnd/>
            <a:tailEnd/>
          </a:ln>
        </p:spPr>
        <p:txBody>
          <a:bodyPr/>
          <a:lstStyle/>
          <a:p>
            <a:endParaRPr lang="zh-CN" altLang="en-US"/>
          </a:p>
        </p:txBody>
      </p:sp>
      <p:sp>
        <p:nvSpPr>
          <p:cNvPr id="36874" name="Freeform 16"/>
          <p:cNvSpPr>
            <a:spLocks/>
          </p:cNvSpPr>
          <p:nvPr/>
        </p:nvSpPr>
        <p:spPr bwMode="auto">
          <a:xfrm>
            <a:off x="2586038" y="-14288"/>
            <a:ext cx="6557962" cy="6872288"/>
          </a:xfrm>
          <a:custGeom>
            <a:avLst/>
            <a:gdLst>
              <a:gd name="T0" fmla="*/ 2147483647 w 4131"/>
              <a:gd name="T1" fmla="*/ 0 h 4348"/>
              <a:gd name="T2" fmla="*/ 2147483647 w 4131"/>
              <a:gd name="T3" fmla="*/ 2147483647 h 4348"/>
              <a:gd name="T4" fmla="*/ 2147483647 w 4131"/>
              <a:gd name="T5" fmla="*/ 2147483647 h 4348"/>
              <a:gd name="T6" fmla="*/ 2147483647 w 4131"/>
              <a:gd name="T7" fmla="*/ 2147483647 h 4348"/>
              <a:gd name="T8" fmla="*/ 2147483647 w 4131"/>
              <a:gd name="T9" fmla="*/ 2147483647 h 4348"/>
              <a:gd name="T10" fmla="*/ 2147483647 w 4131"/>
              <a:gd name="T11" fmla="*/ 2147483647 h 4348"/>
              <a:gd name="T12" fmla="*/ 0 w 4131"/>
              <a:gd name="T13" fmla="*/ 2147483647 h 4348"/>
              <a:gd name="T14" fmla="*/ 0 w 4131"/>
              <a:gd name="T15" fmla="*/ 2147483647 h 4348"/>
              <a:gd name="T16" fmla="*/ 2147483647 w 4131"/>
              <a:gd name="T17" fmla="*/ 0 h 4348"/>
              <a:gd name="T18" fmla="*/ 2147483647 w 4131"/>
              <a:gd name="T19" fmla="*/ 0 h 434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131"/>
              <a:gd name="T31" fmla="*/ 0 h 4348"/>
              <a:gd name="T32" fmla="*/ 4131 w 4131"/>
              <a:gd name="T33" fmla="*/ 4348 h 434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131" h="4348">
                <a:moveTo>
                  <a:pt x="4131" y="0"/>
                </a:moveTo>
                <a:lnTo>
                  <a:pt x="4126" y="494"/>
                </a:lnTo>
                <a:lnTo>
                  <a:pt x="55" y="1404"/>
                </a:lnTo>
                <a:lnTo>
                  <a:pt x="55" y="1853"/>
                </a:lnTo>
                <a:lnTo>
                  <a:pt x="3156" y="4348"/>
                </a:lnTo>
                <a:lnTo>
                  <a:pt x="2067" y="4348"/>
                </a:lnTo>
                <a:lnTo>
                  <a:pt x="0" y="1882"/>
                </a:lnTo>
                <a:lnTo>
                  <a:pt x="0" y="1355"/>
                </a:lnTo>
                <a:lnTo>
                  <a:pt x="3615" y="0"/>
                </a:lnTo>
                <a:lnTo>
                  <a:pt x="4131" y="0"/>
                </a:lnTo>
                <a:close/>
              </a:path>
            </a:pathLst>
          </a:custGeom>
          <a:solidFill>
            <a:srgbClr val="FFFFFF"/>
          </a:solidFill>
          <a:ln w="9525">
            <a:noFill/>
            <a:round/>
            <a:headEnd/>
            <a:tailEnd/>
          </a:ln>
        </p:spPr>
        <p:txBody>
          <a:bodyPr/>
          <a:lstStyle/>
          <a:p>
            <a:endParaRPr lang="zh-CN" altLang="en-US"/>
          </a:p>
        </p:txBody>
      </p:sp>
      <p:sp>
        <p:nvSpPr>
          <p:cNvPr id="36875" name="Freeform 17"/>
          <p:cNvSpPr>
            <a:spLocks/>
          </p:cNvSpPr>
          <p:nvPr/>
        </p:nvSpPr>
        <p:spPr bwMode="auto">
          <a:xfrm>
            <a:off x="2771775" y="-23813"/>
            <a:ext cx="5761038" cy="2084388"/>
          </a:xfrm>
          <a:custGeom>
            <a:avLst/>
            <a:gdLst>
              <a:gd name="T0" fmla="*/ 0 w 3629"/>
              <a:gd name="T1" fmla="*/ 2147483647 h 1315"/>
              <a:gd name="T2" fmla="*/ 2147483647 w 3629"/>
              <a:gd name="T3" fmla="*/ 0 h 1315"/>
              <a:gd name="T4" fmla="*/ 2147483647 w 3629"/>
              <a:gd name="T5" fmla="*/ 0 h 1315"/>
              <a:gd name="T6" fmla="*/ 0 w 3629"/>
              <a:gd name="T7" fmla="*/ 2147483647 h 1315"/>
              <a:gd name="T8" fmla="*/ 0 60000 65536"/>
              <a:gd name="T9" fmla="*/ 0 60000 65536"/>
              <a:gd name="T10" fmla="*/ 0 60000 65536"/>
              <a:gd name="T11" fmla="*/ 0 60000 65536"/>
              <a:gd name="T12" fmla="*/ 0 w 3629"/>
              <a:gd name="T13" fmla="*/ 0 h 1315"/>
              <a:gd name="T14" fmla="*/ 3629 w 3629"/>
              <a:gd name="T15" fmla="*/ 1315 h 1315"/>
            </a:gdLst>
            <a:ahLst/>
            <a:cxnLst>
              <a:cxn ang="T8">
                <a:pos x="T0" y="T1"/>
              </a:cxn>
              <a:cxn ang="T9">
                <a:pos x="T2" y="T3"/>
              </a:cxn>
              <a:cxn ang="T10">
                <a:pos x="T4" y="T5"/>
              </a:cxn>
              <a:cxn ang="T11">
                <a:pos x="T6" y="T7"/>
              </a:cxn>
            </a:cxnLst>
            <a:rect l="T12" t="T13" r="T14" b="T15"/>
            <a:pathLst>
              <a:path w="3629" h="1315">
                <a:moveTo>
                  <a:pt x="0" y="1315"/>
                </a:moveTo>
                <a:lnTo>
                  <a:pt x="2858" y="0"/>
                </a:lnTo>
                <a:lnTo>
                  <a:pt x="3629" y="0"/>
                </a:lnTo>
                <a:lnTo>
                  <a:pt x="0" y="1315"/>
                </a:lnTo>
                <a:close/>
              </a:path>
            </a:pathLst>
          </a:custGeom>
          <a:solidFill>
            <a:srgbClr val="FFFFFF">
              <a:alpha val="50195"/>
            </a:srgbClr>
          </a:solidFill>
          <a:ln w="9525">
            <a:noFill/>
            <a:round/>
            <a:headEnd/>
            <a:tailEnd/>
          </a:ln>
        </p:spPr>
        <p:txBody>
          <a:bodyPr/>
          <a:lstStyle/>
          <a:p>
            <a:endParaRPr lang="zh-CN" altLang="en-US"/>
          </a:p>
        </p:txBody>
      </p:sp>
      <p:sp>
        <p:nvSpPr>
          <p:cNvPr id="36876" name="Freeform 18"/>
          <p:cNvSpPr>
            <a:spLocks/>
          </p:cNvSpPr>
          <p:nvPr/>
        </p:nvSpPr>
        <p:spPr bwMode="auto">
          <a:xfrm>
            <a:off x="2555875" y="2924175"/>
            <a:ext cx="3384550" cy="3944938"/>
          </a:xfrm>
          <a:custGeom>
            <a:avLst/>
            <a:gdLst>
              <a:gd name="T0" fmla="*/ 0 w 2132"/>
              <a:gd name="T1" fmla="*/ 0 h 2495"/>
              <a:gd name="T2" fmla="*/ 2147483647 w 2132"/>
              <a:gd name="T3" fmla="*/ 2147483647 h 2495"/>
              <a:gd name="T4" fmla="*/ 2147483647 w 2132"/>
              <a:gd name="T5" fmla="*/ 2147483647 h 2495"/>
              <a:gd name="T6" fmla="*/ 0 w 2132"/>
              <a:gd name="T7" fmla="*/ 0 h 2495"/>
              <a:gd name="T8" fmla="*/ 0 60000 65536"/>
              <a:gd name="T9" fmla="*/ 0 60000 65536"/>
              <a:gd name="T10" fmla="*/ 0 60000 65536"/>
              <a:gd name="T11" fmla="*/ 0 60000 65536"/>
              <a:gd name="T12" fmla="*/ 0 w 2132"/>
              <a:gd name="T13" fmla="*/ 0 h 2495"/>
              <a:gd name="T14" fmla="*/ 2132 w 2132"/>
              <a:gd name="T15" fmla="*/ 2495 h 2495"/>
            </a:gdLst>
            <a:ahLst/>
            <a:cxnLst>
              <a:cxn ang="T8">
                <a:pos x="T0" y="T1"/>
              </a:cxn>
              <a:cxn ang="T9">
                <a:pos x="T2" y="T3"/>
              </a:cxn>
              <a:cxn ang="T10">
                <a:pos x="T4" y="T5"/>
              </a:cxn>
              <a:cxn ang="T11">
                <a:pos x="T6" y="T7"/>
              </a:cxn>
            </a:cxnLst>
            <a:rect l="T12" t="T13" r="T14" b="T15"/>
            <a:pathLst>
              <a:path w="2132" h="2495">
                <a:moveTo>
                  <a:pt x="0" y="0"/>
                </a:moveTo>
                <a:lnTo>
                  <a:pt x="2132" y="2495"/>
                </a:lnTo>
                <a:lnTo>
                  <a:pt x="1814" y="2495"/>
                </a:lnTo>
                <a:lnTo>
                  <a:pt x="0" y="0"/>
                </a:lnTo>
                <a:close/>
              </a:path>
            </a:pathLst>
          </a:custGeom>
          <a:solidFill>
            <a:srgbClr val="FFFFFF">
              <a:alpha val="34117"/>
            </a:srgbClr>
          </a:solidFill>
          <a:ln w="9525">
            <a:noFill/>
            <a:round/>
            <a:headEnd/>
            <a:tailEnd/>
          </a:ln>
        </p:spPr>
        <p:txBody>
          <a:bodyPr/>
          <a:lstStyle/>
          <a:p>
            <a:endParaRPr lang="zh-CN" altLang="en-US"/>
          </a:p>
        </p:txBody>
      </p:sp>
      <p:sp>
        <p:nvSpPr>
          <p:cNvPr id="36877" name="Freeform 24"/>
          <p:cNvSpPr>
            <a:spLocks/>
          </p:cNvSpPr>
          <p:nvPr/>
        </p:nvSpPr>
        <p:spPr bwMode="auto">
          <a:xfrm>
            <a:off x="-15875" y="180975"/>
            <a:ext cx="2259013" cy="1914525"/>
          </a:xfrm>
          <a:custGeom>
            <a:avLst/>
            <a:gdLst>
              <a:gd name="T0" fmla="*/ 2147483647 w 1425"/>
              <a:gd name="T1" fmla="*/ 2147483647 h 1206"/>
              <a:gd name="T2" fmla="*/ 0 w 1425"/>
              <a:gd name="T3" fmla="*/ 0 h 1206"/>
              <a:gd name="T4" fmla="*/ 0 w 1425"/>
              <a:gd name="T5" fmla="*/ 2147483647 h 1206"/>
              <a:gd name="T6" fmla="*/ 2147483647 w 1425"/>
              <a:gd name="T7" fmla="*/ 2147483647 h 1206"/>
              <a:gd name="T8" fmla="*/ 0 60000 65536"/>
              <a:gd name="T9" fmla="*/ 0 60000 65536"/>
              <a:gd name="T10" fmla="*/ 0 60000 65536"/>
              <a:gd name="T11" fmla="*/ 0 60000 65536"/>
              <a:gd name="T12" fmla="*/ 0 w 1425"/>
              <a:gd name="T13" fmla="*/ 0 h 1206"/>
              <a:gd name="T14" fmla="*/ 1425 w 1425"/>
              <a:gd name="T15" fmla="*/ 1206 h 1206"/>
            </a:gdLst>
            <a:ahLst/>
            <a:cxnLst>
              <a:cxn ang="T8">
                <a:pos x="T0" y="T1"/>
              </a:cxn>
              <a:cxn ang="T9">
                <a:pos x="T2" y="T3"/>
              </a:cxn>
              <a:cxn ang="T10">
                <a:pos x="T4" y="T5"/>
              </a:cxn>
              <a:cxn ang="T11">
                <a:pos x="T6" y="T7"/>
              </a:cxn>
            </a:cxnLst>
            <a:rect l="T12" t="T13" r="T14" b="T15"/>
            <a:pathLst>
              <a:path w="1425" h="1206">
                <a:moveTo>
                  <a:pt x="1425" y="1206"/>
                </a:moveTo>
                <a:lnTo>
                  <a:pt x="0" y="0"/>
                </a:lnTo>
                <a:lnTo>
                  <a:pt x="0" y="186"/>
                </a:lnTo>
                <a:lnTo>
                  <a:pt x="1425" y="1206"/>
                </a:lnTo>
                <a:close/>
              </a:path>
            </a:pathLst>
          </a:custGeom>
          <a:solidFill>
            <a:srgbClr val="333333">
              <a:alpha val="38039"/>
            </a:srgbClr>
          </a:solidFill>
          <a:ln w="9525">
            <a:noFill/>
            <a:round/>
            <a:headEnd/>
            <a:tailEnd/>
          </a:ln>
        </p:spPr>
        <p:txBody>
          <a:bodyPr/>
          <a:lstStyle/>
          <a:p>
            <a:endParaRPr lang="zh-CN" altLang="en-US"/>
          </a:p>
        </p:txBody>
      </p:sp>
      <p:sp>
        <p:nvSpPr>
          <p:cNvPr id="36878" name="Freeform 25"/>
          <p:cNvSpPr>
            <a:spLocks/>
          </p:cNvSpPr>
          <p:nvPr/>
        </p:nvSpPr>
        <p:spPr bwMode="auto">
          <a:xfrm>
            <a:off x="-9525" y="3105150"/>
            <a:ext cx="2324100" cy="3762375"/>
          </a:xfrm>
          <a:custGeom>
            <a:avLst/>
            <a:gdLst>
              <a:gd name="T0" fmla="*/ 0 w 1466"/>
              <a:gd name="T1" fmla="*/ 2147483647 h 2370"/>
              <a:gd name="T2" fmla="*/ 2147483647 w 1466"/>
              <a:gd name="T3" fmla="*/ 0 h 2370"/>
              <a:gd name="T4" fmla="*/ 2147483647 w 1466"/>
              <a:gd name="T5" fmla="*/ 2147483647 h 2370"/>
              <a:gd name="T6" fmla="*/ 2147483647 w 1466"/>
              <a:gd name="T7" fmla="*/ 2147483647 h 2370"/>
              <a:gd name="T8" fmla="*/ 0 w 1466"/>
              <a:gd name="T9" fmla="*/ 2147483647 h 2370"/>
              <a:gd name="T10" fmla="*/ 0 60000 65536"/>
              <a:gd name="T11" fmla="*/ 0 60000 65536"/>
              <a:gd name="T12" fmla="*/ 0 60000 65536"/>
              <a:gd name="T13" fmla="*/ 0 60000 65536"/>
              <a:gd name="T14" fmla="*/ 0 60000 65536"/>
              <a:gd name="T15" fmla="*/ 0 w 1466"/>
              <a:gd name="T16" fmla="*/ 0 h 2370"/>
              <a:gd name="T17" fmla="*/ 1466 w 1466"/>
              <a:gd name="T18" fmla="*/ 2370 h 2370"/>
            </a:gdLst>
            <a:ahLst/>
            <a:cxnLst>
              <a:cxn ang="T10">
                <a:pos x="T0" y="T1"/>
              </a:cxn>
              <a:cxn ang="T11">
                <a:pos x="T2" y="T3"/>
              </a:cxn>
              <a:cxn ang="T12">
                <a:pos x="T4" y="T5"/>
              </a:cxn>
              <a:cxn ang="T13">
                <a:pos x="T6" y="T7"/>
              </a:cxn>
              <a:cxn ang="T14">
                <a:pos x="T8" y="T9"/>
              </a:cxn>
            </a:cxnLst>
            <a:rect l="T15" t="T16" r="T17" b="T18"/>
            <a:pathLst>
              <a:path w="1466" h="2370">
                <a:moveTo>
                  <a:pt x="0" y="2248"/>
                </a:moveTo>
                <a:lnTo>
                  <a:pt x="1466" y="0"/>
                </a:lnTo>
                <a:lnTo>
                  <a:pt x="194" y="2370"/>
                </a:lnTo>
                <a:lnTo>
                  <a:pt x="4" y="2364"/>
                </a:lnTo>
                <a:lnTo>
                  <a:pt x="0" y="2248"/>
                </a:lnTo>
                <a:close/>
              </a:path>
            </a:pathLst>
          </a:custGeom>
          <a:solidFill>
            <a:schemeClr val="folHlink"/>
          </a:solidFill>
          <a:ln w="9525">
            <a:noFill/>
            <a:round/>
            <a:headEnd/>
            <a:tailEnd/>
          </a:ln>
        </p:spPr>
        <p:txBody>
          <a:bodyPr/>
          <a:lstStyle/>
          <a:p>
            <a:endParaRPr lang="zh-CN" altLang="en-US"/>
          </a:p>
        </p:txBody>
      </p:sp>
      <p:sp>
        <p:nvSpPr>
          <p:cNvPr id="36879" name="Freeform 26"/>
          <p:cNvSpPr>
            <a:spLocks/>
          </p:cNvSpPr>
          <p:nvPr/>
        </p:nvSpPr>
        <p:spPr bwMode="auto">
          <a:xfrm>
            <a:off x="-6350" y="1403350"/>
            <a:ext cx="2314575" cy="5265738"/>
          </a:xfrm>
          <a:custGeom>
            <a:avLst/>
            <a:gdLst>
              <a:gd name="T0" fmla="*/ 2147483647 w 1460"/>
              <a:gd name="T1" fmla="*/ 0 h 3317"/>
              <a:gd name="T2" fmla="*/ 2147483647 w 1460"/>
              <a:gd name="T3" fmla="*/ 2147483647 h 3317"/>
              <a:gd name="T4" fmla="*/ 2147483647 w 1460"/>
              <a:gd name="T5" fmla="*/ 2147483647 h 3317"/>
              <a:gd name="T6" fmla="*/ 2147483647 w 1460"/>
              <a:gd name="T7" fmla="*/ 2147483647 h 3317"/>
              <a:gd name="T8" fmla="*/ 0 w 1460"/>
              <a:gd name="T9" fmla="*/ 2147483647 h 3317"/>
              <a:gd name="T10" fmla="*/ 0 w 1460"/>
              <a:gd name="T11" fmla="*/ 2147483647 h 3317"/>
              <a:gd name="T12" fmla="*/ 2147483647 w 1460"/>
              <a:gd name="T13" fmla="*/ 2147483647 h 3317"/>
              <a:gd name="T14" fmla="*/ 2147483647 w 1460"/>
              <a:gd name="T15" fmla="*/ 2147483647 h 3317"/>
              <a:gd name="T16" fmla="*/ 2147483647 w 1460"/>
              <a:gd name="T17" fmla="*/ 0 h 33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60"/>
              <a:gd name="T28" fmla="*/ 0 h 3317"/>
              <a:gd name="T29" fmla="*/ 1460 w 1460"/>
              <a:gd name="T30" fmla="*/ 3317 h 33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60" h="3317">
                <a:moveTo>
                  <a:pt x="6" y="0"/>
                </a:moveTo>
                <a:lnTo>
                  <a:pt x="6" y="643"/>
                </a:lnTo>
                <a:lnTo>
                  <a:pt x="1410" y="564"/>
                </a:lnTo>
                <a:lnTo>
                  <a:pt x="1410" y="1049"/>
                </a:lnTo>
                <a:lnTo>
                  <a:pt x="0" y="2852"/>
                </a:lnTo>
                <a:lnTo>
                  <a:pt x="0" y="3317"/>
                </a:lnTo>
                <a:lnTo>
                  <a:pt x="1460" y="1062"/>
                </a:lnTo>
                <a:lnTo>
                  <a:pt x="1460" y="505"/>
                </a:lnTo>
                <a:lnTo>
                  <a:pt x="6" y="0"/>
                </a:lnTo>
                <a:close/>
              </a:path>
            </a:pathLst>
          </a:custGeom>
          <a:solidFill>
            <a:srgbClr val="FFFFFF"/>
          </a:solidFill>
          <a:ln w="9525">
            <a:noFill/>
            <a:round/>
            <a:headEnd/>
            <a:tailEnd/>
          </a:ln>
        </p:spPr>
        <p:txBody>
          <a:bodyPr/>
          <a:lstStyle/>
          <a:p>
            <a:endParaRPr lang="zh-CN" altLang="en-US"/>
          </a:p>
        </p:txBody>
      </p:sp>
      <p:grpSp>
        <p:nvGrpSpPr>
          <p:cNvPr id="36880" name="Group 17"/>
          <p:cNvGrpSpPr>
            <a:grpSpLocks/>
          </p:cNvGrpSpPr>
          <p:nvPr/>
        </p:nvGrpSpPr>
        <p:grpSpPr bwMode="auto">
          <a:xfrm>
            <a:off x="0" y="-15875"/>
            <a:ext cx="9153525" cy="6883400"/>
            <a:chOff x="0" y="0"/>
            <a:chExt cx="5760" cy="4326"/>
          </a:xfrm>
        </p:grpSpPr>
        <p:pic>
          <p:nvPicPr>
            <p:cNvPr id="36884" name="Picture 35" descr="11"/>
            <p:cNvPicPr>
              <a:picLocks noChangeAspect="1"/>
            </p:cNvPicPr>
            <p:nvPr/>
          </p:nvPicPr>
          <p:blipFill>
            <a:blip r:embed="rId3" cstate="print"/>
            <a:srcRect/>
            <a:stretch>
              <a:fillRect/>
            </a:stretch>
          </p:blipFill>
          <p:spPr bwMode="auto">
            <a:xfrm>
              <a:off x="0" y="0"/>
              <a:ext cx="5760" cy="4326"/>
            </a:xfrm>
            <a:prstGeom prst="rect">
              <a:avLst/>
            </a:prstGeom>
            <a:noFill/>
            <a:ln w="9525">
              <a:noFill/>
              <a:miter lim="800000"/>
              <a:headEnd/>
              <a:tailEnd/>
            </a:ln>
          </p:spPr>
        </p:pic>
        <p:sp>
          <p:nvSpPr>
            <p:cNvPr id="36885" name="Rectangle 27"/>
            <p:cNvSpPr>
              <a:spLocks noChangeArrowheads="1"/>
            </p:cNvSpPr>
            <p:nvPr/>
          </p:nvSpPr>
          <p:spPr bwMode="auto">
            <a:xfrm>
              <a:off x="212" y="462"/>
              <a:ext cx="5334" cy="3402"/>
            </a:xfrm>
            <a:prstGeom prst="rect">
              <a:avLst/>
            </a:prstGeom>
            <a:noFill/>
            <a:ln w="9525">
              <a:noFill/>
              <a:miter lim="800000"/>
              <a:headEnd/>
              <a:tailEnd/>
            </a:ln>
          </p:spPr>
          <p:txBody>
            <a:bodyPr wrap="none" anchor="ctr"/>
            <a:lstStyle/>
            <a:p>
              <a:pPr eaLnBrk="0" hangingPunct="0">
                <a:buFont typeface="Arial" charset="0"/>
                <a:buNone/>
              </a:pPr>
              <a:endParaRPr lang="zh-CN" altLang="zh-CN">
                <a:solidFill>
                  <a:srgbClr val="000000"/>
                </a:solidFill>
                <a:ea typeface="宋体" charset="-122"/>
                <a:sym typeface="Arial" charset="0"/>
              </a:endParaRPr>
            </a:p>
          </p:txBody>
        </p:sp>
      </p:grpSp>
      <p:pic>
        <p:nvPicPr>
          <p:cNvPr id="36881" name="Picture 19" descr="2"/>
          <p:cNvPicPr>
            <a:picLocks noChangeAspect="1"/>
          </p:cNvPicPr>
          <p:nvPr/>
        </p:nvPicPr>
        <p:blipFill>
          <a:blip r:embed="rId4" cstate="print"/>
          <a:srcRect/>
          <a:stretch>
            <a:fillRect/>
          </a:stretch>
        </p:blipFill>
        <p:spPr bwMode="auto">
          <a:xfrm>
            <a:off x="4141788" y="4041775"/>
            <a:ext cx="415925" cy="415925"/>
          </a:xfrm>
          <a:prstGeom prst="rect">
            <a:avLst/>
          </a:prstGeom>
          <a:noFill/>
          <a:ln w="9525">
            <a:noFill/>
            <a:miter lim="800000"/>
            <a:headEnd/>
            <a:tailEnd/>
          </a:ln>
        </p:spPr>
      </p:pic>
      <p:sp>
        <p:nvSpPr>
          <p:cNvPr id="36882" name="Rectangle 50"/>
          <p:cNvSpPr>
            <a:spLocks noChangeArrowheads="1"/>
          </p:cNvSpPr>
          <p:nvPr/>
        </p:nvSpPr>
        <p:spPr bwMode="auto">
          <a:xfrm>
            <a:off x="341313" y="722313"/>
            <a:ext cx="8478837" cy="5410200"/>
          </a:xfrm>
          <a:prstGeom prst="rect">
            <a:avLst/>
          </a:prstGeom>
          <a:noFill/>
          <a:ln w="9525">
            <a:solidFill>
              <a:schemeClr val="tx1"/>
            </a:solidFill>
            <a:miter lim="800000"/>
            <a:headEnd/>
            <a:tailEnd/>
          </a:ln>
        </p:spPr>
        <p:txBody>
          <a:bodyPr wrap="none" anchor="ctr"/>
          <a:lstStyle/>
          <a:p>
            <a:pPr eaLnBrk="0" hangingPunct="0">
              <a:buFont typeface="Arial" charset="0"/>
              <a:buNone/>
            </a:pPr>
            <a:endParaRPr lang="zh-CN" altLang="zh-CN">
              <a:solidFill>
                <a:srgbClr val="000000"/>
              </a:solidFill>
              <a:ea typeface="宋体" charset="-122"/>
              <a:sym typeface="Arial" charset="0"/>
            </a:endParaRPr>
          </a:p>
        </p:txBody>
      </p:sp>
      <p:sp>
        <p:nvSpPr>
          <p:cNvPr id="36883" name="Rectangle 4"/>
          <p:cNvSpPr>
            <a:spLocks noGrp="1"/>
          </p:cNvSpPr>
          <p:nvPr>
            <p:ph type="ctrTitle"/>
          </p:nvPr>
        </p:nvSpPr>
        <p:spPr>
          <a:xfrm>
            <a:off x="4648200" y="3787775"/>
            <a:ext cx="4110038" cy="885825"/>
          </a:xfrm>
        </p:spPr>
        <p:txBody>
          <a:bodyPr/>
          <a:lstStyle/>
          <a:p>
            <a:pPr algn="dist" eaLnBrk="1" hangingPunct="1"/>
            <a:r>
              <a:rPr lang="zh-CN" altLang="zh-CN" sz="5500" smtClean="0">
                <a:ea typeface="宋体" charset="-122"/>
              </a:rPr>
              <a:t>Thank You!</a:t>
            </a:r>
            <a:endParaRPr lang="zh-CN" altLang="zh-CN" smtClean="0">
              <a:ea typeface="宋体" charset="-122"/>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标题 47105"/>
          <p:cNvSpPr>
            <a:spLocks noGrp="1"/>
          </p:cNvSpPr>
          <p:nvPr>
            <p:ph type="title"/>
          </p:nvPr>
        </p:nvSpPr>
        <p:spPr>
          <a:xfrm>
            <a:off x="903288" y="198438"/>
            <a:ext cx="8056562" cy="1143000"/>
          </a:xfrm>
        </p:spPr>
        <p:txBody>
          <a:bodyPr/>
          <a:lstStyle/>
          <a:p>
            <a:r>
              <a:rPr lang="zh-CN" altLang="en-US" sz="2800" smtClean="0">
                <a:latin typeface="黑体" pitchFamily="2" charset="-122"/>
                <a:ea typeface="黑体" pitchFamily="2" charset="-122"/>
              </a:rPr>
              <a:t>一、通用航空，是人类“行”的一部分。</a:t>
            </a:r>
          </a:p>
        </p:txBody>
      </p:sp>
      <p:sp>
        <p:nvSpPr>
          <p:cNvPr id="47107" name="文本占位符 47106"/>
          <p:cNvSpPr>
            <a:spLocks noGrp="1"/>
          </p:cNvSpPr>
          <p:nvPr>
            <p:ph type="body" idx="1"/>
          </p:nvPr>
        </p:nvSpPr>
        <p:spPr>
          <a:xfrm>
            <a:off x="457200" y="1673225"/>
            <a:ext cx="8229600" cy="3740150"/>
          </a:xfrm>
        </p:spPr>
        <p:txBody>
          <a:bodyPr/>
          <a:lstStyle/>
          <a:p>
            <a:pPr>
              <a:lnSpc>
                <a:spcPct val="150000"/>
              </a:lnSpc>
              <a:defRPr/>
            </a:pPr>
            <a:r>
              <a:rPr lang="zh-CN" altLang="en-US" sz="1800" dirty="0">
                <a:latin typeface="微软雅黑" panose="020B0503020204020204" charset="-122"/>
                <a:ea typeface="微软雅黑" panose="020B0503020204020204" charset="-122"/>
                <a:cs typeface="微软雅黑" panose="020B0503020204020204" charset="-122"/>
                <a:sym typeface="Arial" panose="020B0604020202020204" pitchFamily="34" charset="0"/>
              </a:rPr>
              <a:t>所有的经济规律，就是人的吃、穿、住、行、娱。人，是经济活动中的最有活力的因素。通用航空，就是人类“行”的一部分。智慧通用航空，包括无人驾驶通用航空器。这是一个万亿级的产业链。</a:t>
            </a:r>
          </a:p>
          <a:p>
            <a:pPr>
              <a:lnSpc>
                <a:spcPct val="150000"/>
              </a:lnSpc>
              <a:defRPr/>
            </a:pPr>
            <a:endParaRPr lang="zh-CN" altLang="en-US" sz="1800" dirty="0">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0" indent="0">
              <a:lnSpc>
                <a:spcPct val="150000"/>
              </a:lnSpc>
              <a:buFontTx/>
              <a:buNone/>
              <a:defRPr/>
            </a:pPr>
            <a:r>
              <a:rPr lang="zh-CN" altLang="en-US" sz="1800" b="1" dirty="0">
                <a:latin typeface="微软雅黑" panose="020B0503020204020204" charset="-122"/>
                <a:ea typeface="微软雅黑" panose="020B0503020204020204" charset="-122"/>
                <a:cs typeface="微软雅黑" panose="020B0503020204020204" charset="-122"/>
                <a:sym typeface="Arial" panose="020B0604020202020204" pitchFamily="34" charset="0"/>
              </a:rPr>
              <a:t>国家政策：</a:t>
            </a:r>
            <a:endParaRPr lang="zh-CN" altLang="en-US" sz="1800" dirty="0">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a:lnSpc>
                <a:spcPct val="150000"/>
              </a:lnSpc>
              <a:defRPr/>
            </a:pPr>
            <a:r>
              <a:rPr lang="zh-CN" altLang="en-US" sz="1800" dirty="0">
                <a:latin typeface="微软雅黑" panose="020B0503020204020204" charset="-122"/>
                <a:ea typeface="微软雅黑" panose="020B0503020204020204" charset="-122"/>
                <a:cs typeface="微软雅黑" panose="020B0503020204020204" charset="-122"/>
                <a:sym typeface="Arial" panose="020B0604020202020204" pitchFamily="34" charset="0"/>
              </a:rPr>
              <a:t>信息化和数字经济、加强供给侧改革、调整经济结构、促进产业集聚和高质量发展。这些政策，对于通用航空业，同样适用。</a:t>
            </a:r>
          </a:p>
          <a:p>
            <a:pPr>
              <a:lnSpc>
                <a:spcPct val="150000"/>
              </a:lnSpc>
              <a:defRPr/>
            </a:pPr>
            <a:r>
              <a:rPr lang="zh-CN" altLang="en-US" sz="1800" dirty="0">
                <a:latin typeface="微软雅黑" panose="020B0503020204020204" charset="-122"/>
                <a:ea typeface="微软雅黑" panose="020B0503020204020204" charset="-122"/>
                <a:cs typeface="微软雅黑" panose="020B0503020204020204" charset="-122"/>
                <a:sym typeface="Arial" panose="020B0604020202020204" pitchFamily="34" charset="0"/>
              </a:rPr>
              <a:t>物联网、移动通讯、大数据、人工智能、云计算，这些技术对于智慧通用航空，同样需要。</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标题 48129"/>
          <p:cNvSpPr>
            <a:spLocks noGrp="1"/>
          </p:cNvSpPr>
          <p:nvPr>
            <p:ph type="title"/>
          </p:nvPr>
        </p:nvSpPr>
        <p:spPr>
          <a:xfrm>
            <a:off x="903288" y="198438"/>
            <a:ext cx="8154987" cy="1143000"/>
          </a:xfrm>
        </p:spPr>
        <p:txBody>
          <a:bodyPr/>
          <a:lstStyle/>
          <a:p>
            <a:r>
              <a:rPr lang="zh-CN" altLang="en-US" sz="2800" smtClean="0">
                <a:latin typeface="黑体" pitchFamily="2" charset="-122"/>
                <a:ea typeface="黑体" pitchFamily="2" charset="-122"/>
              </a:rPr>
              <a:t>二、通用航空被列入国家战略性新兴产业</a:t>
            </a:r>
          </a:p>
        </p:txBody>
      </p:sp>
      <p:sp>
        <p:nvSpPr>
          <p:cNvPr id="28674" name="文本框 4"/>
          <p:cNvSpPr txBox="1">
            <a:spLocks noChangeArrowheads="1"/>
          </p:cNvSpPr>
          <p:nvPr/>
        </p:nvSpPr>
        <p:spPr bwMode="auto">
          <a:xfrm>
            <a:off x="328613" y="1612900"/>
            <a:ext cx="8407400" cy="3830638"/>
          </a:xfrm>
          <a:prstGeom prst="rect">
            <a:avLst/>
          </a:prstGeom>
          <a:noFill/>
          <a:ln w="9525">
            <a:noFill/>
            <a:miter lim="800000"/>
            <a:headEnd/>
            <a:tailEnd/>
          </a:ln>
        </p:spPr>
        <p:txBody>
          <a:bodyPr>
            <a:spAutoFit/>
          </a:bodyPr>
          <a:lstStyle/>
          <a:p>
            <a:pPr marL="285750" indent="-285750" eaLnBrk="0" hangingPunct="0">
              <a:lnSpc>
                <a:spcPct val="150000"/>
              </a:lnSpc>
              <a:buFont typeface="Arial" charset="0"/>
              <a:buChar char="•"/>
            </a:pPr>
            <a:r>
              <a:rPr lang="zh-CN" altLang="en-US">
                <a:latin typeface="微软雅黑" pitchFamily="34" charset="-122"/>
                <a:ea typeface="微软雅黑" pitchFamily="34" charset="-122"/>
                <a:sym typeface="+mn-ea"/>
              </a:rPr>
              <a:t>自2016年5月，国务院办公厅印发《关于促进通用航空业发展的指导意见》以来，通用航空被列入国家战略性新兴产业，承载着调整经济结构、转变经济发展方式、改善民生和升级消费的历史使命，迎来了难得的历史机遇，潜在的产业规模达到万亿量级。</a:t>
            </a:r>
          </a:p>
          <a:p>
            <a:pPr marL="285750" indent="-285750" eaLnBrk="0" hangingPunct="0">
              <a:lnSpc>
                <a:spcPct val="150000"/>
              </a:lnSpc>
              <a:buFont typeface="Arial" charset="0"/>
              <a:buChar char="•"/>
            </a:pPr>
            <a:endParaRPr lang="zh-CN" altLang="en-US">
              <a:latin typeface="微软雅黑" pitchFamily="34" charset="-122"/>
              <a:ea typeface="微软雅黑" pitchFamily="34" charset="-122"/>
              <a:sym typeface="+mn-ea"/>
            </a:endParaRPr>
          </a:p>
          <a:p>
            <a:pPr marL="285750" indent="-285750" eaLnBrk="0" hangingPunct="0">
              <a:lnSpc>
                <a:spcPct val="150000"/>
              </a:lnSpc>
              <a:buFont typeface="Arial" charset="0"/>
              <a:buChar char="•"/>
            </a:pPr>
            <a:r>
              <a:rPr lang="zh-CN" altLang="en-US">
                <a:latin typeface="微软雅黑" pitchFamily="34" charset="-122"/>
                <a:ea typeface="微软雅黑" pitchFamily="34" charset="-122"/>
                <a:sym typeface="+mn-ea"/>
              </a:rPr>
              <a:t>国家发改委也于2016年11月和2017年1月相继印发《关于做好通用航空示范推广有关工作的通知》和《关于建设通用航空产业综合示范区的实施意见》，提出首批建设26个通用航空产业综合示范区和41项通用航空示范工程。</a:t>
            </a:r>
            <a:endParaRPr lang="zh-CN" altLang="en-US">
              <a:latin typeface="微软雅黑" pitchFamily="34" charset="-122"/>
              <a:ea typeface="微软雅黑" pitchFamily="34" charset="-122"/>
            </a:endParaRPr>
          </a:p>
          <a:p>
            <a:pPr marL="285750" indent="-285750" eaLnBrk="0" hangingPunct="0">
              <a:lnSpc>
                <a:spcPct val="150000"/>
              </a:lnSpc>
              <a:buFont typeface="Arial" charset="0"/>
              <a:buChar char="•"/>
            </a:pPr>
            <a:endParaRPr lang="zh-CN" altLang="en-US">
              <a:ea typeface="宋体" charset="-122"/>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标题 49153"/>
          <p:cNvSpPr>
            <a:spLocks noGrp="1"/>
          </p:cNvSpPr>
          <p:nvPr>
            <p:ph type="title"/>
          </p:nvPr>
        </p:nvSpPr>
        <p:spPr>
          <a:xfrm>
            <a:off x="903288" y="198438"/>
            <a:ext cx="7685087" cy="1143000"/>
          </a:xfrm>
        </p:spPr>
        <p:txBody>
          <a:bodyPr/>
          <a:lstStyle/>
          <a:p>
            <a:r>
              <a:rPr lang="zh-CN" altLang="en-US" sz="2800" smtClean="0">
                <a:latin typeface="黑体" pitchFamily="2" charset="-122"/>
                <a:ea typeface="黑体" pitchFamily="2" charset="-122"/>
              </a:rPr>
              <a:t>三、我国通用航空产业部分数据</a:t>
            </a:r>
          </a:p>
        </p:txBody>
      </p:sp>
      <p:sp>
        <p:nvSpPr>
          <p:cNvPr id="29698" name="文本占位符 49154"/>
          <p:cNvSpPr>
            <a:spLocks noGrp="1"/>
          </p:cNvSpPr>
          <p:nvPr>
            <p:ph type="body" idx="1"/>
          </p:nvPr>
        </p:nvSpPr>
        <p:spPr>
          <a:xfrm>
            <a:off x="628650" y="1600200"/>
            <a:ext cx="8058150" cy="4525963"/>
          </a:xfrm>
        </p:spPr>
        <p:txBody>
          <a:bodyPr/>
          <a:lstStyle/>
          <a:p>
            <a:pPr>
              <a:lnSpc>
                <a:spcPct val="150000"/>
              </a:lnSpc>
            </a:pPr>
            <a:r>
              <a:rPr lang="zh-CN" altLang="en-US" sz="1800" smtClean="0">
                <a:latin typeface="微软雅黑" pitchFamily="34" charset="-122"/>
                <a:ea typeface="微软雅黑" pitchFamily="34" charset="-122"/>
              </a:rPr>
              <a:t>根据民航局通用航空管理系统数据统计，截止2018年12月29日，我国通航企业数量达436家，飞行小时数达86.8万小时，通用航空器数量2581架，取证通用机场202座，发布通航政策130条。</a:t>
            </a:r>
          </a:p>
          <a:p>
            <a:pPr>
              <a:lnSpc>
                <a:spcPct val="150000"/>
              </a:lnSpc>
            </a:pPr>
            <a:r>
              <a:rPr lang="zh-CN" altLang="en-US" sz="1800" smtClean="0">
                <a:latin typeface="微软雅黑" pitchFamily="34" charset="-122"/>
                <a:ea typeface="微软雅黑" pitchFamily="34" charset="-122"/>
              </a:rPr>
              <a:t>截止2018年12月，全国无人机实名登记已达27.2万架，无人机厂家超过1100家，无人机型号超过3300个，颁发无人机驾驶员执照42992本，共有4049家企业在线取得了无人机经营许可证。</a:t>
            </a:r>
          </a:p>
          <a:p>
            <a:pPr>
              <a:lnSpc>
                <a:spcPct val="150000"/>
              </a:lnSpc>
            </a:pPr>
            <a:r>
              <a:rPr lang="zh-CN" altLang="en-US" sz="1800" smtClean="0">
                <a:latin typeface="微软雅黑" pitchFamily="34" charset="-122"/>
                <a:ea typeface="微软雅黑" pitchFamily="34" charset="-122"/>
              </a:rPr>
              <a:t>无人机应用与管控是双刃剑。无人机产业发展和安全监管、无人机安全管控、低空要地保护、5G在无人机中的应用、人工智能与无人机、无人机可靠性设计、无人机监管平台技术</a:t>
            </a:r>
            <a:r>
              <a:rPr lang="en-US" altLang="zh-CN" sz="1800" smtClean="0">
                <a:latin typeface="微软雅黑" pitchFamily="34" charset="-122"/>
                <a:ea typeface="微软雅黑" pitchFamily="34" charset="-122"/>
              </a:rPr>
              <a:t>,</a:t>
            </a:r>
            <a:r>
              <a:rPr lang="zh-CN" altLang="en-US" sz="1800" smtClean="0">
                <a:latin typeface="微软雅黑" pitchFamily="34" charset="-122"/>
                <a:ea typeface="微软雅黑" pitchFamily="34" charset="-122"/>
              </a:rPr>
              <a:t>促进了产业的快速发展。</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标题 50177"/>
          <p:cNvSpPr>
            <a:spLocks noGrp="1"/>
          </p:cNvSpPr>
          <p:nvPr>
            <p:ph type="title"/>
          </p:nvPr>
        </p:nvSpPr>
        <p:spPr/>
        <p:txBody>
          <a:bodyPr/>
          <a:lstStyle/>
          <a:p>
            <a:r>
              <a:rPr lang="zh-CN" altLang="en-US" sz="2800" smtClean="0">
                <a:latin typeface="黑体" pitchFamily="2" charset="-122"/>
                <a:ea typeface="黑体" pitchFamily="2" charset="-122"/>
              </a:rPr>
              <a:t>四、美国通用航空产业发展</a:t>
            </a:r>
            <a:endParaRPr lang="zh-CN" altLang="en-US" sz="3800" smtClean="0">
              <a:ea typeface="宋体" charset="-122"/>
            </a:endParaRPr>
          </a:p>
        </p:txBody>
      </p:sp>
      <p:sp>
        <p:nvSpPr>
          <p:cNvPr id="30722" name="文本占位符 50178"/>
          <p:cNvSpPr>
            <a:spLocks noGrp="1"/>
          </p:cNvSpPr>
          <p:nvPr>
            <p:ph type="body" idx="1"/>
          </p:nvPr>
        </p:nvSpPr>
        <p:spPr>
          <a:xfrm>
            <a:off x="203200" y="1276350"/>
            <a:ext cx="8439150" cy="5400675"/>
          </a:xfrm>
        </p:spPr>
        <p:txBody>
          <a:bodyPr/>
          <a:lstStyle/>
          <a:p>
            <a:r>
              <a:rPr lang="zh-CN" altLang="en-US" sz="1800" smtClean="0">
                <a:latin typeface="微软雅黑" pitchFamily="34" charset="-122"/>
                <a:ea typeface="微软雅黑" pitchFamily="34" charset="-122"/>
              </a:rPr>
              <a:t>美国19000个机场。其中，私人机场和起降点有一万多个。罗马尼亚，救援案例。应急。农业。</a:t>
            </a:r>
          </a:p>
          <a:p>
            <a:endParaRPr lang="zh-CN" altLang="en-US" sz="1800" smtClean="0">
              <a:latin typeface="微软雅黑" pitchFamily="34" charset="-122"/>
              <a:ea typeface="微软雅黑" pitchFamily="34" charset="-122"/>
            </a:endParaRPr>
          </a:p>
          <a:p>
            <a:r>
              <a:rPr lang="zh-CN" altLang="en-US" sz="1800" smtClean="0">
                <a:latin typeface="微软雅黑" pitchFamily="34" charset="-122"/>
                <a:ea typeface="微软雅黑" pitchFamily="34" charset="-122"/>
              </a:rPr>
              <a:t>美国联邦航空局在《国家一体化机场系统计划（2019～2023）》中， 共列出各类通用航空机场2941个，并将这些通用航空机场分为5大类，其中： 国家级通用航空机场88个、地区级通用航空机场492个、本地级通用航空机场1278个、基本级的通用航空机场840个、未分级通用航空机场243个。美国联邦航空局认为，这些通用航空机场能够满足目前美国通用航空的不同需求，发挥通用航空的作用。</a:t>
            </a:r>
          </a:p>
          <a:p>
            <a:endParaRPr lang="zh-CN" altLang="en-US" sz="1800" smtClean="0">
              <a:latin typeface="微软雅黑" pitchFamily="34" charset="-122"/>
              <a:ea typeface="微软雅黑" pitchFamily="34" charset="-122"/>
            </a:endParaRPr>
          </a:p>
          <a:p>
            <a:r>
              <a:rPr lang="zh-CN" altLang="en-US" sz="1800" smtClean="0">
                <a:latin typeface="微软雅黑" pitchFamily="34" charset="-122"/>
                <a:ea typeface="微软雅黑" pitchFamily="34" charset="-122"/>
              </a:rPr>
              <a:t>通用航空产业是经济发达国家重要的支柱产业，在美国，通用航空产业对经济GDP贡献率已经达到1%，并呈现加速发展态势。美国运输部、商务部、联邦航空安全局共同组织地方政府、大学、国家实验室和工业部门提出了“小飞机运输系统”(SATS)计划、通用航空动力(GAP)4 计划等重要国家发展计划(2020)，引导通用航空产业发展。</a:t>
            </a:r>
            <a:br>
              <a:rPr lang="zh-CN" altLang="en-US" sz="1800" smtClean="0">
                <a:latin typeface="微软雅黑" pitchFamily="34" charset="-122"/>
                <a:ea typeface="微软雅黑" pitchFamily="34" charset="-122"/>
              </a:rPr>
            </a:br>
            <a:r>
              <a:rPr lang="zh-CN" altLang="en-US" sz="1800" smtClean="0">
                <a:latin typeface="微软雅黑" pitchFamily="34" charset="-122"/>
                <a:ea typeface="微软雅黑" pitchFamily="34" charset="-122"/>
              </a:rPr>
              <a:t>国民经济的重要增长点，并带动大量就业，对制造、电子、旅游等相关产业形成巨大拉动作用。国外研究称，通用航空产业的投入产出比达到1：10。</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标题 51201"/>
          <p:cNvSpPr>
            <a:spLocks noGrp="1"/>
          </p:cNvSpPr>
          <p:nvPr>
            <p:ph type="title"/>
          </p:nvPr>
        </p:nvSpPr>
        <p:spPr/>
        <p:txBody>
          <a:bodyPr/>
          <a:lstStyle/>
          <a:p>
            <a:r>
              <a:rPr lang="zh-CN" altLang="en-US" sz="2800" smtClean="0">
                <a:latin typeface="黑体" pitchFamily="2" charset="-122"/>
                <a:ea typeface="黑体" pitchFamily="2" charset="-122"/>
              </a:rPr>
              <a:t>五、通航 飞起来</a:t>
            </a:r>
            <a:endParaRPr lang="zh-CN" altLang="en-US" sz="4000" smtClean="0">
              <a:ea typeface="宋体" charset="-122"/>
            </a:endParaRPr>
          </a:p>
        </p:txBody>
      </p:sp>
      <p:sp>
        <p:nvSpPr>
          <p:cNvPr id="31746" name="文本占位符 51202"/>
          <p:cNvSpPr>
            <a:spLocks noGrp="1"/>
          </p:cNvSpPr>
          <p:nvPr>
            <p:ph type="body" idx="1"/>
          </p:nvPr>
        </p:nvSpPr>
        <p:spPr>
          <a:xfrm>
            <a:off x="4633913" y="1341438"/>
            <a:ext cx="4230687" cy="3406775"/>
          </a:xfrm>
        </p:spPr>
        <p:txBody>
          <a:bodyPr/>
          <a:lstStyle/>
          <a:p>
            <a:r>
              <a:rPr lang="zh-CN" altLang="en-US" sz="1800" smtClean="0">
                <a:latin typeface="微软雅黑" pitchFamily="34" charset="-122"/>
                <a:ea typeface="微软雅黑" pitchFamily="34" charset="-122"/>
              </a:rPr>
              <a:t>5月份对于通用航空产业来说，是一个非常幸运的月份。</a:t>
            </a:r>
          </a:p>
          <a:p>
            <a:r>
              <a:rPr lang="zh-CN" altLang="en-US" sz="1800" smtClean="0">
                <a:latin typeface="微软雅黑" pitchFamily="34" charset="-122"/>
                <a:ea typeface="微软雅黑" pitchFamily="34" charset="-122"/>
              </a:rPr>
              <a:t>5月16日，SpaceX CEO埃隆·马斯克（Elon Musk）在公司第一次执行完整的“Starlink”任务前几个小时对记者发表了讲话。</a:t>
            </a:r>
          </a:p>
          <a:p>
            <a:r>
              <a:rPr lang="zh-CN" altLang="en-US" sz="1800" smtClean="0">
                <a:latin typeface="微软雅黑" pitchFamily="34" charset="-122"/>
                <a:ea typeface="微软雅黑" pitchFamily="34" charset="-122"/>
              </a:rPr>
              <a:t>Starlink是一项雄心勃勃的计划，希望建立一个相互连接的互联网卫星网络，也称为“星座网络”，将高速互联网传输到地球上的任何地方。完整的Starlink网络将包括11,943颗靠近地球飞行的卫星，比国际空间站距离地球更近。</a:t>
            </a:r>
          </a:p>
          <a:p>
            <a:endParaRPr lang="zh-CN" altLang="en-US" sz="1800" smtClean="0">
              <a:latin typeface="微软雅黑" pitchFamily="34" charset="-122"/>
              <a:ea typeface="微软雅黑" pitchFamily="34" charset="-122"/>
            </a:endParaRPr>
          </a:p>
        </p:txBody>
      </p:sp>
      <p:grpSp>
        <p:nvGrpSpPr>
          <p:cNvPr id="31747" name="组合 3"/>
          <p:cNvGrpSpPr>
            <a:grpSpLocks/>
          </p:cNvGrpSpPr>
          <p:nvPr/>
        </p:nvGrpSpPr>
        <p:grpSpPr bwMode="auto">
          <a:xfrm>
            <a:off x="382588" y="1419225"/>
            <a:ext cx="4251325" cy="3249613"/>
            <a:chOff x="1611" y="2613"/>
            <a:chExt cx="12384" cy="7680"/>
          </a:xfrm>
        </p:grpSpPr>
        <p:pic>
          <p:nvPicPr>
            <p:cNvPr id="31749" name="图片 1" descr="微信图片_20190518220650"/>
            <p:cNvPicPr>
              <a:picLocks noChangeAspect="1"/>
            </p:cNvPicPr>
            <p:nvPr/>
          </p:nvPicPr>
          <p:blipFill>
            <a:blip r:embed="rId2" cstate="print"/>
            <a:srcRect/>
            <a:stretch>
              <a:fillRect/>
            </a:stretch>
          </p:blipFill>
          <p:spPr bwMode="auto">
            <a:xfrm>
              <a:off x="1611" y="2613"/>
              <a:ext cx="6240" cy="7680"/>
            </a:xfrm>
            <a:prstGeom prst="rect">
              <a:avLst/>
            </a:prstGeom>
            <a:noFill/>
            <a:ln w="9525">
              <a:noFill/>
              <a:miter lim="800000"/>
              <a:headEnd/>
              <a:tailEnd/>
            </a:ln>
          </p:spPr>
        </p:pic>
        <p:pic>
          <p:nvPicPr>
            <p:cNvPr id="31750" name="图片 2" descr="微信图片_20190518220659"/>
            <p:cNvPicPr>
              <a:picLocks noChangeAspect="1"/>
            </p:cNvPicPr>
            <p:nvPr/>
          </p:nvPicPr>
          <p:blipFill>
            <a:blip r:embed="rId3" cstate="print"/>
            <a:srcRect/>
            <a:stretch>
              <a:fillRect/>
            </a:stretch>
          </p:blipFill>
          <p:spPr bwMode="auto">
            <a:xfrm>
              <a:off x="7851" y="2613"/>
              <a:ext cx="6144" cy="7680"/>
            </a:xfrm>
            <a:prstGeom prst="rect">
              <a:avLst/>
            </a:prstGeom>
            <a:noFill/>
            <a:ln w="9525">
              <a:noFill/>
              <a:miter lim="800000"/>
              <a:headEnd/>
              <a:tailEnd/>
            </a:ln>
          </p:spPr>
        </p:pic>
      </p:grpSp>
      <p:sp>
        <p:nvSpPr>
          <p:cNvPr id="5" name="文本占位符 51202"/>
          <p:cNvSpPr>
            <a:spLocks noGrp="1"/>
          </p:cNvSpPr>
          <p:nvPr/>
        </p:nvSpPr>
        <p:spPr>
          <a:xfrm>
            <a:off x="273050" y="4813300"/>
            <a:ext cx="8599488" cy="3208338"/>
          </a:xfrm>
          <a:prstGeom prst="rect">
            <a:avLst/>
          </a:prstGeom>
          <a:noFill/>
          <a:ln w="9525">
            <a:noFill/>
          </a:ln>
        </p:spPr>
        <p:txBody>
          <a:bodyPr/>
          <a:lstStyle/>
          <a:p>
            <a:pPr marL="342900" indent="-342900" defTabSz="0" eaLnBrk="0" hangingPunct="0">
              <a:lnSpc>
                <a:spcPct val="80000"/>
              </a:lnSpc>
              <a:spcBef>
                <a:spcPct val="20000"/>
              </a:spcBef>
              <a:buFont typeface="Arial" charset="0"/>
              <a:buChar char="•"/>
            </a:pPr>
            <a:endParaRPr lang="zh-CN" altLang="en-US" sz="2000">
              <a:ea typeface="宋体" charset="-122"/>
              <a:sym typeface="Arial" charset="0"/>
            </a:endParaRPr>
          </a:p>
          <a:p>
            <a:pPr marL="342900" indent="-342900" defTabSz="0" eaLnBrk="0" hangingPunct="0">
              <a:spcBef>
                <a:spcPct val="20000"/>
              </a:spcBef>
              <a:buFontTx/>
              <a:buChar char="•"/>
            </a:pPr>
            <a:r>
              <a:rPr lang="zh-CN" altLang="en-US">
                <a:latin typeface="微软雅黑" pitchFamily="34" charset="-122"/>
                <a:ea typeface="微软雅黑" pitchFamily="34" charset="-122"/>
                <a:sym typeface="Arial" charset="0"/>
              </a:rPr>
              <a:t>根据联邦文件，星座网络期望提供与光纤网络相当的宽带速度，本质上是创建一个跨越电磁频谱的全面连接。这些卫星将提供直接面向消费者的全新无线连接，而不是对现有系统的信号重新分配。</a:t>
            </a:r>
          </a:p>
          <a:p>
            <a:pPr marL="342900" indent="-342900" defTabSz="0" eaLnBrk="0" hangingPunct="0">
              <a:spcBef>
                <a:spcPct val="20000"/>
              </a:spcBef>
              <a:buFontTx/>
              <a:buChar char="•"/>
            </a:pPr>
            <a:r>
              <a:rPr lang="zh-CN" altLang="en-US">
                <a:latin typeface="微软雅黑" pitchFamily="34" charset="-122"/>
                <a:ea typeface="微软雅黑" pitchFamily="34" charset="-122"/>
                <a:sym typeface="Arial" charset="0"/>
              </a:rPr>
              <a:t>特斯拉，飞起来。飞行汽车，飞起来。通航产业飞起来，是万亿级的产业链。</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标题 52225"/>
          <p:cNvSpPr>
            <a:spLocks noGrp="1"/>
          </p:cNvSpPr>
          <p:nvPr>
            <p:ph type="title"/>
          </p:nvPr>
        </p:nvSpPr>
        <p:spPr/>
        <p:txBody>
          <a:bodyPr/>
          <a:lstStyle/>
          <a:p>
            <a:r>
              <a:rPr lang="zh-CN" altLang="en-US" sz="2800" smtClean="0">
                <a:latin typeface="黑体" pitchFamily="2" charset="-122"/>
                <a:ea typeface="黑体" pitchFamily="2" charset="-122"/>
              </a:rPr>
              <a:t>五 、通航 飞起来</a:t>
            </a:r>
          </a:p>
        </p:txBody>
      </p:sp>
      <p:sp>
        <p:nvSpPr>
          <p:cNvPr id="32770" name="文本占位符 52226"/>
          <p:cNvSpPr>
            <a:spLocks noGrp="1"/>
          </p:cNvSpPr>
          <p:nvPr>
            <p:ph type="body" idx="1"/>
          </p:nvPr>
        </p:nvSpPr>
        <p:spPr>
          <a:xfrm>
            <a:off x="376238" y="1143000"/>
            <a:ext cx="3775075" cy="5092700"/>
          </a:xfrm>
        </p:spPr>
        <p:txBody>
          <a:bodyPr/>
          <a:lstStyle/>
          <a:p>
            <a:pPr>
              <a:lnSpc>
                <a:spcPct val="150000"/>
              </a:lnSpc>
            </a:pPr>
            <a:r>
              <a:rPr lang="zh-CN" altLang="en-US" sz="1800" smtClean="0">
                <a:latin typeface="微软雅黑" pitchFamily="34" charset="-122"/>
                <a:ea typeface="微软雅黑" pitchFamily="34" charset="-122"/>
              </a:rPr>
              <a:t>5月17日。为促进通航发展，配合低空空域管理改革，支持新兴航空消费需求，加快实现通航从“热起来”向“飞起来”的跨越，近日，民航局发布关于印发管理程序《无管制机场飞行运行规则》的通知。本管理程序适用于运营人和驾驶员在无管制机场范围内或周边使用航空器按照目视飞行规则(以下简称VFR)或仪表飞行规则(以下简称IFR)实施飞行运行的活动。</a:t>
            </a:r>
          </a:p>
        </p:txBody>
      </p:sp>
      <p:pic>
        <p:nvPicPr>
          <p:cNvPr id="32771" name="图片 2" descr="微信图片_20190518221546"/>
          <p:cNvPicPr>
            <a:picLocks noChangeAspect="1"/>
          </p:cNvPicPr>
          <p:nvPr/>
        </p:nvPicPr>
        <p:blipFill>
          <a:blip r:embed="rId2" cstate="print"/>
          <a:srcRect/>
          <a:stretch>
            <a:fillRect/>
          </a:stretch>
        </p:blipFill>
        <p:spPr bwMode="auto">
          <a:xfrm>
            <a:off x="4295775" y="1341438"/>
            <a:ext cx="4114800" cy="2732087"/>
          </a:xfrm>
          <a:prstGeom prst="rect">
            <a:avLst/>
          </a:prstGeom>
          <a:noFill/>
          <a:ln w="9525">
            <a:noFill/>
            <a:miter lim="800000"/>
            <a:headEnd/>
            <a:tailEnd/>
          </a:ln>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标题 53249"/>
          <p:cNvSpPr>
            <a:spLocks noGrp="1"/>
          </p:cNvSpPr>
          <p:nvPr>
            <p:ph type="title"/>
          </p:nvPr>
        </p:nvSpPr>
        <p:spPr/>
        <p:txBody>
          <a:bodyPr/>
          <a:lstStyle/>
          <a:p>
            <a:r>
              <a:rPr lang="zh-CN" altLang="en-US" sz="2800" smtClean="0">
                <a:latin typeface="黑体" pitchFamily="2" charset="-122"/>
                <a:ea typeface="黑体" pitchFamily="2" charset="-122"/>
              </a:rPr>
              <a:t>五、通航 飞起来</a:t>
            </a:r>
          </a:p>
        </p:txBody>
      </p:sp>
      <p:sp>
        <p:nvSpPr>
          <p:cNvPr id="33794" name="文本占位符 53250"/>
          <p:cNvSpPr>
            <a:spLocks noGrp="1"/>
          </p:cNvSpPr>
          <p:nvPr>
            <p:ph type="body" idx="1"/>
          </p:nvPr>
        </p:nvSpPr>
        <p:spPr>
          <a:xfrm>
            <a:off x="430213" y="3633788"/>
            <a:ext cx="8283575" cy="2646362"/>
          </a:xfrm>
        </p:spPr>
        <p:txBody>
          <a:bodyPr/>
          <a:lstStyle/>
          <a:p>
            <a:pPr>
              <a:lnSpc>
                <a:spcPct val="150000"/>
              </a:lnSpc>
            </a:pPr>
            <a:r>
              <a:rPr lang="zh-CN" altLang="en-US" sz="1800" dirty="0" smtClean="0">
                <a:latin typeface="微软雅黑" pitchFamily="34" charset="-122"/>
                <a:ea typeface="微软雅黑" pitchFamily="34" charset="-122"/>
              </a:rPr>
              <a:t>近日，中国卫星导航定位协会在京发布《中国卫星导航与位置服务产业发展白皮书（2019）》（以下简称“白皮书”）。白皮书显示，2018年，我国卫星导航与位置服务产业总体产值达3016亿元，较2017年增长18.3%。其中，与卫星导航技术研发和应用直接相关，包括芯片、器件、算法、软件、导航数据、终端设备、基础设施等在内的产业核心产值达1069亿元，北斗对产业的核心产值贡献率达80%，由卫星导航衍生带动形成的关联产值达1947亿。</a:t>
            </a:r>
          </a:p>
          <a:p>
            <a:pPr>
              <a:lnSpc>
                <a:spcPct val="150000"/>
              </a:lnSpc>
            </a:pPr>
            <a:endParaRPr lang="zh-CN" altLang="en-US" sz="1800" dirty="0" smtClean="0">
              <a:latin typeface="微软雅黑" pitchFamily="34" charset="-122"/>
              <a:ea typeface="微软雅黑" pitchFamily="34" charset="-122"/>
            </a:endParaRPr>
          </a:p>
        </p:txBody>
      </p:sp>
      <p:pic>
        <p:nvPicPr>
          <p:cNvPr id="33795" name="图片 1" descr="微信图片_20190518221555"/>
          <p:cNvPicPr>
            <a:picLocks noChangeAspect="1"/>
          </p:cNvPicPr>
          <p:nvPr/>
        </p:nvPicPr>
        <p:blipFill>
          <a:blip r:embed="rId2" cstate="print"/>
          <a:srcRect/>
          <a:stretch>
            <a:fillRect/>
          </a:stretch>
        </p:blipFill>
        <p:spPr bwMode="auto">
          <a:xfrm>
            <a:off x="519113" y="1155700"/>
            <a:ext cx="3559175" cy="2373313"/>
          </a:xfrm>
          <a:prstGeom prst="rect">
            <a:avLst/>
          </a:prstGeom>
          <a:noFill/>
          <a:ln w="9525">
            <a:noFill/>
            <a:miter lim="800000"/>
            <a:headEnd/>
            <a:tailEnd/>
          </a:ln>
        </p:spPr>
      </p:pic>
      <p:sp>
        <p:nvSpPr>
          <p:cNvPr id="33796" name="文本框 2"/>
          <p:cNvSpPr txBox="1">
            <a:spLocks noChangeArrowheads="1"/>
          </p:cNvSpPr>
          <p:nvPr/>
        </p:nvSpPr>
        <p:spPr bwMode="auto">
          <a:xfrm>
            <a:off x="4283075" y="1673225"/>
            <a:ext cx="4491038" cy="1330325"/>
          </a:xfrm>
          <a:prstGeom prst="rect">
            <a:avLst/>
          </a:prstGeom>
          <a:noFill/>
          <a:ln w="9525">
            <a:noFill/>
            <a:miter lim="800000"/>
            <a:headEnd/>
            <a:tailEnd/>
          </a:ln>
        </p:spPr>
        <p:txBody>
          <a:bodyPr>
            <a:spAutoFit/>
          </a:bodyPr>
          <a:lstStyle/>
          <a:p>
            <a:pPr marL="285750" indent="-285750" eaLnBrk="0" hangingPunct="0">
              <a:lnSpc>
                <a:spcPct val="150000"/>
              </a:lnSpc>
              <a:buFont typeface="Arial" charset="0"/>
              <a:buChar char="•"/>
            </a:pPr>
            <a:r>
              <a:rPr lang="zh-CN" altLang="en-US" dirty="0">
                <a:latin typeface="微软雅黑" pitchFamily="34" charset="-122"/>
                <a:ea typeface="微软雅黑" pitchFamily="34" charset="-122"/>
                <a:sym typeface="+mn-ea"/>
              </a:rPr>
              <a:t>5月17日，中国成功发射第45颗北斗导航卫星。</a:t>
            </a:r>
            <a:endParaRPr lang="zh-CN" altLang="en-US" dirty="0">
              <a:latin typeface="微软雅黑" pitchFamily="34" charset="-122"/>
              <a:ea typeface="微软雅黑" pitchFamily="34" charset="-122"/>
            </a:endParaRPr>
          </a:p>
          <a:p>
            <a:pPr marL="285750" indent="-285750" eaLnBrk="0" hangingPunct="0">
              <a:lnSpc>
                <a:spcPct val="150000"/>
              </a:lnSpc>
              <a:buFont typeface="Arial" charset="0"/>
              <a:buChar char="•"/>
            </a:pPr>
            <a:r>
              <a:rPr lang="zh-CN" altLang="en-US" dirty="0">
                <a:latin typeface="微软雅黑" pitchFamily="34" charset="-122"/>
                <a:ea typeface="微软雅黑" pitchFamily="34" charset="-122"/>
                <a:sym typeface="+mn-ea"/>
              </a:rPr>
              <a:t>5G＋北斗导航</a:t>
            </a:r>
            <a:r>
              <a:rPr lang="zh-CN" altLang="en-US" dirty="0" smtClean="0">
                <a:latin typeface="微软雅黑" pitchFamily="34" charset="-122"/>
                <a:ea typeface="微软雅黑" pitchFamily="34" charset="-122"/>
                <a:sym typeface="+mn-ea"/>
              </a:rPr>
              <a:t>＋飞行汽车</a:t>
            </a:r>
            <a:endParaRPr lang="zh-CN" altLang="en-US" dirty="0">
              <a:ea typeface="微软雅黑" pitchFamily="34" charset="-122"/>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标题 54273"/>
          <p:cNvSpPr>
            <a:spLocks noGrp="1"/>
          </p:cNvSpPr>
          <p:nvPr>
            <p:ph type="title"/>
          </p:nvPr>
        </p:nvSpPr>
        <p:spPr/>
        <p:txBody>
          <a:bodyPr/>
          <a:lstStyle/>
          <a:p>
            <a:r>
              <a:rPr lang="zh-CN" altLang="en-US" sz="2800" smtClean="0">
                <a:latin typeface="黑体" pitchFamily="2" charset="-122"/>
                <a:ea typeface="黑体" pitchFamily="2" charset="-122"/>
              </a:rPr>
              <a:t>五 、通航 飞起来</a:t>
            </a:r>
          </a:p>
        </p:txBody>
      </p:sp>
      <p:sp>
        <p:nvSpPr>
          <p:cNvPr id="34818" name="文本占位符 54274"/>
          <p:cNvSpPr>
            <a:spLocks noGrp="1"/>
          </p:cNvSpPr>
          <p:nvPr>
            <p:ph type="body" idx="1"/>
          </p:nvPr>
        </p:nvSpPr>
        <p:spPr>
          <a:xfrm>
            <a:off x="320675" y="1165225"/>
            <a:ext cx="8221663" cy="4527550"/>
          </a:xfrm>
        </p:spPr>
        <p:txBody>
          <a:bodyPr/>
          <a:lstStyle/>
          <a:p>
            <a:r>
              <a:rPr lang="zh-CN" altLang="en-US" sz="1800" dirty="0" smtClean="0">
                <a:latin typeface="微软雅黑" pitchFamily="34" charset="-122"/>
                <a:ea typeface="微软雅黑" pitchFamily="34" charset="-122"/>
              </a:rPr>
              <a:t>全面构建万亿级  “5G＋北斗</a:t>
            </a:r>
            <a:r>
              <a:rPr lang="zh-CN" altLang="en-US" sz="1800" dirty="0" smtClean="0">
                <a:latin typeface="微软雅黑" pitchFamily="34" charset="-122"/>
                <a:ea typeface="微软雅黑" pitchFamily="34" charset="-122"/>
              </a:rPr>
              <a:t>+</a:t>
            </a:r>
            <a:r>
              <a:rPr lang="zh-CN" altLang="en-US" sz="1800" dirty="0" smtClean="0">
                <a:latin typeface="微软雅黑" pitchFamily="34" charset="-122"/>
                <a:ea typeface="微软雅黑" pitchFamily="34" charset="-122"/>
              </a:rPr>
              <a:t>通</a:t>
            </a:r>
            <a:r>
              <a:rPr lang="zh-CN" altLang="en-US" sz="1800" dirty="0" smtClean="0">
                <a:latin typeface="微软雅黑" pitchFamily="34" charset="-122"/>
                <a:ea typeface="微软雅黑" pitchFamily="34" charset="-122"/>
              </a:rPr>
              <a:t>用飞机”</a:t>
            </a:r>
            <a:r>
              <a:rPr lang="zh-CN" altLang="en-US" sz="1800" dirty="0" smtClean="0">
                <a:latin typeface="微软雅黑" pitchFamily="34" charset="-122"/>
                <a:ea typeface="微软雅黑" pitchFamily="34" charset="-122"/>
              </a:rPr>
              <a:t>新技术产业链</a:t>
            </a:r>
          </a:p>
          <a:p>
            <a:endParaRPr lang="zh-CN" altLang="en-US" sz="1800" dirty="0" smtClean="0">
              <a:latin typeface="微软雅黑" pitchFamily="34" charset="-122"/>
              <a:ea typeface="微软雅黑" pitchFamily="34" charset="-122"/>
            </a:endParaRPr>
          </a:p>
          <a:p>
            <a:r>
              <a:rPr lang="zh-CN" altLang="en-US" sz="1800" dirty="0" smtClean="0">
                <a:latin typeface="微软雅黑" pitchFamily="34" charset="-122"/>
                <a:ea typeface="微软雅黑" pitchFamily="34" charset="-122"/>
              </a:rPr>
              <a:t>随着新一代信息技术、大数据、云计算、物联网、车联网和低碳经济等新技术和新经济模式的进一步发展。通用航空、飞行汽车、卫星网络、无人机系统等应用领域的细分市场已经显现出新一轮快速增长态势。</a:t>
            </a:r>
          </a:p>
          <a:p>
            <a:endParaRPr lang="zh-CN" altLang="en-US" sz="1800" dirty="0" smtClean="0">
              <a:latin typeface="微软雅黑" pitchFamily="34" charset="-122"/>
              <a:ea typeface="微软雅黑" pitchFamily="34" charset="-122"/>
            </a:endParaRPr>
          </a:p>
          <a:p>
            <a:endParaRPr lang="zh-CN" altLang="en-US" sz="1800" dirty="0" smtClean="0">
              <a:latin typeface="微软雅黑" pitchFamily="34" charset="-122"/>
              <a:ea typeface="微软雅黑" pitchFamily="34" charset="-122"/>
            </a:endParaRPr>
          </a:p>
          <a:p>
            <a:r>
              <a:rPr lang="zh-CN" altLang="en-US" sz="1800" dirty="0" smtClean="0">
                <a:latin typeface="微软雅黑" pitchFamily="34" charset="-122"/>
                <a:ea typeface="微软雅黑" pitchFamily="34" charset="-122"/>
              </a:rPr>
              <a:t>5G时代的到来，“北斗+5G”有望在机场调度、机器人巡检、无人机、车辆监控、航空物流管理等领域广泛应用，将进一步促进北斗增值服务的应用普及和多样化发展。北斗“融技术、融网络、融终端、融数据”的全面发展，正形成一个个“北斗＋通用航空”创新和“+北斗”应用的飞行汽车新生业态。市场需求，成为北斗创新和应用发展的核心源动力。</a:t>
            </a:r>
          </a:p>
        </p:txBody>
      </p:sp>
    </p:spTree>
  </p:cSld>
  <p:clrMapOvr>
    <a:masterClrMapping/>
  </p:clrMapOvr>
  <p:transition/>
</p:sld>
</file>

<file path=ppt/theme/theme1.xml><?xml version="1.0" encoding="utf-8"?>
<a:theme xmlns:a="http://schemas.openxmlformats.org/drawingml/2006/main" name="彩色PPT">
  <a:themeElements>
    <a:clrScheme name="">
      <a:dk1>
        <a:srgbClr val="000000"/>
      </a:dk1>
      <a:lt1>
        <a:srgbClr val="B4E3EE"/>
      </a:lt1>
      <a:dk2>
        <a:srgbClr val="189180"/>
      </a:dk2>
      <a:lt2>
        <a:srgbClr val="808080"/>
      </a:lt2>
      <a:accent1>
        <a:srgbClr val="FF7F00"/>
      </a:accent1>
      <a:accent2>
        <a:srgbClr val="B3DC27"/>
      </a:accent2>
      <a:accent3>
        <a:srgbClr val="D6EFF5"/>
      </a:accent3>
      <a:accent4>
        <a:srgbClr val="000000"/>
      </a:accent4>
      <a:accent5>
        <a:srgbClr val="FFC0AA"/>
      </a:accent5>
      <a:accent6>
        <a:srgbClr val="A2C722"/>
      </a:accent6>
      <a:hlink>
        <a:srgbClr val="6FB9D7"/>
      </a:hlink>
      <a:folHlink>
        <a:srgbClr val="F93D17"/>
      </a:folHlink>
    </a:clrScheme>
    <a:fontScheme name="彩色PP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彩色PPT">
  <a:themeElements>
    <a:clrScheme name="">
      <a:dk1>
        <a:srgbClr val="000000"/>
      </a:dk1>
      <a:lt1>
        <a:srgbClr val="B4E3EE"/>
      </a:lt1>
      <a:dk2>
        <a:srgbClr val="189180"/>
      </a:dk2>
      <a:lt2>
        <a:srgbClr val="808080"/>
      </a:lt2>
      <a:accent1>
        <a:srgbClr val="FF7F00"/>
      </a:accent1>
      <a:accent2>
        <a:srgbClr val="B3DC27"/>
      </a:accent2>
      <a:accent3>
        <a:srgbClr val="D6EFF5"/>
      </a:accent3>
      <a:accent4>
        <a:srgbClr val="000000"/>
      </a:accent4>
      <a:accent5>
        <a:srgbClr val="FFC0AA"/>
      </a:accent5>
      <a:accent6>
        <a:srgbClr val="A2C722"/>
      </a:accent6>
      <a:hlink>
        <a:srgbClr val="6FB9D7"/>
      </a:hlink>
      <a:folHlink>
        <a:srgbClr val="F93D17"/>
      </a:folHlink>
    </a:clrScheme>
    <a:fontScheme name="彩色PP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B4E3EE"/>
      </a:lt1>
      <a:dk2>
        <a:srgbClr val="189180"/>
      </a:dk2>
      <a:lt2>
        <a:srgbClr val="808080"/>
      </a:lt2>
      <a:accent1>
        <a:srgbClr val="FF7F00"/>
      </a:accent1>
      <a:accent2>
        <a:srgbClr val="B3DC27"/>
      </a:accent2>
      <a:accent3>
        <a:srgbClr val="D6EFF5"/>
      </a:accent3>
      <a:accent4>
        <a:srgbClr val="000000"/>
      </a:accent4>
      <a:accent5>
        <a:srgbClr val="FFC0AA"/>
      </a:accent5>
      <a:accent6>
        <a:srgbClr val="A2C722"/>
      </a:accent6>
      <a:hlink>
        <a:srgbClr val="6FB9D7"/>
      </a:hlink>
      <a:folHlink>
        <a:srgbClr val="F93D1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2504</Words>
  <Application>Microsoft Office PowerPoint</Application>
  <PresentationFormat>全屏显示(4:3)</PresentationFormat>
  <Paragraphs>58</Paragraphs>
  <Slides>11</Slides>
  <Notes>0</Notes>
  <HiddenSlides>0</HiddenSlides>
  <MMClips>0</MMClips>
  <ScaleCrop>false</ScaleCrop>
  <HeadingPairs>
    <vt:vector size="4" baseType="variant">
      <vt:variant>
        <vt:lpstr>主题</vt:lpstr>
      </vt:variant>
      <vt:variant>
        <vt:i4>2</vt:i4>
      </vt:variant>
      <vt:variant>
        <vt:lpstr>幻灯片标题</vt:lpstr>
      </vt:variant>
      <vt:variant>
        <vt:i4>11</vt:i4>
      </vt:variant>
    </vt:vector>
  </HeadingPairs>
  <TitlesOfParts>
    <vt:vector size="13" baseType="lpstr">
      <vt:lpstr>彩色PPT</vt:lpstr>
      <vt:lpstr>1_彩色PPT</vt:lpstr>
      <vt:lpstr>促进智慧通用航空 高质量发展</vt:lpstr>
      <vt:lpstr>一、通用航空，是人类“行”的一部分。</vt:lpstr>
      <vt:lpstr>二、通用航空被列入国家战略性新兴产业</vt:lpstr>
      <vt:lpstr>三、我国通用航空产业部分数据</vt:lpstr>
      <vt:lpstr>四、美国通用航空产业发展</vt:lpstr>
      <vt:lpstr>五、通航 飞起来</vt:lpstr>
      <vt:lpstr>五 、通航 飞起来</vt:lpstr>
      <vt:lpstr>五、通航 飞起来</vt:lpstr>
      <vt:lpstr>五 、通航 飞起来</vt:lpstr>
      <vt:lpstr>六、通航从“热起来”向“飞起来”的跨越</vt:lpstr>
      <vt:lpstr>Thank You!</vt:lpstr>
    </vt:vector>
  </TitlesOfParts>
  <Company>WwW.YlmF.CoM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PowerTemplate</dc:title>
  <dc:creator>微软用户</dc:creator>
  <cp:lastModifiedBy>xbany</cp:lastModifiedBy>
  <cp:revision>168</cp:revision>
  <dcterms:created xsi:type="dcterms:W3CDTF">2012-09-12T23:45:00Z</dcterms:created>
  <dcterms:modified xsi:type="dcterms:W3CDTF">2019-05-18T15:42:43Z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2052-11.1.0.8696</vt:lpwstr>
  </property>
</Properties>
</file>