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Default Extension="tiff" ContentType="image/tiff"/>
  <Override PartName="/ppt/tags/tag15.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374" r:id="rId2"/>
    <p:sldId id="454" r:id="rId3"/>
    <p:sldId id="510" r:id="rId4"/>
    <p:sldId id="512" r:id="rId5"/>
    <p:sldId id="511" r:id="rId6"/>
    <p:sldId id="524" r:id="rId7"/>
    <p:sldId id="358" r:id="rId8"/>
    <p:sldId id="263" r:id="rId9"/>
    <p:sldId id="529" r:id="rId10"/>
    <p:sldId id="516" r:id="rId11"/>
    <p:sldId id="523" r:id="rId12"/>
    <p:sldId id="457" r:id="rId13"/>
    <p:sldId id="361" r:id="rId14"/>
  </p:sldIdLst>
  <p:sldSz cx="12192000" cy="6858000"/>
  <p:notesSz cx="6807200" cy="9939338"/>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2">
          <p15:clr>
            <a:srgbClr val="A4A3A4"/>
          </p15:clr>
        </p15:guide>
        <p15:guide id="2" pos="38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5E5E5"/>
    <a:srgbClr val="FFFFFF"/>
    <a:srgbClr val="965ACE"/>
    <a:srgbClr val="C6F2FD"/>
    <a:srgbClr val="14E9F6"/>
    <a:srgbClr val="4775E9"/>
    <a:srgbClr val="C49500"/>
    <a:srgbClr val="E2AC00"/>
    <a:srgbClr val="9C0808"/>
    <a:srgbClr val="BAF8C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29" autoAdjust="0"/>
    <p:restoredTop sz="90668" autoAdjust="0"/>
  </p:normalViewPr>
  <p:slideViewPr>
    <p:cSldViewPr snapToGrid="0" snapToObjects="1">
      <p:cViewPr varScale="1">
        <p:scale>
          <a:sx n="89" d="100"/>
          <a:sy n="89" d="100"/>
        </p:scale>
        <p:origin x="-330" y="-96"/>
      </p:cViewPr>
      <p:guideLst>
        <p:guide orient="horz" pos="2162"/>
        <p:guide pos="3853"/>
      </p:guideLst>
    </p:cSldViewPr>
  </p:slideViewPr>
  <p:notesTextViewPr>
    <p:cViewPr>
      <p:scale>
        <a:sx n="1" d="1"/>
        <a:sy n="1" d="1"/>
      </p:scale>
      <p:origin x="0" y="0"/>
    </p:cViewPr>
  </p:notesTextViewPr>
  <p:sorterViewPr>
    <p:cViewPr>
      <p:scale>
        <a:sx n="42" d="100"/>
        <a:sy n="42"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787" cy="49869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55838" y="0"/>
            <a:ext cx="2949787" cy="49869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9B567AC0-D0DD-4DD3-9518-002C0788D0B4}" type="datetimeFigureOut">
              <a:rPr lang="zh-CN" altLang="en-US"/>
              <a:pPr>
                <a:defRPr/>
              </a:pPr>
              <a:t>2019/5/21</a:t>
            </a:fld>
            <a:endParaRPr lang="zh-CN" altLang="en-US"/>
          </a:p>
        </p:txBody>
      </p:sp>
      <p:sp>
        <p:nvSpPr>
          <p:cNvPr id="4" name="幻灯片图像占位符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B793F779-1CCE-42C6-929B-0C260EB292AD}" type="slidenum">
              <a:rPr lang="zh-CN" altLang="en-US"/>
              <a:pPr>
                <a:defRPr/>
              </a:pPr>
              <a:t>‹#›</a:t>
            </a:fld>
            <a:endParaRPr lang="zh-CN" altLang="en-US"/>
          </a:p>
        </p:txBody>
      </p:sp>
    </p:spTree>
    <p:extLst>
      <p:ext uri="{BB962C8B-B14F-4D97-AF65-F5344CB8AC3E}">
        <p14:creationId xmlns:p14="http://schemas.microsoft.com/office/powerpoint/2010/main" xmlns="" val="786976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A05A1B7-E149-4958-911C-CBF7B3039DA9}"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prstClr val="white"/>
                </a:solidFill>
                <a:cs typeface="Times New Roman" panose="02020603050405020304" pitchFamily="18" charset="0"/>
              </a:rPr>
              <a:t>成都    </a:t>
            </a:r>
            <a:r>
              <a:rPr lang="zh-CN" altLang="en-US" sz="1200" b="1" dirty="0">
                <a:solidFill>
                  <a:srgbClr val="FFC000">
                    <a:lumMod val="60000"/>
                    <a:lumOff val="40000"/>
                  </a:srgbClr>
                </a:solidFill>
                <a:cs typeface="Times New Roman" panose="02020603050405020304" pitchFamily="18" charset="0"/>
              </a:rPr>
              <a:t>四川省省会</a:t>
            </a:r>
            <a:endParaRPr kumimoji="1" lang="en-US" altLang="zh-CN" sz="1200" dirty="0">
              <a:solidFill>
                <a:schemeClr val="tx1">
                  <a:lumMod val="75000"/>
                  <a:lumOff val="25000"/>
                </a:schemeClr>
              </a:solidFill>
              <a:latin typeface="Minion Pro Med" panose="02040503050306020203" charset="0"/>
              <a:ea typeface="汉仪大宋简" panose="02010609000101010101" charset="-122"/>
              <a:cs typeface="Arial" panose="020B0604020202020204" pitchFamily="34" charset="0"/>
            </a:endParaRPr>
          </a:p>
          <a:p>
            <a:r>
              <a:rPr kumimoji="1" lang="en-US" altLang="zh-CN" sz="1200" dirty="0">
                <a:solidFill>
                  <a:schemeClr val="tx1">
                    <a:lumMod val="75000"/>
                    <a:lumOff val="25000"/>
                  </a:schemeClr>
                </a:solidFill>
                <a:latin typeface="Minion Pro Med" panose="02040503050306020203" charset="0"/>
                <a:ea typeface="汉仪大宋简" panose="02010609000101010101" charset="-122"/>
                <a:cs typeface="Arial" panose="020B0604020202020204" pitchFamily="34" charset="0"/>
              </a:rPr>
              <a:t>Chengdu, the capital of Sichuan Province</a:t>
            </a:r>
            <a:endParaRPr lang="zh-CN" altLang="en-US" dirty="0"/>
          </a:p>
        </p:txBody>
      </p:sp>
      <p:sp>
        <p:nvSpPr>
          <p:cNvPr id="4" name="灯片编号占位符 3"/>
          <p:cNvSpPr>
            <a:spLocks noGrp="1"/>
          </p:cNvSpPr>
          <p:nvPr>
            <p:ph type="sldNum" sz="quarter" idx="10"/>
          </p:nvPr>
        </p:nvSpPr>
        <p:spPr/>
        <p:txBody>
          <a:bodyPr/>
          <a:lstStyle/>
          <a:p>
            <a:fld id="{CCEEB7A8-2B17-4726-AB07-B7EADDE35506}" type="slidenum">
              <a:rPr lang="zh-CN" altLang="en-US" smtClean="0"/>
              <a:pPr/>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793F779-1CCE-42C6-929B-0C260EB292AD}" type="slidenum">
              <a:rPr lang="zh-CN" altLang="en-US" smtClean="0"/>
              <a:pPr>
                <a:defRPr/>
              </a:pPr>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prstClr val="white"/>
                </a:solidFill>
                <a:cs typeface="Times New Roman" panose="02020603050405020304" pitchFamily="18" charset="0"/>
              </a:rPr>
              <a:t>成都    </a:t>
            </a:r>
            <a:r>
              <a:rPr lang="zh-CN" altLang="en-US" sz="1200" b="1" dirty="0">
                <a:solidFill>
                  <a:srgbClr val="FFC000">
                    <a:lumMod val="60000"/>
                    <a:lumOff val="40000"/>
                  </a:srgbClr>
                </a:solidFill>
                <a:cs typeface="Times New Roman" panose="02020603050405020304" pitchFamily="18" charset="0"/>
              </a:rPr>
              <a:t>四川省省会</a:t>
            </a:r>
            <a:endParaRPr kumimoji="1" lang="en-US" altLang="zh-CN" sz="1200" dirty="0">
              <a:solidFill>
                <a:schemeClr val="tx1">
                  <a:lumMod val="75000"/>
                  <a:lumOff val="25000"/>
                </a:schemeClr>
              </a:solidFill>
              <a:latin typeface="Minion Pro Med" panose="02040503050306020203" charset="0"/>
              <a:ea typeface="汉仪大宋简" panose="02010609000101010101" charset="-122"/>
              <a:cs typeface="Arial" panose="020B0604020202020204" pitchFamily="34" charset="0"/>
            </a:endParaRPr>
          </a:p>
          <a:p>
            <a:r>
              <a:rPr kumimoji="1" lang="en-US" altLang="zh-CN" sz="1200" dirty="0">
                <a:solidFill>
                  <a:schemeClr val="tx1">
                    <a:lumMod val="75000"/>
                    <a:lumOff val="25000"/>
                  </a:schemeClr>
                </a:solidFill>
                <a:latin typeface="Minion Pro Med" panose="02040503050306020203" charset="0"/>
                <a:ea typeface="汉仪大宋简" panose="02010609000101010101" charset="-122"/>
                <a:cs typeface="Arial" panose="020B0604020202020204" pitchFamily="34" charset="0"/>
              </a:rPr>
              <a:t>Chengdu, the capital of Sichuan Province</a:t>
            </a:r>
            <a:endParaRPr lang="zh-CN" altLang="en-US" dirty="0"/>
          </a:p>
        </p:txBody>
      </p:sp>
      <p:sp>
        <p:nvSpPr>
          <p:cNvPr id="4" name="灯片编号占位符 3"/>
          <p:cNvSpPr>
            <a:spLocks noGrp="1"/>
          </p:cNvSpPr>
          <p:nvPr>
            <p:ph type="sldNum" sz="quarter" idx="10"/>
          </p:nvPr>
        </p:nvSpPr>
        <p:spPr/>
        <p:txBody>
          <a:bodyPr/>
          <a:lstStyle/>
          <a:p>
            <a:fld id="{CCEEB7A8-2B17-4726-AB07-B7EADDE35506}"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0721" y="4721821"/>
            <a:ext cx="5445760" cy="4472385"/>
          </a:xfrm>
          <a:prstGeom prst="rect">
            <a:avLst/>
          </a:prstGeom>
        </p:spPr>
        <p:txBody>
          <a:bodyPr/>
          <a:lstStyle/>
          <a:p>
            <a:pPr defTabSz="915035">
              <a:defRPr/>
            </a:pPr>
            <a:r>
              <a:rPr lang="zh-CN" altLang="zh-CN" b="1" dirty="0"/>
              <a:t>唐代诗人李白的诗句“九天开出一成都、万户千门入画图”，咏叹了成都的自然天成和美丽富庶。</a:t>
            </a:r>
            <a:endParaRPr lang="zh-CN" altLang="en-US" dirty="0"/>
          </a:p>
        </p:txBody>
      </p:sp>
      <p:sp>
        <p:nvSpPr>
          <p:cNvPr id="4" name="灯片编号占位符 3"/>
          <p:cNvSpPr>
            <a:spLocks noGrp="1"/>
          </p:cNvSpPr>
          <p:nvPr>
            <p:ph type="sldNum" sz="quarter" idx="10"/>
          </p:nvPr>
        </p:nvSpPr>
        <p:spPr/>
        <p:txBody>
          <a:bodyPr/>
          <a:lstStyle/>
          <a:p>
            <a:fld id="{1A05A1B7-E149-4958-911C-CBF7B3039DA9}"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bwMode="auto">
          <a:noFill/>
          <a:ln>
            <a:solidFill>
              <a:srgbClr val="000000"/>
            </a:solidFill>
            <a:miter lim="800000"/>
          </a:ln>
        </p:spPr>
      </p:sp>
      <p:sp>
        <p:nvSpPr>
          <p:cNvPr id="54274" name="备注占位符 2"/>
          <p:cNvSpPr>
            <a:spLocks noGrp="1"/>
          </p:cNvSpPr>
          <p:nvPr>
            <p:ph type="body" idx="1"/>
          </p:nvPr>
        </p:nvSpPr>
        <p:spPr bwMode="auto">
          <a:xfrm>
            <a:off x="674417" y="5126698"/>
            <a:ext cx="5398488" cy="4854055"/>
          </a:xfrm>
          <a:noFill/>
        </p:spPr>
        <p:txBody>
          <a:bodyPr wrap="square" numCol="1" anchor="t" anchorCtr="0" compatLnSpc="1"/>
          <a:lstStyle/>
          <a:p>
            <a:pPr eaLnBrk="1" hangingPunct="1">
              <a:spcBef>
                <a:spcPct val="0"/>
              </a:spcBef>
            </a:pPr>
            <a:endParaRPr lang="zh-CN" altLang="en-US"/>
          </a:p>
        </p:txBody>
      </p:sp>
      <p:sp>
        <p:nvSpPr>
          <p:cNvPr id="54275"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12811777-C71F-4F66-B7FA-4D597726E85B}" type="slidenum">
              <a:rPr lang="zh-CN" altLang="en-US">
                <a:cs typeface="等线" panose="02010600030101010101" charset="-122"/>
              </a:rPr>
              <a:pPr fontAlgn="base">
                <a:spcBef>
                  <a:spcPct val="0"/>
                </a:spcBef>
                <a:spcAft>
                  <a:spcPct val="0"/>
                </a:spcAft>
                <a:defRPr/>
              </a:pPr>
              <a:t>4</a:t>
            </a:fld>
            <a:endParaRPr lang="en-US" altLang="zh-CN">
              <a:cs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0721" y="4721821"/>
            <a:ext cx="5445760" cy="4472385"/>
          </a:xfrm>
          <a:prstGeom prst="rect">
            <a:avLst/>
          </a:prstGeom>
        </p:spPr>
        <p:txBody>
          <a:bodyPr/>
          <a:lstStyle/>
          <a:p>
            <a:pPr defTabSz="915035">
              <a:defRPr/>
            </a:pPr>
            <a:r>
              <a:rPr lang="zh-CN" altLang="zh-CN" b="1" dirty="0"/>
              <a:t>唐代诗人李白的诗句“九天开出一成都、万户千门入画图”，咏叹了成都的自然天成和美丽富庶。</a:t>
            </a:r>
            <a:endParaRPr lang="zh-CN" altLang="en-US" dirty="0"/>
          </a:p>
        </p:txBody>
      </p:sp>
      <p:sp>
        <p:nvSpPr>
          <p:cNvPr id="4" name="灯片编号占位符 3"/>
          <p:cNvSpPr>
            <a:spLocks noGrp="1"/>
          </p:cNvSpPr>
          <p:nvPr>
            <p:ph type="sldNum" sz="quarter" idx="10"/>
          </p:nvPr>
        </p:nvSpPr>
        <p:spPr/>
        <p:txBody>
          <a:bodyPr/>
          <a:lstStyle/>
          <a:p>
            <a:fld id="{1A05A1B7-E149-4958-911C-CBF7B3039DA9}"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换图</a:t>
            </a:r>
          </a:p>
        </p:txBody>
      </p:sp>
      <p:sp>
        <p:nvSpPr>
          <p:cNvPr id="4" name="灯片编号占位符 3"/>
          <p:cNvSpPr>
            <a:spLocks noGrp="1"/>
          </p:cNvSpPr>
          <p:nvPr>
            <p:ph type="sldNum" sz="quarter" idx="10"/>
          </p:nvPr>
        </p:nvSpPr>
        <p:spPr/>
        <p:txBody>
          <a:bodyPr/>
          <a:lstStyle/>
          <a:p>
            <a:pPr>
              <a:defRPr/>
            </a:pPr>
            <a:fld id="{B793F779-1CCE-42C6-929B-0C260EB292AD}" type="slidenum">
              <a:rPr lang="zh-CN" altLang="en-US" smtClean="0"/>
              <a:pPr>
                <a:defRPr/>
              </a:pPr>
              <a:t>7</a:t>
            </a:fld>
            <a:endParaRPr lang="zh-CN" altLang="en-US"/>
          </a:p>
        </p:txBody>
      </p:sp>
    </p:spTree>
    <p:extLst>
      <p:ext uri="{BB962C8B-B14F-4D97-AF65-F5344CB8AC3E}">
        <p14:creationId xmlns:p14="http://schemas.microsoft.com/office/powerpoint/2010/main" xmlns="" val="3296746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CCEEB7A8-2B17-4726-AB07-B7EADDE35506}" type="slidenum">
              <a:rPr lang="zh-CN" altLang="en-US" smtClean="0"/>
              <a:pPr/>
              <a:t>8</a:t>
            </a:fld>
            <a:endParaRPr lang="zh-CN" altLang="en-US"/>
          </a:p>
        </p:txBody>
      </p:sp>
    </p:spTree>
    <p:extLst>
      <p:ext uri="{BB962C8B-B14F-4D97-AF65-F5344CB8AC3E}">
        <p14:creationId xmlns:p14="http://schemas.microsoft.com/office/powerpoint/2010/main" xmlns="" val="264504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0721" y="4721821"/>
            <a:ext cx="5445760" cy="4472385"/>
          </a:xfrm>
          <a:prstGeom prst="rect">
            <a:avLst/>
          </a:prstGeom>
        </p:spPr>
        <p:txBody>
          <a:bodyPr/>
          <a:lstStyle/>
          <a:p>
            <a:pPr defTabSz="915502">
              <a:defRPr/>
            </a:pPr>
            <a:endParaRPr lang="zh-CN" altLang="en-US" dirty="0"/>
          </a:p>
        </p:txBody>
      </p:sp>
      <p:sp>
        <p:nvSpPr>
          <p:cNvPr id="4" name="灯片编号占位符 3"/>
          <p:cNvSpPr>
            <a:spLocks noGrp="1"/>
          </p:cNvSpPr>
          <p:nvPr>
            <p:ph type="sldNum" sz="quarter" idx="10"/>
          </p:nvPr>
        </p:nvSpPr>
        <p:spPr/>
        <p:txBody>
          <a:bodyPr/>
          <a:lstStyle/>
          <a:p>
            <a:fld id="{1A05A1B7-E149-4958-911C-CBF7B3039DA9}" type="slidenum">
              <a:rPr lang="zh-CN" altLang="en-US" smtClean="0"/>
              <a:pPr/>
              <a:t>9</a:t>
            </a:fld>
            <a:endParaRPr lang="zh-CN" altLang="en-US"/>
          </a:p>
        </p:txBody>
      </p:sp>
    </p:spTree>
    <p:extLst>
      <p:ext uri="{BB962C8B-B14F-4D97-AF65-F5344CB8AC3E}">
        <p14:creationId xmlns:p14="http://schemas.microsoft.com/office/powerpoint/2010/main" xmlns="" val="3903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调格式</a:t>
            </a:r>
          </a:p>
        </p:txBody>
      </p:sp>
      <p:sp>
        <p:nvSpPr>
          <p:cNvPr id="4" name="灯片编号占位符 3"/>
          <p:cNvSpPr>
            <a:spLocks noGrp="1"/>
          </p:cNvSpPr>
          <p:nvPr>
            <p:ph type="sldNum" sz="quarter" idx="10"/>
          </p:nvPr>
        </p:nvSpPr>
        <p:spPr/>
        <p:txBody>
          <a:bodyPr/>
          <a:lstStyle/>
          <a:p>
            <a:pPr>
              <a:defRPr/>
            </a:pPr>
            <a:fld id="{B793F779-1CCE-42C6-929B-0C260EB292AD}" type="slidenum">
              <a:rPr lang="zh-CN" altLang="en-US" smtClean="0"/>
              <a:pPr>
                <a:defRPr/>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0" y="236538"/>
            <a:ext cx="9020175" cy="361950"/>
          </a:xfrm>
          <a:prstGeom prst="rect">
            <a:avLst/>
          </a:prstGeom>
          <a:noFill/>
          <a:ln>
            <a:noFill/>
          </a:ln>
        </p:spPr>
        <p:txBody>
          <a:bodyPr/>
          <a:lstStyle/>
          <a:p>
            <a:pPr defTabSz="1028700" fontAlgn="auto">
              <a:lnSpc>
                <a:spcPts val="3100"/>
              </a:lnSpc>
              <a:spcBef>
                <a:spcPts val="0"/>
              </a:spcBef>
              <a:spcAft>
                <a:spcPts val="0"/>
              </a:spcAft>
              <a:buFont typeface="Arial" panose="020B0604020202020204" pitchFamily="34" charset="0"/>
              <a:buNone/>
              <a:defRPr/>
            </a:pPr>
            <a:r>
              <a:rPr lang="zh-CN" altLang="en-US" sz="2800" b="1">
                <a:solidFill>
                  <a:schemeClr val="bg1"/>
                </a:solidFill>
                <a:latin typeface="Arial" panose="020B0604020202020204" pitchFamily="34" charset="0"/>
                <a:ea typeface="+mn-ea"/>
              </a:rPr>
              <a:t>  一</a:t>
            </a:r>
            <a:r>
              <a:rPr lang="zh-CN" altLang="en-US" sz="2800" b="1">
                <a:solidFill>
                  <a:schemeClr val="bg1"/>
                </a:solidFill>
                <a:latin typeface="方正小标宋简体" panose="03000509000000000000" pitchFamily="2" charset="-122"/>
                <a:ea typeface="方正小标宋简体" panose="03000509000000000000" pitchFamily="2" charset="-122"/>
              </a:rPr>
              <a:t>、成都概况</a:t>
            </a:r>
          </a:p>
        </p:txBody>
      </p:sp>
      <p:sp>
        <p:nvSpPr>
          <p:cNvPr id="3" name="矩形 2"/>
          <p:cNvSpPr>
            <a:spLocks noChangeArrowheads="1"/>
          </p:cNvSpPr>
          <p:nvPr userDrawn="1"/>
        </p:nvSpPr>
        <p:spPr bwMode="auto">
          <a:xfrm>
            <a:off x="0" y="0"/>
            <a:ext cx="12192000" cy="885825"/>
          </a:xfrm>
          <a:prstGeom prst="rect">
            <a:avLst/>
          </a:prstGeom>
          <a:solidFill>
            <a:srgbClr val="C91425"/>
          </a:solidFill>
          <a:ln>
            <a:noFill/>
          </a:ln>
        </p:spPr>
        <p:txBody>
          <a:bodyPr/>
          <a:lstStyle>
            <a:lvl1pPr>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1pPr>
            <a:lvl2pPr marL="742950" indent="-285750">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2pPr>
            <a:lvl3pPr marL="1143000" indent="-228600">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3pPr>
            <a:lvl4pPr marL="1600200" indent="-228600">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4pPr>
            <a:lvl5pPr marL="2057400" indent="-228600">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a:solidFill>
                  <a:schemeClr val="tx1"/>
                </a:solidFill>
                <a:latin typeface="宋体" panose="02010600030101010101" pitchFamily="2" charset="-122"/>
                <a:ea typeface="宋体" panose="02010600030101010101" pitchFamily="2" charset="-122"/>
              </a:defRPr>
            </a:lvl9pPr>
          </a:lstStyle>
          <a:p>
            <a:pPr fontAlgn="auto">
              <a:spcBef>
                <a:spcPts val="0"/>
              </a:spcBef>
              <a:spcAft>
                <a:spcPts val="0"/>
              </a:spcAft>
              <a:defRPr/>
            </a:pPr>
            <a:endParaRPr lang="zh-CN" altLang="en-US" sz="2000">
              <a:latin typeface="Arial" panose="020B0604020202020204" pitchFamily="34" charset="0"/>
            </a:endParaRPr>
          </a:p>
        </p:txBody>
      </p:sp>
      <p:pic>
        <p:nvPicPr>
          <p:cNvPr id="4" name="图片 4"/>
          <p:cNvPicPr>
            <a:picLocks noChangeAspect="1" noChangeArrowheads="1"/>
          </p:cNvPicPr>
          <p:nvPr userDrawn="1"/>
        </p:nvPicPr>
        <p:blipFill>
          <a:blip r:embed="rId2" cstate="email"/>
          <a:srcRect/>
          <a:stretch>
            <a:fillRect/>
          </a:stretch>
        </p:blipFill>
        <p:spPr bwMode="auto">
          <a:xfrm>
            <a:off x="295275" y="23813"/>
            <a:ext cx="1054100" cy="77311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
        <p:nvSpPr>
          <p:cNvPr id="7" name="Picture Placeholder 6"/>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439798" y="-1"/>
            <a:ext cx="7752202" cy="6858000"/>
          </a:xfrm>
          <a:custGeom>
            <a:avLst/>
            <a:gdLst>
              <a:gd name="connsiteX0" fmla="*/ 0 w 7752202"/>
              <a:gd name="connsiteY0" fmla="*/ 0 h 6858000"/>
              <a:gd name="connsiteX1" fmla="*/ 7752202 w 7752202"/>
              <a:gd name="connsiteY1" fmla="*/ 0 h 6858000"/>
              <a:gd name="connsiteX2" fmla="*/ 7752202 w 7752202"/>
              <a:gd name="connsiteY2" fmla="*/ 6858000 h 6858000"/>
              <a:gd name="connsiteX3" fmla="*/ 0 w 77522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52202" h="6858000">
                <a:moveTo>
                  <a:pt x="0" y="0"/>
                </a:moveTo>
                <a:lnTo>
                  <a:pt x="7752202" y="0"/>
                </a:lnTo>
                <a:lnTo>
                  <a:pt x="7752202"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710616"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5206738"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55309"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5334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rtlCol="0">
            <a:noAutofit/>
          </a:bodyPr>
          <a:lstStyle/>
          <a:p>
            <a:pPr lvl="0"/>
            <a:endParaRPr lang="en-US" noProof="0"/>
          </a:p>
        </p:txBody>
      </p:sp>
      <p:sp>
        <p:nvSpPr>
          <p:cNvPr id="22" name="Picture Placeholder 21"/>
          <p:cNvSpPr>
            <a:spLocks noGrp="1"/>
          </p:cNvSpPr>
          <p:nvPr>
            <p:ph type="pic" sz="quarter" idx="11"/>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rtlCol="0">
            <a:noAutofit/>
          </a:bodyPr>
          <a:lstStyle/>
          <a:p>
            <a:pPr lvl="0"/>
            <a:endParaRPr lang="en-US" noProof="0"/>
          </a:p>
        </p:txBody>
      </p:sp>
      <p:sp>
        <p:nvSpPr>
          <p:cNvPr id="23" name="Picture Placeholder 22"/>
          <p:cNvSpPr>
            <a:spLocks noGrp="1"/>
          </p:cNvSpPr>
          <p:nvPr>
            <p:ph type="pic" sz="quarter" idx="12"/>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rtlCol="0">
            <a:noAutofit/>
          </a:bodyPr>
          <a:lstStyle/>
          <a:p>
            <a:pPr lvl="0"/>
            <a:endParaRPr lang="en-US" noProof="0"/>
          </a:p>
        </p:txBody>
      </p:sp>
      <p:sp>
        <p:nvSpPr>
          <p:cNvPr id="24" name="Picture Placeholder 23"/>
          <p:cNvSpPr>
            <a:spLocks noGrp="1"/>
          </p:cNvSpPr>
          <p:nvPr>
            <p:ph type="pic" sz="quarter" idx="13"/>
          </p:nvPr>
        </p:nvSpPr>
        <p:spPr>
          <a:xfrm>
            <a:off x="8763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4009198"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rtlCol="0">
            <a:noAutofit/>
          </a:bodyPr>
          <a:lstStyle/>
          <a:p>
            <a:pPr lvl="0"/>
            <a:endParaRPr lang="en-US" noProof="0"/>
          </a:p>
        </p:txBody>
      </p:sp>
      <p:sp>
        <p:nvSpPr>
          <p:cNvPr id="20" name="Picture Placeholder 19"/>
          <p:cNvSpPr>
            <a:spLocks noGrp="1"/>
          </p:cNvSpPr>
          <p:nvPr>
            <p:ph type="pic" sz="quarter" idx="11"/>
          </p:nvPr>
        </p:nvSpPr>
        <p:spPr>
          <a:xfrm>
            <a:off x="6427439"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rtlCol="0">
            <a:noAutofit/>
          </a:bodyPr>
          <a:lstStyle/>
          <a:p>
            <a:pPr lvl="0"/>
            <a:endParaRPr lang="en-US" noProof="0"/>
          </a:p>
        </p:txBody>
      </p:sp>
      <p:sp>
        <p:nvSpPr>
          <p:cNvPr id="21" name="Picture Placeholder 20"/>
          <p:cNvSpPr>
            <a:spLocks noGrp="1"/>
          </p:cNvSpPr>
          <p:nvPr>
            <p:ph type="pic" sz="quarter" idx="12"/>
          </p:nvPr>
        </p:nvSpPr>
        <p:spPr>
          <a:xfrm>
            <a:off x="8845680" y="1076335"/>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rtlCol="0">
            <a:noAutofit/>
          </a:bodyPr>
          <a:lstStyle/>
          <a:p>
            <a:pPr lvl="0"/>
            <a:endParaRPr lang="en-US" noProof="0"/>
          </a:p>
        </p:txBody>
      </p:sp>
      <p:sp>
        <p:nvSpPr>
          <p:cNvPr id="22" name="Picture Placeholder 21"/>
          <p:cNvSpPr>
            <a:spLocks noGrp="1"/>
          </p:cNvSpPr>
          <p:nvPr>
            <p:ph type="pic" sz="quarter" idx="13"/>
          </p:nvPr>
        </p:nvSpPr>
        <p:spPr>
          <a:xfrm>
            <a:off x="4009198"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rtlCol="0">
            <a:noAutofit/>
          </a:bodyPr>
          <a:lstStyle/>
          <a:p>
            <a:pPr lvl="0"/>
            <a:endParaRPr lang="en-US" noProof="0"/>
          </a:p>
        </p:txBody>
      </p:sp>
      <p:sp>
        <p:nvSpPr>
          <p:cNvPr id="23" name="Picture Placeholder 22"/>
          <p:cNvSpPr>
            <a:spLocks noGrp="1"/>
          </p:cNvSpPr>
          <p:nvPr>
            <p:ph type="pic" sz="quarter" idx="14"/>
          </p:nvPr>
        </p:nvSpPr>
        <p:spPr>
          <a:xfrm>
            <a:off x="6427439"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rtlCol="0">
            <a:noAutofit/>
          </a:bodyPr>
          <a:lstStyle/>
          <a:p>
            <a:pPr lvl="0"/>
            <a:endParaRPr lang="en-US" noProof="0"/>
          </a:p>
        </p:txBody>
      </p:sp>
      <p:sp>
        <p:nvSpPr>
          <p:cNvPr id="24" name="Picture Placeholder 23"/>
          <p:cNvSpPr>
            <a:spLocks noGrp="1"/>
          </p:cNvSpPr>
          <p:nvPr>
            <p:ph type="pic" sz="quarter" idx="15"/>
          </p:nvPr>
        </p:nvSpPr>
        <p:spPr>
          <a:xfrm>
            <a:off x="8845680" y="3488917"/>
            <a:ext cx="2292750"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rtlCol="0">
            <a:noAutofit/>
          </a:bodyPr>
          <a:lstStyle/>
          <a:p>
            <a:pPr lvl="0"/>
            <a:endParaRPr 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363686" y="358346"/>
            <a:ext cx="6226629"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rtlCol="0">
            <a:noAutofit/>
          </a:bodyPr>
          <a:lstStyle/>
          <a:p>
            <a:pPr lvl="0"/>
            <a:endParaRPr lang="en-US" noProof="0"/>
          </a:p>
        </p:txBody>
      </p:sp>
      <p:sp>
        <p:nvSpPr>
          <p:cNvPr id="17" name="Picture Placeholder 16"/>
          <p:cNvSpPr>
            <a:spLocks noGrp="1"/>
          </p:cNvSpPr>
          <p:nvPr>
            <p:ph type="pic" sz="quarter" idx="11"/>
          </p:nvPr>
        </p:nvSpPr>
        <p:spPr>
          <a:xfrm>
            <a:off x="5312230" y="4037717"/>
            <a:ext cx="4278084"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rtlCol="0">
            <a:noAutofit/>
          </a:bodyPr>
          <a:lstStyle/>
          <a:p>
            <a:pPr lvl="0"/>
            <a:endParaRPr lang="en-US" noProof="0"/>
          </a:p>
        </p:txBody>
      </p:sp>
      <p:sp>
        <p:nvSpPr>
          <p:cNvPr id="19" name="Picture Placeholder 18"/>
          <p:cNvSpPr>
            <a:spLocks noGrp="1"/>
          </p:cNvSpPr>
          <p:nvPr>
            <p:ph type="pic" sz="quarter" idx="12"/>
          </p:nvPr>
        </p:nvSpPr>
        <p:spPr>
          <a:xfrm>
            <a:off x="9744143" y="2219803"/>
            <a:ext cx="2447857"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rtlCol="0">
            <a:noAutofit/>
          </a:bodyPr>
          <a:lstStyle/>
          <a:p>
            <a:pPr lvl="0"/>
            <a:endParaRPr lang="en-US" noProof="0"/>
          </a:p>
        </p:txBody>
      </p:sp>
      <p:sp>
        <p:nvSpPr>
          <p:cNvPr id="18" name="Picture Placeholder 17"/>
          <p:cNvSpPr>
            <a:spLocks noGrp="1"/>
          </p:cNvSpPr>
          <p:nvPr>
            <p:ph type="pic" sz="quarter" idx="13"/>
          </p:nvPr>
        </p:nvSpPr>
        <p:spPr>
          <a:xfrm>
            <a:off x="9744143" y="358346"/>
            <a:ext cx="2447857"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rtlCol="0">
            <a:noAutofit/>
          </a:bodyPr>
          <a:lstStyle/>
          <a:p>
            <a:pPr lvl="0"/>
            <a:endParaRPr 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71257" y="702894"/>
            <a:ext cx="7282543"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rtlCol="0">
            <a:noAutofit/>
          </a:body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658983" y="744583"/>
            <a:ext cx="12192000" cy="6858000"/>
          </a:xfrm>
          <a:prstGeom prst="rect">
            <a:avLst/>
          </a:prstGeom>
        </p:spPr>
        <p:txBody>
          <a:bodyPr rtlCol="0">
            <a:normAutofit/>
          </a:bodyPr>
          <a:lstStyle/>
          <a:p>
            <a:pPr lvl="0"/>
            <a:endParaRPr lang="en-US"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rtlCol="0">
            <a:noAutofit/>
          </a:bodyPr>
          <a:lstStyle/>
          <a:p>
            <a:pPr lvl="0"/>
            <a:endParaRPr lang="en-US" noProof="0"/>
          </a:p>
        </p:txBody>
      </p:sp>
      <p:sp>
        <p:nvSpPr>
          <p:cNvPr id="18" name="Picture Placeholder 17"/>
          <p:cNvSpPr>
            <a:spLocks noGrp="1"/>
          </p:cNvSpPr>
          <p:nvPr>
            <p:ph type="pic" sz="quarter" idx="11"/>
          </p:nvPr>
        </p:nvSpPr>
        <p:spPr>
          <a:xfrm>
            <a:off x="3048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rtlCol="0">
            <a:noAutofit/>
          </a:bodyPr>
          <a:lstStyle/>
          <a:p>
            <a:pPr lvl="0"/>
            <a:endParaRPr lang="en-US" noProof="0"/>
          </a:p>
        </p:txBody>
      </p:sp>
      <p:sp>
        <p:nvSpPr>
          <p:cNvPr id="19" name="Picture Placeholder 18"/>
          <p:cNvSpPr>
            <a:spLocks noGrp="1"/>
          </p:cNvSpPr>
          <p:nvPr>
            <p:ph type="pic" sz="quarter" idx="12"/>
          </p:nvPr>
        </p:nvSpPr>
        <p:spPr>
          <a:xfrm>
            <a:off x="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rtlCol="0">
            <a:noAutofit/>
          </a:bodyPr>
          <a:lstStyle/>
          <a:p>
            <a:pPr lvl="0"/>
            <a:endParaRPr lang="en-US" noProof="0"/>
          </a:p>
        </p:txBody>
      </p:sp>
      <p:sp>
        <p:nvSpPr>
          <p:cNvPr id="16" name="Picture Placeholder 15"/>
          <p:cNvSpPr>
            <a:spLocks noGrp="1"/>
          </p:cNvSpPr>
          <p:nvPr>
            <p:ph type="pic" sz="quarter" idx="13"/>
          </p:nvPr>
        </p:nvSpPr>
        <p:spPr>
          <a:xfrm>
            <a:off x="3048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14599"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rtlCol="0">
            <a:noAutofit/>
          </a:bodyPr>
          <a:lstStyle/>
          <a:p>
            <a:pPr lvl="0"/>
            <a:endParaRPr lang="en-US" noProof="0"/>
          </a:p>
        </p:txBody>
      </p:sp>
      <p:sp>
        <p:nvSpPr>
          <p:cNvPr id="11" name="Picture Placeholder 10"/>
          <p:cNvSpPr>
            <a:spLocks noGrp="1"/>
          </p:cNvSpPr>
          <p:nvPr>
            <p:ph type="pic" sz="quarter" idx="11"/>
          </p:nvPr>
        </p:nvSpPr>
        <p:spPr>
          <a:xfrm>
            <a:off x="6640286"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rtlCol="0">
            <a:noAutofit/>
          </a:bodyPr>
          <a:lstStyle/>
          <a:p>
            <a:pPr lvl="0"/>
            <a:endParaRPr 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85857" y="551089"/>
            <a:ext cx="5116286"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rtlCol="0">
            <a:noAutofit/>
          </a:bodyPr>
          <a:lstStyle/>
          <a:p>
            <a:pPr lvl="0"/>
            <a:endParaRPr lang="en-US" noProof="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12640" y="551089"/>
            <a:ext cx="7089503"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rtlCol="0">
            <a:noAutofit/>
          </a:bodyPr>
          <a:lstStyle/>
          <a:p>
            <a:pPr lvl="0"/>
            <a:endParaRPr lang="en-US"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80790"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rtlCol="0">
            <a:noAutofit/>
          </a:bodyPr>
          <a:lstStyle/>
          <a:p>
            <a:pPr lvl="0"/>
            <a:endParaRPr lang="en-US" noProof="0"/>
          </a:p>
        </p:txBody>
      </p:sp>
      <p:sp>
        <p:nvSpPr>
          <p:cNvPr id="7" name="Picture Placeholder 16"/>
          <p:cNvSpPr>
            <a:spLocks noGrp="1"/>
          </p:cNvSpPr>
          <p:nvPr>
            <p:ph type="pic" sz="quarter" idx="11"/>
          </p:nvPr>
        </p:nvSpPr>
        <p:spPr>
          <a:xfrm>
            <a:off x="6238461" y="1036983"/>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rtlCol="0">
            <a:noAutofit/>
          </a:bodyPr>
          <a:lstStyle/>
          <a:p>
            <a:pPr lvl="0"/>
            <a:endParaRPr lang="en-US" noProof="0"/>
          </a:p>
        </p:txBody>
      </p:sp>
      <p:sp>
        <p:nvSpPr>
          <p:cNvPr id="8" name="Picture Placeholder 17"/>
          <p:cNvSpPr>
            <a:spLocks noGrp="1"/>
          </p:cNvSpPr>
          <p:nvPr>
            <p:ph type="pic" sz="quarter" idx="12"/>
          </p:nvPr>
        </p:nvSpPr>
        <p:spPr>
          <a:xfrm>
            <a:off x="3680790"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rtlCol="0">
            <a:noAutofit/>
          </a:bodyPr>
          <a:lstStyle/>
          <a:p>
            <a:pPr lvl="0"/>
            <a:endParaRPr lang="en-US" noProof="0"/>
          </a:p>
        </p:txBody>
      </p:sp>
      <p:sp>
        <p:nvSpPr>
          <p:cNvPr id="9" name="Picture Placeholder 18"/>
          <p:cNvSpPr>
            <a:spLocks noGrp="1"/>
          </p:cNvSpPr>
          <p:nvPr>
            <p:ph type="pic" sz="quarter" idx="13"/>
          </p:nvPr>
        </p:nvSpPr>
        <p:spPr>
          <a:xfrm>
            <a:off x="6238461" y="3548269"/>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rtlCol="0">
            <a:noAutofit/>
          </a:bodyPr>
          <a:lstStyle/>
          <a:p>
            <a:pPr lvl="0"/>
            <a:endParaRPr lang="en-US" noProof="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9309" y="1144424"/>
            <a:ext cx="5274130"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rtlCol="0">
            <a:noAutofit/>
          </a:bodyPr>
          <a:lstStyle/>
          <a:p>
            <a:pPr lvl="0"/>
            <a:endParaRPr lang="en-US" noProof="0"/>
          </a:p>
        </p:txBody>
      </p:sp>
      <p:sp>
        <p:nvSpPr>
          <p:cNvPr id="16" name="Picture Placeholder 15"/>
          <p:cNvSpPr>
            <a:spLocks noGrp="1"/>
          </p:cNvSpPr>
          <p:nvPr>
            <p:ph type="pic" sz="quarter" idx="11"/>
          </p:nvPr>
        </p:nvSpPr>
        <p:spPr>
          <a:xfrm>
            <a:off x="3412734" y="4220999"/>
            <a:ext cx="5274130"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rtlCol="0">
            <a:noAutofit/>
          </a:bodyPr>
          <a:lstStyle/>
          <a:p>
            <a:pPr lvl="0"/>
            <a:endParaRPr lang="en-US" noProof="0"/>
          </a:p>
        </p:txBody>
      </p:sp>
      <p:sp>
        <p:nvSpPr>
          <p:cNvPr id="18" name="Picture Placeholder 17"/>
          <p:cNvSpPr>
            <a:spLocks noGrp="1"/>
          </p:cNvSpPr>
          <p:nvPr>
            <p:ph type="pic" sz="quarter" idx="12"/>
          </p:nvPr>
        </p:nvSpPr>
        <p:spPr>
          <a:xfrm>
            <a:off x="9565885" y="-1932152"/>
            <a:ext cx="5274129"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rtlCol="0">
            <a:noAutofit/>
          </a:bodyPr>
          <a:lstStyle/>
          <a:p>
            <a:pPr lvl="0"/>
            <a:endParaRPr lang="en-US" noProof="0"/>
          </a:p>
        </p:txBody>
      </p:sp>
      <p:sp>
        <p:nvSpPr>
          <p:cNvPr id="15" name="Picture Placeholder 14"/>
          <p:cNvSpPr>
            <a:spLocks noGrp="1"/>
          </p:cNvSpPr>
          <p:nvPr>
            <p:ph type="pic" sz="quarter" idx="13"/>
          </p:nvPr>
        </p:nvSpPr>
        <p:spPr>
          <a:xfrm>
            <a:off x="9565886" y="4221000"/>
            <a:ext cx="5274129"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rtlCol="0">
            <a:noAutofit/>
          </a:bodyPr>
          <a:lstStyle/>
          <a:p>
            <a:pPr lvl="0"/>
            <a:endParaRPr lang="en-US" noProof="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6662057"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rtlCol="0">
            <a:noAutofit/>
          </a:bodyPr>
          <a:lstStyle/>
          <a:p>
            <a:pPr lvl="0"/>
            <a:endParaRPr lang="en-US" noProof="0"/>
          </a:p>
        </p:txBody>
      </p:sp>
      <p:sp>
        <p:nvSpPr>
          <p:cNvPr id="12" name="Picture Placeholder 11"/>
          <p:cNvSpPr>
            <a:spLocks noGrp="1"/>
          </p:cNvSpPr>
          <p:nvPr>
            <p:ph type="pic" sz="quarter" idx="11"/>
          </p:nvPr>
        </p:nvSpPr>
        <p:spPr>
          <a:xfrm>
            <a:off x="7020403" y="358346"/>
            <a:ext cx="4813251"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rtlCol="0">
            <a:noAutofit/>
          </a:bodyPr>
          <a:lstStyle/>
          <a:p>
            <a:pPr lvl="0"/>
            <a:endParaRPr lang="en-US" noProof="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80858" y="1915886"/>
            <a:ext cx="7511142"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rtlCol="0">
            <a:noAutofit/>
          </a:bodyPr>
          <a:lstStyle/>
          <a:p>
            <a:pPr lvl="0"/>
            <a:endParaRPr lang="en-US" noProof="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43944" y="0"/>
            <a:ext cx="8948056"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rtlCol="0">
            <a:noAutofit/>
          </a:bodyPr>
          <a:lstStyle/>
          <a:p>
            <a:pPr lvl="0"/>
            <a:endParaRPr lang="en-US" noProof="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rtlCol="0">
            <a:noAutofit/>
          </a:bodyPr>
          <a:lstStyle/>
          <a:p>
            <a:pPr lvl="0"/>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14133" y="-1019312"/>
            <a:ext cx="4291243" cy="5924310"/>
          </a:xfrm>
          <a:custGeom>
            <a:avLst/>
            <a:gdLst>
              <a:gd name="connsiteX0" fmla="*/ 9022 w 4291243"/>
              <a:gd name="connsiteY0" fmla="*/ 0 h 5924310"/>
              <a:gd name="connsiteX1" fmla="*/ 4285227 w 4291243"/>
              <a:gd name="connsiteY1" fmla="*/ 0 h 5924310"/>
              <a:gd name="connsiteX2" fmla="*/ 4291243 w 4291243"/>
              <a:gd name="connsiteY2" fmla="*/ 6616 h 5924310"/>
              <a:gd name="connsiteX3" fmla="*/ 4288235 w 4291243"/>
              <a:gd name="connsiteY3" fmla="*/ 5917694 h 5924310"/>
              <a:gd name="connsiteX4" fmla="*/ 4282220 w 4291243"/>
              <a:gd name="connsiteY4" fmla="*/ 5924310 h 5924310"/>
              <a:gd name="connsiteX5" fmla="*/ 6015 w 4291243"/>
              <a:gd name="connsiteY5" fmla="*/ 5924310 h 5924310"/>
              <a:gd name="connsiteX6" fmla="*/ 0 w 4291243"/>
              <a:gd name="connsiteY6" fmla="*/ 5917694 h 5924310"/>
              <a:gd name="connsiteX7" fmla="*/ 3007 w 4291243"/>
              <a:gd name="connsiteY7" fmla="*/ 6616 h 5924310"/>
              <a:gd name="connsiteX8" fmla="*/ 9022 w 4291243"/>
              <a:gd name="connsiteY8" fmla="*/ 0 h 59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1243" h="5924310">
                <a:moveTo>
                  <a:pt x="9022" y="0"/>
                </a:moveTo>
                <a:cubicBezTo>
                  <a:pt x="4285227" y="0"/>
                  <a:pt x="4285227" y="0"/>
                  <a:pt x="4285227" y="0"/>
                </a:cubicBezTo>
                <a:cubicBezTo>
                  <a:pt x="4288235" y="0"/>
                  <a:pt x="4291243" y="3308"/>
                  <a:pt x="4291243" y="6616"/>
                </a:cubicBezTo>
                <a:lnTo>
                  <a:pt x="4288235" y="5917694"/>
                </a:lnTo>
                <a:cubicBezTo>
                  <a:pt x="4288235" y="5921002"/>
                  <a:pt x="4285227" y="5924310"/>
                  <a:pt x="4282220" y="5924310"/>
                </a:cubicBezTo>
                <a:cubicBezTo>
                  <a:pt x="6015" y="5924310"/>
                  <a:pt x="6015" y="5924310"/>
                  <a:pt x="6015" y="5924310"/>
                </a:cubicBezTo>
                <a:cubicBezTo>
                  <a:pt x="3007" y="5924310"/>
                  <a:pt x="0" y="5921002"/>
                  <a:pt x="0" y="5917694"/>
                </a:cubicBezTo>
                <a:cubicBezTo>
                  <a:pt x="3007" y="6616"/>
                  <a:pt x="3007" y="6616"/>
                  <a:pt x="3007" y="6616"/>
                </a:cubicBezTo>
                <a:cubicBezTo>
                  <a:pt x="3007" y="3308"/>
                  <a:pt x="6015" y="0"/>
                  <a:pt x="9022" y="0"/>
                </a:cubicBezTo>
                <a:close/>
              </a:path>
            </a:pathLst>
          </a:custGeom>
        </p:spPr>
        <p:txBody>
          <a:bodyPr rtlCol="0">
            <a:noAutofit/>
          </a:bodyPr>
          <a:lstStyle/>
          <a:p>
            <a:pPr lvl="0"/>
            <a:endParaRPr lang="en-US" noProof="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45884" y="2212489"/>
            <a:ext cx="3109057" cy="5451108"/>
          </a:xfrm>
          <a:custGeom>
            <a:avLst/>
            <a:gdLst>
              <a:gd name="connsiteX0" fmla="*/ 0 w 3109057"/>
              <a:gd name="connsiteY0" fmla="*/ 0 h 5451108"/>
              <a:gd name="connsiteX1" fmla="*/ 3109057 w 3109057"/>
              <a:gd name="connsiteY1" fmla="*/ 0 h 5451108"/>
              <a:gd name="connsiteX2" fmla="*/ 3109057 w 3109057"/>
              <a:gd name="connsiteY2" fmla="*/ 5451108 h 5451108"/>
              <a:gd name="connsiteX3" fmla="*/ 0 w 3109057"/>
              <a:gd name="connsiteY3" fmla="*/ 5451108 h 5451108"/>
            </a:gdLst>
            <a:ahLst/>
            <a:cxnLst>
              <a:cxn ang="0">
                <a:pos x="connsiteX0" y="connsiteY0"/>
              </a:cxn>
              <a:cxn ang="0">
                <a:pos x="connsiteX1" y="connsiteY1"/>
              </a:cxn>
              <a:cxn ang="0">
                <a:pos x="connsiteX2" y="connsiteY2"/>
              </a:cxn>
              <a:cxn ang="0">
                <a:pos x="connsiteX3" y="connsiteY3"/>
              </a:cxn>
            </a:cxnLst>
            <a:rect l="l" t="t" r="r" b="b"/>
            <a:pathLst>
              <a:path w="3109057" h="5451108">
                <a:moveTo>
                  <a:pt x="0" y="0"/>
                </a:moveTo>
                <a:lnTo>
                  <a:pt x="3109057" y="0"/>
                </a:lnTo>
                <a:lnTo>
                  <a:pt x="3109057" y="5451108"/>
                </a:lnTo>
                <a:lnTo>
                  <a:pt x="0" y="5451108"/>
                </a:lnTo>
                <a:close/>
              </a:path>
            </a:pathLst>
          </a:custGeom>
        </p:spPr>
        <p:txBody>
          <a:bodyPr rtlCol="0">
            <a:noAutofit/>
          </a:bodyPr>
          <a:lstStyle/>
          <a:p>
            <a:pPr lvl="0"/>
            <a:endParaRPr lang="en-US" noProof="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81696" y="2295220"/>
            <a:ext cx="1931297" cy="2258365"/>
          </a:xfrm>
          <a:custGeom>
            <a:avLst/>
            <a:gdLst>
              <a:gd name="connsiteX0" fmla="*/ 280782 w 1931297"/>
              <a:gd name="connsiteY0" fmla="*/ 0 h 2258365"/>
              <a:gd name="connsiteX1" fmla="*/ 1641418 w 1931297"/>
              <a:gd name="connsiteY1" fmla="*/ 0 h 2258365"/>
              <a:gd name="connsiteX2" fmla="*/ 1931297 w 1931297"/>
              <a:gd name="connsiteY2" fmla="*/ 261783 h 2258365"/>
              <a:gd name="connsiteX3" fmla="*/ 1931297 w 1931297"/>
              <a:gd name="connsiteY3" fmla="*/ 1991518 h 2258365"/>
              <a:gd name="connsiteX4" fmla="*/ 1655433 w 1931297"/>
              <a:gd name="connsiteY4" fmla="*/ 2257972 h 2258365"/>
              <a:gd name="connsiteX5" fmla="*/ 266521 w 1931297"/>
              <a:gd name="connsiteY5" fmla="*/ 2257972 h 2258365"/>
              <a:gd name="connsiteX6" fmla="*/ 0 w 1931297"/>
              <a:gd name="connsiteY6" fmla="*/ 1977507 h 2258365"/>
              <a:gd name="connsiteX7" fmla="*/ 0 w 1931297"/>
              <a:gd name="connsiteY7" fmla="*/ 313402 h 2258365"/>
              <a:gd name="connsiteX8" fmla="*/ 280782 w 1931297"/>
              <a:gd name="connsiteY8" fmla="*/ 0 h 225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97" h="2258365">
                <a:moveTo>
                  <a:pt x="280782" y="0"/>
                </a:moveTo>
                <a:cubicBezTo>
                  <a:pt x="1641418" y="0"/>
                  <a:pt x="1641418" y="0"/>
                  <a:pt x="1641418" y="0"/>
                </a:cubicBezTo>
                <a:cubicBezTo>
                  <a:pt x="1861225" y="0"/>
                  <a:pt x="1931297" y="163706"/>
                  <a:pt x="1931297" y="261783"/>
                </a:cubicBezTo>
                <a:cubicBezTo>
                  <a:pt x="1931297" y="1991518"/>
                  <a:pt x="1931297" y="1991518"/>
                  <a:pt x="1931297" y="1991518"/>
                </a:cubicBezTo>
                <a:cubicBezTo>
                  <a:pt x="1931297" y="2183247"/>
                  <a:pt x="1805167" y="2257972"/>
                  <a:pt x="1655433" y="2257972"/>
                </a:cubicBezTo>
                <a:cubicBezTo>
                  <a:pt x="266521" y="2257972"/>
                  <a:pt x="266521" y="2257972"/>
                  <a:pt x="266521" y="2257972"/>
                </a:cubicBezTo>
                <a:cubicBezTo>
                  <a:pt x="103019" y="2267312"/>
                  <a:pt x="0" y="2108522"/>
                  <a:pt x="0" y="1977507"/>
                </a:cubicBezTo>
                <a:cubicBezTo>
                  <a:pt x="0" y="1561358"/>
                  <a:pt x="0" y="313402"/>
                  <a:pt x="0" y="313402"/>
                </a:cubicBezTo>
                <a:cubicBezTo>
                  <a:pt x="0" y="168377"/>
                  <a:pt x="89004" y="0"/>
                  <a:pt x="280782" y="0"/>
                </a:cubicBezTo>
                <a:close/>
              </a:path>
            </a:pathLst>
          </a:custGeom>
        </p:spPr>
        <p:txBody>
          <a:bodyPr rtlCol="0">
            <a:noAutofit/>
          </a:bodyPr>
          <a:lstStyle/>
          <a:p>
            <a:pPr lvl="0"/>
            <a:endParaRPr lang="en-US"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pPr>
              <a:defRPr/>
            </a:pPr>
            <a:fld id="{1D5DB6A9-2E29-4EFE-BD6B-4B3495E4CCD9}" type="datetimeFigureOut">
              <a:rPr lang="zh-CN" altLang="en-US"/>
              <a:pPr>
                <a:defRPr/>
              </a:pPr>
              <a:t>2019/5/21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2D1556B-2FFE-48C9-820F-D74985A40B1D}" type="slidenum">
              <a:rPr lang="zh-CN" altLang="en-US"/>
              <a:pPr>
                <a:defRPr/>
              </a:pPr>
              <a:t>‹#›</a:t>
            </a:fld>
            <a:endParaRPr lang="zh-CN" altLang="en-US"/>
          </a:p>
        </p:txBody>
      </p:sp>
    </p:spTree>
  </p:cSld>
  <p:clrMapOvr>
    <a:masterClrMapping/>
  </p:clrMapOvr>
  <p:transition spd="slow" advClick="0" advTm="100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sz="1200">
                <a:solidFill>
                  <a:schemeClr val="tx1">
                    <a:tint val="75000"/>
                  </a:schemeClr>
                </a:solidFill>
                <a:latin typeface="+mn-lt"/>
                <a:ea typeface="+mn-ea"/>
                <a:cs typeface="+mn-cs"/>
              </a:defRPr>
            </a:lvl1pPr>
          </a:lstStyle>
          <a:p>
            <a:pPr>
              <a:defRPr/>
            </a:pPr>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sz="1200">
                <a:solidFill>
                  <a:schemeClr val="tx1">
                    <a:tint val="75000"/>
                  </a:schemeClr>
                </a:solidFill>
                <a:latin typeface="+mn-lt"/>
                <a:ea typeface="+mn-ea"/>
                <a:cs typeface="+mn-cs"/>
              </a:defRPr>
            </a:lvl1pPr>
          </a:lstStyle>
          <a:p>
            <a:pPr>
              <a:defRPr/>
            </a:pPr>
            <a:r>
              <a:rPr lang="en-US" altLang="zh-CN"/>
              <a:t>1</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4" descr="14-1.png"/>
          <p:cNvPicPr>
            <a:picLocks noChangeAspect="1"/>
          </p:cNvPicPr>
          <p:nvPr userDrawn="1"/>
        </p:nvPicPr>
        <p:blipFill>
          <a:blip r:embed="rId2"/>
          <a:srcRect/>
          <a:stretch>
            <a:fillRect/>
          </a:stretch>
        </p:blipFill>
        <p:spPr bwMode="auto">
          <a:xfrm>
            <a:off x="12700" y="-6350"/>
            <a:ext cx="12179300" cy="6858000"/>
          </a:xfrm>
          <a:prstGeom prst="rect">
            <a:avLst/>
          </a:prstGeom>
          <a:noFill/>
          <a:ln w="9525">
            <a:noFill/>
            <a:miter lim="800000"/>
            <a:headEnd/>
            <a:tailEnd/>
          </a:ln>
        </p:spPr>
      </p:pic>
      <p:pic>
        <p:nvPicPr>
          <p:cNvPr id="3" name="图片 5" descr="14-2.png"/>
          <p:cNvPicPr>
            <a:picLocks noChangeAspect="1"/>
          </p:cNvPicPr>
          <p:nvPr userDrawn="1"/>
        </p:nvPicPr>
        <p:blipFill>
          <a:blip r:embed="rId3"/>
          <a:srcRect/>
          <a:stretch>
            <a:fillRect/>
          </a:stretch>
        </p:blipFill>
        <p:spPr bwMode="auto">
          <a:xfrm>
            <a:off x="4621213" y="165100"/>
            <a:ext cx="7535862" cy="4122738"/>
          </a:xfrm>
          <a:prstGeom prst="rect">
            <a:avLst/>
          </a:prstGeom>
          <a:noFill/>
          <a:ln w="9525">
            <a:noFill/>
            <a:miter lim="800000"/>
            <a:headEnd/>
            <a:tailEnd/>
          </a:ln>
        </p:spPr>
      </p:pic>
      <p:sp>
        <p:nvSpPr>
          <p:cNvPr id="4" name="矩形 7"/>
          <p:cNvSpPr/>
          <p:nvPr userDrawn="1"/>
        </p:nvSpPr>
        <p:spPr>
          <a:xfrm>
            <a:off x="0" y="-6350"/>
            <a:ext cx="12192000" cy="890588"/>
          </a:xfrm>
          <a:prstGeom prst="rect">
            <a:avLst/>
          </a:prstGeom>
          <a:solidFill>
            <a:schemeClr val="bg1">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2400" b="1" dirty="0">
              <a:latin typeface="+mn-ea"/>
            </a:endParaRPr>
          </a:p>
        </p:txBody>
      </p:sp>
      <p:pic>
        <p:nvPicPr>
          <p:cNvPr id="5" name="Picture 2" descr="C:\Users\user\Desktop\t0134031391c07a23a3.jpg"/>
          <p:cNvPicPr>
            <a:picLocks noChangeAspect="1" noChangeArrowheads="1"/>
          </p:cNvPicPr>
          <p:nvPr userDrawn="1"/>
        </p:nvPicPr>
        <p:blipFill>
          <a:blip r:embed="rId4" cstate="email"/>
          <a:srcRect/>
          <a:stretch>
            <a:fillRect/>
          </a:stretch>
        </p:blipFill>
        <p:spPr bwMode="auto">
          <a:xfrm>
            <a:off x="142875" y="-6350"/>
            <a:ext cx="865188" cy="906463"/>
          </a:xfrm>
          <a:prstGeom prst="rect">
            <a:avLst/>
          </a:prstGeom>
          <a:noFill/>
          <a:ln w="9525">
            <a:noFill/>
            <a:miter lim="800000"/>
            <a:headEnd/>
            <a:tailEnd/>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94658" y="794658"/>
            <a:ext cx="10602685" cy="526868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txBody>
          <a:bodyPr rtlCol="0">
            <a:noAutofit/>
          </a:bodyPr>
          <a:lstStyle/>
          <a:p>
            <a:pPr lvl="0"/>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
        <p:nvSpPr>
          <p:cNvPr id="17" name="Picture Placeholder 16"/>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
        <p:nvSpPr>
          <p:cNvPr id="18" name="Picture Placeholder 17"/>
          <p:cNvSpPr>
            <a:spLocks noGrp="1"/>
          </p:cNvSpPr>
          <p:nvPr>
            <p:ph type="pic" sz="quarter" idx="12"/>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
        <p:nvSpPr>
          <p:cNvPr id="15" name="Picture Placeholder 14"/>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
        <p:nvSpPr>
          <p:cNvPr id="7" name="Picture Placeholder 6"/>
          <p:cNvSpPr>
            <a:spLocks noGrp="1"/>
          </p:cNvSpPr>
          <p:nvPr>
            <p:ph type="pic" sz="quarter" idx="13"/>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rtlCol="0">
            <a:noAutofit/>
          </a:bodyPr>
          <a:lstStyle/>
          <a:p>
            <a:pPr lvl="0"/>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4" descr="14-1.png"/>
          <p:cNvPicPr>
            <a:picLocks noChangeAspect="1"/>
          </p:cNvPicPr>
          <p:nvPr/>
        </p:nvPicPr>
        <p:blipFill>
          <a:blip r:embed="rId39" cstate="print"/>
          <a:srcRect/>
          <a:stretch>
            <a:fillRect/>
          </a:stretch>
        </p:blipFill>
        <p:spPr bwMode="auto">
          <a:xfrm>
            <a:off x="9525" y="-4540"/>
            <a:ext cx="12187361" cy="6862539"/>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11" name="图片 5" descr="14-2.png"/>
          <p:cNvPicPr>
            <a:picLocks noChangeAspect="1"/>
          </p:cNvPicPr>
          <p:nvPr/>
        </p:nvPicPr>
        <p:blipFill>
          <a:blip r:embed="rId40" cstate="print"/>
          <a:srcRect/>
          <a:stretch>
            <a:fillRect/>
          </a:stretch>
        </p:blipFill>
        <p:spPr bwMode="auto">
          <a:xfrm>
            <a:off x="4105106" y="579438"/>
            <a:ext cx="7540321" cy="4125996"/>
          </a:xfrm>
          <a:prstGeom prst="rect">
            <a:avLst/>
          </a:prstGeom>
          <a:noFill/>
          <a:ln>
            <a:noFill/>
          </a:ln>
        </p:spPr>
      </p:pic>
      <p:sp>
        <p:nvSpPr>
          <p:cNvPr id="7" name="矩形 6"/>
          <p:cNvSpPr/>
          <p:nvPr/>
        </p:nvSpPr>
        <p:spPr>
          <a:xfrm>
            <a:off x="0" y="-4538"/>
            <a:ext cx="12192000" cy="788310"/>
          </a:xfrm>
          <a:prstGeom prst="rect">
            <a:avLst/>
          </a:prstGeom>
          <a:solidFill>
            <a:schemeClr val="bg1">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b="1" dirty="0">
              <a:latin typeface="+mn-ea"/>
              <a:ea typeface="+mn-ea"/>
            </a:endParaRPr>
          </a:p>
        </p:txBody>
      </p:sp>
      <p:pic>
        <p:nvPicPr>
          <p:cNvPr id="6" name="Picture 2" descr="C:\Users\user\Desktop\图片1副本.png"/>
          <p:cNvPicPr>
            <a:picLocks noChangeAspect="1" noChangeArrowheads="1"/>
          </p:cNvPicPr>
          <p:nvPr/>
        </p:nvPicPr>
        <p:blipFill rotWithShape="1">
          <a:blip r:embed="rId41">
            <a:extLst>
              <a:ext uri="{28A0092B-C50C-407E-A947-70E740481C1C}">
                <a14:useLocalDpi xmlns:a14="http://schemas.microsoft.com/office/drawing/2010/main" xmlns="" val="0"/>
              </a:ext>
            </a:extLst>
          </a:blip>
          <a:srcRect r="65208"/>
          <a:stretch>
            <a:fillRect/>
          </a:stretch>
        </p:blipFill>
        <p:spPr bwMode="auto">
          <a:xfrm>
            <a:off x="138177" y="112598"/>
            <a:ext cx="600377" cy="55403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p:cNvSpPr/>
          <p:nvPr/>
        </p:nvSpPr>
        <p:spPr>
          <a:xfrm>
            <a:off x="0" y="774700"/>
            <a:ext cx="12192000" cy="60833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txStyles>
    <p:titleStyle>
      <a:lvl1pPr algn="l" rtl="0" eaLnBrk="0" fontAlgn="base" hangingPunct="0">
        <a:lnSpc>
          <a:spcPct val="90000"/>
        </a:lnSpc>
        <a:spcBef>
          <a:spcPct val="0"/>
        </a:spcBef>
        <a:spcAft>
          <a:spcPct val="0"/>
        </a:spcAft>
        <a:defRPr sz="2400" kern="1200">
          <a:solidFill>
            <a:srgbClr val="595959"/>
          </a:solidFill>
          <a:latin typeface="Roboto Thin" charset="0"/>
          <a:ea typeface="Roboto Thin" charset="0"/>
          <a:cs typeface="Roboto Thin" charset="0"/>
        </a:defRPr>
      </a:lvl1pPr>
      <a:lvl2pPr algn="l" rtl="0" eaLnBrk="0" fontAlgn="base" hangingPunct="0">
        <a:lnSpc>
          <a:spcPct val="90000"/>
        </a:lnSpc>
        <a:spcBef>
          <a:spcPct val="0"/>
        </a:spcBef>
        <a:spcAft>
          <a:spcPct val="0"/>
        </a:spcAft>
        <a:defRPr sz="2400">
          <a:solidFill>
            <a:srgbClr val="595959"/>
          </a:solidFill>
          <a:latin typeface="Roboto Thin"/>
          <a:ea typeface="Roboto Thin"/>
          <a:cs typeface="Roboto Thin"/>
        </a:defRPr>
      </a:lvl2pPr>
      <a:lvl3pPr algn="l" rtl="0" eaLnBrk="0" fontAlgn="base" hangingPunct="0">
        <a:lnSpc>
          <a:spcPct val="90000"/>
        </a:lnSpc>
        <a:spcBef>
          <a:spcPct val="0"/>
        </a:spcBef>
        <a:spcAft>
          <a:spcPct val="0"/>
        </a:spcAft>
        <a:defRPr sz="2400">
          <a:solidFill>
            <a:srgbClr val="595959"/>
          </a:solidFill>
          <a:latin typeface="Roboto Thin"/>
          <a:ea typeface="Roboto Thin"/>
          <a:cs typeface="Roboto Thin"/>
        </a:defRPr>
      </a:lvl3pPr>
      <a:lvl4pPr algn="l" rtl="0" eaLnBrk="0" fontAlgn="base" hangingPunct="0">
        <a:lnSpc>
          <a:spcPct val="90000"/>
        </a:lnSpc>
        <a:spcBef>
          <a:spcPct val="0"/>
        </a:spcBef>
        <a:spcAft>
          <a:spcPct val="0"/>
        </a:spcAft>
        <a:defRPr sz="2400">
          <a:solidFill>
            <a:srgbClr val="595959"/>
          </a:solidFill>
          <a:latin typeface="Roboto Thin"/>
          <a:ea typeface="Roboto Thin"/>
          <a:cs typeface="Roboto Thin"/>
        </a:defRPr>
      </a:lvl4pPr>
      <a:lvl5pPr algn="l" rtl="0" eaLnBrk="0" fontAlgn="base" hangingPunct="0">
        <a:lnSpc>
          <a:spcPct val="90000"/>
        </a:lnSpc>
        <a:spcBef>
          <a:spcPct val="0"/>
        </a:spcBef>
        <a:spcAft>
          <a:spcPct val="0"/>
        </a:spcAft>
        <a:defRPr sz="2400">
          <a:solidFill>
            <a:srgbClr val="595959"/>
          </a:solidFill>
          <a:latin typeface="Roboto Thin"/>
          <a:ea typeface="Roboto Thin"/>
          <a:cs typeface="Roboto Thin"/>
        </a:defRPr>
      </a:lvl5pPr>
      <a:lvl6pPr marL="457200" algn="l" rtl="0" fontAlgn="base">
        <a:lnSpc>
          <a:spcPct val="90000"/>
        </a:lnSpc>
        <a:spcBef>
          <a:spcPct val="0"/>
        </a:spcBef>
        <a:spcAft>
          <a:spcPct val="0"/>
        </a:spcAft>
        <a:defRPr sz="2400">
          <a:solidFill>
            <a:srgbClr val="595959"/>
          </a:solidFill>
          <a:latin typeface="Roboto Thin"/>
          <a:ea typeface="Roboto Thin"/>
          <a:cs typeface="Roboto Thin"/>
        </a:defRPr>
      </a:lvl6pPr>
      <a:lvl7pPr marL="914400" algn="l" rtl="0" fontAlgn="base">
        <a:lnSpc>
          <a:spcPct val="90000"/>
        </a:lnSpc>
        <a:spcBef>
          <a:spcPct val="0"/>
        </a:spcBef>
        <a:spcAft>
          <a:spcPct val="0"/>
        </a:spcAft>
        <a:defRPr sz="2400">
          <a:solidFill>
            <a:srgbClr val="595959"/>
          </a:solidFill>
          <a:latin typeface="Roboto Thin"/>
          <a:ea typeface="Roboto Thin"/>
          <a:cs typeface="Roboto Thin"/>
        </a:defRPr>
      </a:lvl7pPr>
      <a:lvl8pPr marL="1371600" algn="l" rtl="0" fontAlgn="base">
        <a:lnSpc>
          <a:spcPct val="90000"/>
        </a:lnSpc>
        <a:spcBef>
          <a:spcPct val="0"/>
        </a:spcBef>
        <a:spcAft>
          <a:spcPct val="0"/>
        </a:spcAft>
        <a:defRPr sz="2400">
          <a:solidFill>
            <a:srgbClr val="595959"/>
          </a:solidFill>
          <a:latin typeface="Roboto Thin"/>
          <a:ea typeface="Roboto Thin"/>
          <a:cs typeface="Roboto Thin"/>
        </a:defRPr>
      </a:lvl8pPr>
      <a:lvl9pPr marL="1828800" algn="l" rtl="0" fontAlgn="base">
        <a:lnSpc>
          <a:spcPct val="90000"/>
        </a:lnSpc>
        <a:spcBef>
          <a:spcPct val="0"/>
        </a:spcBef>
        <a:spcAft>
          <a:spcPct val="0"/>
        </a:spcAft>
        <a:defRPr sz="2400">
          <a:solidFill>
            <a:srgbClr val="595959"/>
          </a:solidFill>
          <a:latin typeface="Roboto Thin"/>
          <a:ea typeface="Roboto Thin"/>
          <a:cs typeface="Roboto Thin"/>
        </a:defRPr>
      </a:lvl9pPr>
    </p:titleStyle>
    <p:bodyStyle>
      <a:lvl1pPr marL="342900" indent="-342900" algn="l" rtl="0" eaLnBrk="0" fontAlgn="base" hangingPunct="0">
        <a:lnSpc>
          <a:spcPct val="90000"/>
        </a:lnSpc>
        <a:spcBef>
          <a:spcPts val="1000"/>
        </a:spcBef>
        <a:spcAft>
          <a:spcPct val="0"/>
        </a:spcAft>
        <a:buFont typeface="Arial" panose="020B0604020202020204" pitchFamily="34" charset="0"/>
        <a:defRPr sz="1200" kern="1200">
          <a:solidFill>
            <a:srgbClr val="595959"/>
          </a:solidFill>
          <a:latin typeface="Roboto Thin" charset="0"/>
          <a:ea typeface="Roboto Thin" charset="0"/>
          <a:cs typeface="Roboto Thin"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800" kern="1200">
          <a:solidFill>
            <a:srgbClr val="595959"/>
          </a:solidFill>
          <a:latin typeface="Roboto Thin" charset="0"/>
          <a:ea typeface="Roboto Thin" charset="0"/>
          <a:cs typeface="Roboto Thin"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800" kern="1200">
          <a:solidFill>
            <a:srgbClr val="595959"/>
          </a:solidFill>
          <a:latin typeface="Roboto Thin" charset="0"/>
          <a:ea typeface="Roboto Thin" charset="0"/>
          <a:cs typeface="Roboto Thin"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800" kern="1200">
          <a:solidFill>
            <a:srgbClr val="595959"/>
          </a:solidFill>
          <a:latin typeface="Roboto Thin" charset="0"/>
          <a:ea typeface="Roboto Thin" charset="0"/>
          <a:cs typeface="Roboto Thin"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800" kern="1200">
          <a:solidFill>
            <a:srgbClr val="595959"/>
          </a:solidFill>
          <a:latin typeface="Roboto Thin" charset="0"/>
          <a:ea typeface="Roboto Thin" charset="0"/>
          <a:cs typeface="Roboto Thin"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notesSlide" Target="../notesSlides/notesSlide7.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slideLayout" Target="../slideLayouts/slideLayout33.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谢谢"/>
          <p:cNvPicPr>
            <a:picLocks noChangeAspect="1" noChangeArrowheads="1"/>
          </p:cNvPicPr>
          <p:nvPr/>
        </p:nvPicPr>
        <p:blipFill>
          <a:blip r:embed="rId3" cstate="email"/>
          <a:srcRect/>
          <a:stretch>
            <a:fillRect/>
          </a:stretch>
        </p:blipFill>
        <p:spPr bwMode="auto">
          <a:xfrm>
            <a:off x="1588" y="6350"/>
            <a:ext cx="1219365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矩形 16"/>
          <p:cNvSpPr>
            <a:spLocks noChangeArrowheads="1"/>
          </p:cNvSpPr>
          <p:nvPr/>
        </p:nvSpPr>
        <p:spPr bwMode="auto">
          <a:xfrm>
            <a:off x="0" y="0"/>
            <a:ext cx="12190412" cy="6864350"/>
          </a:xfrm>
          <a:prstGeom prst="rect">
            <a:avLst/>
          </a:prstGeom>
          <a:solidFill>
            <a:schemeClr val="bg1">
              <a:alpha val="8313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567" tIns="36283" rIns="72567" bIns="36283"/>
          <a:lstStyle/>
          <a:p>
            <a:pPr defTabSz="725170" eaLnBrk="0" hangingPunct="0"/>
            <a:endParaRPr lang="zh-CN" altLang="en-US" sz="1900" dirty="0">
              <a:solidFill>
                <a:srgbClr val="000000"/>
              </a:solidFill>
              <a:latin typeface="华文行楷" pitchFamily="2" charset="-122"/>
              <a:ea typeface="华文行楷" pitchFamily="2" charset="-122"/>
            </a:endParaRPr>
          </a:p>
        </p:txBody>
      </p:sp>
      <p:sp>
        <p:nvSpPr>
          <p:cNvPr id="1029" name="AutoShape 5" descr="http://img1.imgtn.bdimg.com/it/u=3031904269,2510189164&amp;fm=27&amp;gp=0.jpg"/>
          <p:cNvSpPr>
            <a:spLocks noChangeAspect="1" noChangeArrowheads="1"/>
          </p:cNvSpPr>
          <p:nvPr/>
        </p:nvSpPr>
        <p:spPr bwMode="auto">
          <a:xfrm>
            <a:off x="44450"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031" name="AutoShape 7" descr="http://img1.imgtn.bdimg.com/it/u=3031904269,2510189164&amp;fm=27&amp;gp=0.jpg"/>
          <p:cNvSpPr>
            <a:spLocks noChangeAspect="1" noChangeArrowheads="1"/>
          </p:cNvSpPr>
          <p:nvPr/>
        </p:nvSpPr>
        <p:spPr bwMode="auto">
          <a:xfrm>
            <a:off x="44450"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9" name="Picture 2" descr="C:\Users\user\Desktop\图片1副本.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3528" y="339502"/>
            <a:ext cx="1725613" cy="55403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C:\Users\user\Documents\Tencent Files\531991046\FileRecv\3.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2629709"/>
            <a:ext cx="12192000" cy="422829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矩形 18"/>
          <p:cNvSpPr/>
          <p:nvPr/>
        </p:nvSpPr>
        <p:spPr>
          <a:xfrm>
            <a:off x="1275122" y="2400300"/>
            <a:ext cx="9685956" cy="1477328"/>
          </a:xfrm>
          <a:prstGeom prst="rect">
            <a:avLst/>
          </a:prstGeom>
        </p:spPr>
        <p:txBody>
          <a:bodyPr wrap="square">
            <a:spAutoFit/>
          </a:bodyPr>
          <a:lstStyle/>
          <a:p>
            <a:pPr algn="ctr">
              <a:lnSpc>
                <a:spcPct val="150000"/>
              </a:lnSpc>
              <a:spcAft>
                <a:spcPts val="0"/>
              </a:spcAft>
            </a:pPr>
            <a:r>
              <a:rPr lang="zh-CN" altLang="en-US" sz="4000" b="1" kern="100" dirty="0">
                <a:solidFill>
                  <a:srgbClr val="C49500"/>
                </a:solidFill>
                <a:latin typeface="方正小标宋简体" panose="03000509000000000000" pitchFamily="2" charset="-122"/>
                <a:ea typeface="方正小标宋简体" panose="03000509000000000000" pitchFamily="2" charset="-122"/>
              </a:rPr>
              <a:t>成都通用航空</a:t>
            </a:r>
            <a:r>
              <a:rPr lang="zh-CN" altLang="en-US" sz="4000" b="1" kern="100" dirty="0" smtClean="0">
                <a:solidFill>
                  <a:srgbClr val="C49500"/>
                </a:solidFill>
                <a:latin typeface="方正小标宋简体" panose="03000509000000000000" pitchFamily="2" charset="-122"/>
                <a:ea typeface="方正小标宋简体" panose="03000509000000000000" pitchFamily="2" charset="-122"/>
              </a:rPr>
              <a:t>产业新城投资</a:t>
            </a:r>
            <a:r>
              <a:rPr lang="zh-CN" altLang="en-US" sz="4000" b="1" kern="100" dirty="0">
                <a:solidFill>
                  <a:srgbClr val="C49500"/>
                </a:solidFill>
                <a:latin typeface="方正小标宋简体" panose="03000509000000000000" pitchFamily="2" charset="-122"/>
                <a:ea typeface="方正小标宋简体" panose="03000509000000000000" pitchFamily="2" charset="-122"/>
              </a:rPr>
              <a:t>推介</a:t>
            </a:r>
          </a:p>
          <a:p>
            <a:pPr algn="ctr">
              <a:lnSpc>
                <a:spcPct val="150000"/>
              </a:lnSpc>
              <a:spcAft>
                <a:spcPts val="0"/>
              </a:spcAft>
            </a:pPr>
            <a:endParaRPr lang="en-US" altLang="zh-CN" sz="2000" b="1" kern="100" dirty="0">
              <a:solidFill>
                <a:srgbClr val="C49500"/>
              </a:solidFill>
              <a:latin typeface="方正小标宋简体" panose="03000509000000000000" pitchFamily="2" charset="-122"/>
              <a:ea typeface="方正小标宋简体" panose="03000509000000000000" pitchFamily="2" charset="-122"/>
            </a:endParaRPr>
          </a:p>
        </p:txBody>
      </p:sp>
      <p:sp>
        <p:nvSpPr>
          <p:cNvPr id="3" name="文本框 2"/>
          <p:cNvSpPr txBox="1"/>
          <p:nvPr/>
        </p:nvSpPr>
        <p:spPr>
          <a:xfrm>
            <a:off x="5585460" y="6153150"/>
            <a:ext cx="1463862" cy="369332"/>
          </a:xfrm>
          <a:prstGeom prst="rect">
            <a:avLst/>
          </a:prstGeom>
          <a:noFill/>
        </p:spPr>
        <p:txBody>
          <a:bodyPr wrap="none" rtlCol="0" anchor="t">
            <a:spAutoFit/>
          </a:bodyPr>
          <a:lstStyle/>
          <a:p>
            <a:r>
              <a:rPr lang="zh-CN" altLang="en-US" b="1" kern="100" dirty="0">
                <a:solidFill>
                  <a:srgbClr val="C49500"/>
                </a:solidFill>
                <a:latin typeface="方正小标宋简体" panose="03000509000000000000" pitchFamily="2" charset="-122"/>
                <a:ea typeface="方正小标宋简体" panose="03000509000000000000" pitchFamily="2" charset="-122"/>
                <a:sym typeface="+mn-ea"/>
              </a:rPr>
              <a:t>二</a:t>
            </a:r>
            <a:r>
              <a:rPr lang="en-US" altLang="zh-CN" b="1" kern="100" dirty="0">
                <a:solidFill>
                  <a:srgbClr val="C49500"/>
                </a:solidFill>
                <a:latin typeface="方正小标宋简体" panose="03000509000000000000" pitchFamily="2" charset="-122"/>
                <a:ea typeface="方正小标宋简体" panose="03000509000000000000" pitchFamily="2" charset="-122"/>
                <a:sym typeface="+mn-ea"/>
              </a:rPr>
              <a:t>0</a:t>
            </a:r>
            <a:r>
              <a:rPr lang="zh-CN" altLang="en-US" b="1" kern="100" dirty="0">
                <a:solidFill>
                  <a:srgbClr val="C49500"/>
                </a:solidFill>
                <a:latin typeface="方正小标宋简体" panose="03000509000000000000" pitchFamily="2" charset="-122"/>
                <a:ea typeface="方正小标宋简体" panose="03000509000000000000" pitchFamily="2" charset="-122"/>
                <a:sym typeface="+mn-ea"/>
              </a:rPr>
              <a:t>一九年三</a:t>
            </a:r>
            <a:endParaRPr lang="en-US" altLang="zh-CN" b="1" kern="100" dirty="0">
              <a:solidFill>
                <a:srgbClr val="C49500"/>
              </a:solidFill>
              <a:latin typeface="方正小标宋简体" panose="03000509000000000000" pitchFamily="2" charset="-122"/>
              <a:ea typeface="方正小标宋简体" panose="03000509000000000000" pitchFamily="2" charset="-122"/>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320" y="738505"/>
            <a:ext cx="12231370" cy="6103620"/>
            <a:chOff x="-44" y="1178"/>
            <a:chExt cx="19262" cy="9612"/>
          </a:xfrm>
        </p:grpSpPr>
        <p:pic>
          <p:nvPicPr>
            <p:cNvPr id="19" name="图片 18"/>
            <p:cNvPicPr>
              <a:picLocks noChangeAspect="1"/>
            </p:cNvPicPr>
            <p:nvPr/>
          </p:nvPicPr>
          <p:blipFill>
            <a:blip r:embed="rId3" cstate="email"/>
            <a:stretch>
              <a:fillRect/>
            </a:stretch>
          </p:blipFill>
          <p:spPr>
            <a:xfrm>
              <a:off x="-44" y="1178"/>
              <a:ext cx="19263" cy="9612"/>
            </a:xfrm>
            <a:prstGeom prst="rect">
              <a:avLst/>
            </a:prstGeom>
          </p:spPr>
        </p:pic>
        <p:sp>
          <p:nvSpPr>
            <p:cNvPr id="2" name="矩形 1"/>
            <p:cNvSpPr/>
            <p:nvPr/>
          </p:nvSpPr>
          <p:spPr>
            <a:xfrm>
              <a:off x="1010" y="1818"/>
              <a:ext cx="17156" cy="8100"/>
            </a:xfrm>
            <a:prstGeom prst="rect">
              <a:avLst/>
            </a:prstGeom>
            <a:solidFill>
              <a:schemeClr val="bg1">
                <a:alpha val="75000"/>
              </a:schemeClr>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 xmlns:a16="http://schemas.microsoft.com/office/drawing/2014/main" id="{1EB3536B-7FB0-4AA6-BAC7-351DA66927CB}"/>
              </a:ext>
            </a:extLst>
          </p:cNvPr>
          <p:cNvGrpSpPr/>
          <p:nvPr/>
        </p:nvGrpSpPr>
        <p:grpSpPr>
          <a:xfrm>
            <a:off x="3551981" y="1982449"/>
            <a:ext cx="3673811" cy="2722375"/>
            <a:chOff x="4225430" y="2473984"/>
            <a:chExt cx="3041435" cy="2307552"/>
          </a:xfrm>
        </p:grpSpPr>
        <p:sp>
          <p:nvSpPr>
            <p:cNvPr id="4" name="椭圆 3"/>
            <p:cNvSpPr/>
            <p:nvPr/>
          </p:nvSpPr>
          <p:spPr>
            <a:xfrm>
              <a:off x="5294869" y="2891899"/>
              <a:ext cx="1720503" cy="1506408"/>
            </a:xfrm>
            <a:prstGeom prst="ellipse">
              <a:avLst/>
            </a:prstGeom>
            <a:solidFill>
              <a:srgbClr val="FFFFFF">
                <a:alpha val="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225430" y="2473984"/>
              <a:ext cx="3041435" cy="2307552"/>
            </a:xfrm>
            <a:prstGeom prst="ellipse">
              <a:avLst/>
            </a:prstGeom>
            <a:solidFill>
              <a:srgbClr val="FFFFFF">
                <a:alpha val="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 xmlns:a16="http://schemas.microsoft.com/office/drawing/2014/main" id="{41D89990-CAD8-43F7-A869-FB737EBB6F1B}"/>
              </a:ext>
            </a:extLst>
          </p:cNvPr>
          <p:cNvGrpSpPr/>
          <p:nvPr/>
        </p:nvGrpSpPr>
        <p:grpSpPr>
          <a:xfrm>
            <a:off x="4893419" y="1574321"/>
            <a:ext cx="1261702" cy="528506"/>
            <a:chOff x="5139741" y="2059161"/>
            <a:chExt cx="1261702" cy="528506"/>
          </a:xfrm>
        </p:grpSpPr>
        <p:sp>
          <p:nvSpPr>
            <p:cNvPr id="6" name="文本框 5"/>
            <p:cNvSpPr txBox="1"/>
            <p:nvPr/>
          </p:nvSpPr>
          <p:spPr>
            <a:xfrm>
              <a:off x="5139741" y="2059161"/>
              <a:ext cx="1261702" cy="307919"/>
            </a:xfrm>
            <a:prstGeom prst="rect">
              <a:avLst/>
            </a:prstGeom>
            <a:noFill/>
          </p:spPr>
          <p:txBody>
            <a:bodyPr wrap="none" rtlCol="0" anchor="t">
              <a:spAutoFit/>
            </a:bodyPr>
            <a:lstStyle/>
            <a:p>
              <a:r>
                <a:rPr lang="zh-CN" altLang="en-US" sz="1400" b="1" dirty="0">
                  <a:latin typeface="微软雅黑" panose="020B0503020204020204" pitchFamily="34" charset="-122"/>
                  <a:ea typeface="微软雅黑" panose="020B0503020204020204" pitchFamily="34" charset="-122"/>
                  <a:sym typeface="+mn-ea"/>
                </a:rPr>
                <a:t>地貌复杂多样</a:t>
              </a:r>
            </a:p>
          </p:txBody>
        </p:sp>
        <p:sp>
          <p:nvSpPr>
            <p:cNvPr id="7" name="椭圆 6"/>
            <p:cNvSpPr/>
            <p:nvPr/>
          </p:nvSpPr>
          <p:spPr>
            <a:xfrm>
              <a:off x="5635209" y="2338750"/>
              <a:ext cx="221879" cy="248917"/>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 xmlns:a16="http://schemas.microsoft.com/office/drawing/2014/main" id="{C7BDE8C4-CD83-4E64-995C-57568DD2B4F6}"/>
              </a:ext>
            </a:extLst>
          </p:cNvPr>
          <p:cNvGrpSpPr/>
          <p:nvPr/>
        </p:nvGrpSpPr>
        <p:grpSpPr>
          <a:xfrm>
            <a:off x="6888563" y="2552204"/>
            <a:ext cx="1124438" cy="324514"/>
            <a:chOff x="6793493" y="2668796"/>
            <a:chExt cx="1124438" cy="324514"/>
          </a:xfrm>
        </p:grpSpPr>
        <p:sp>
          <p:nvSpPr>
            <p:cNvPr id="8" name="椭圆 7"/>
            <p:cNvSpPr/>
            <p:nvPr/>
          </p:nvSpPr>
          <p:spPr>
            <a:xfrm>
              <a:off x="6793493" y="2744393"/>
              <a:ext cx="221879" cy="248917"/>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015372" y="2668796"/>
              <a:ext cx="902559" cy="307919"/>
            </a:xfrm>
            <a:prstGeom prst="rect">
              <a:avLst/>
            </a:prstGeom>
            <a:noFill/>
          </p:spPr>
          <p:txBody>
            <a:bodyPr wrap="none" rtlCol="0" anchor="t">
              <a:spAutoFit/>
            </a:bodyPr>
            <a:lstStyle/>
            <a:p>
              <a:r>
                <a:rPr lang="zh-CN" altLang="en-US" sz="1400" b="1" dirty="0">
                  <a:latin typeface="微软雅黑" panose="020B0503020204020204" pitchFamily="34" charset="-122"/>
                  <a:ea typeface="微软雅黑" panose="020B0503020204020204" pitchFamily="34" charset="-122"/>
                  <a:sym typeface="+mn-ea"/>
                </a:rPr>
                <a:t>应急救援</a:t>
              </a:r>
            </a:p>
          </p:txBody>
        </p:sp>
      </p:grpSp>
      <p:grpSp>
        <p:nvGrpSpPr>
          <p:cNvPr id="39" name="组合 38">
            <a:extLst>
              <a:ext uri="{FF2B5EF4-FFF2-40B4-BE49-F238E27FC236}">
                <a16:creationId xmlns="" xmlns:a16="http://schemas.microsoft.com/office/drawing/2014/main" id="{8D678FED-FFC8-4B37-B5DB-27351745B122}"/>
              </a:ext>
            </a:extLst>
          </p:cNvPr>
          <p:cNvGrpSpPr/>
          <p:nvPr/>
        </p:nvGrpSpPr>
        <p:grpSpPr>
          <a:xfrm>
            <a:off x="7193063" y="3520645"/>
            <a:ext cx="1160278" cy="320825"/>
            <a:chOff x="7193063" y="3520645"/>
            <a:chExt cx="1160278" cy="320825"/>
          </a:xfrm>
        </p:grpSpPr>
        <p:sp>
          <p:nvSpPr>
            <p:cNvPr id="9" name="椭圆 8"/>
            <p:cNvSpPr/>
            <p:nvPr/>
          </p:nvSpPr>
          <p:spPr>
            <a:xfrm>
              <a:off x="7193063" y="3520645"/>
              <a:ext cx="221879" cy="248917"/>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450782" y="3533551"/>
              <a:ext cx="902559" cy="307919"/>
            </a:xfrm>
            <a:prstGeom prst="rect">
              <a:avLst/>
            </a:prstGeom>
            <a:noFill/>
          </p:spPr>
          <p:txBody>
            <a:bodyPr wrap="none" rtlCol="0" anchor="t">
              <a:spAutoFit/>
            </a:bodyPr>
            <a:lstStyle/>
            <a:p>
              <a:pPr algn="l"/>
              <a:r>
                <a:rPr lang="zh-CN" altLang="en-US" sz="1400" b="1" dirty="0">
                  <a:latin typeface="微软雅黑" panose="020B0503020204020204" pitchFamily="34" charset="-122"/>
                  <a:ea typeface="微软雅黑" panose="020B0503020204020204" pitchFamily="34" charset="-122"/>
                  <a:sym typeface="+mn-ea"/>
                </a:rPr>
                <a:t>短途运输</a:t>
              </a:r>
            </a:p>
          </p:txBody>
        </p:sp>
      </p:grpSp>
      <p:grpSp>
        <p:nvGrpSpPr>
          <p:cNvPr id="40" name="组合 39">
            <a:extLst>
              <a:ext uri="{FF2B5EF4-FFF2-40B4-BE49-F238E27FC236}">
                <a16:creationId xmlns="" xmlns:a16="http://schemas.microsoft.com/office/drawing/2014/main" id="{9AB57439-EF21-4666-9585-5D2A1BF87209}"/>
              </a:ext>
            </a:extLst>
          </p:cNvPr>
          <p:cNvGrpSpPr/>
          <p:nvPr/>
        </p:nvGrpSpPr>
        <p:grpSpPr>
          <a:xfrm>
            <a:off x="5773920" y="4561025"/>
            <a:ext cx="902559" cy="556836"/>
            <a:chOff x="6040420" y="4549502"/>
            <a:chExt cx="902559" cy="556836"/>
          </a:xfrm>
        </p:grpSpPr>
        <p:sp>
          <p:nvSpPr>
            <p:cNvPr id="10" name="椭圆 9"/>
            <p:cNvSpPr/>
            <p:nvPr/>
          </p:nvSpPr>
          <p:spPr>
            <a:xfrm>
              <a:off x="6290504" y="4549502"/>
              <a:ext cx="221879" cy="248917"/>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040420" y="4798419"/>
              <a:ext cx="902559" cy="307919"/>
            </a:xfrm>
            <a:prstGeom prst="rect">
              <a:avLst/>
            </a:prstGeom>
            <a:noFill/>
          </p:spPr>
          <p:txBody>
            <a:bodyPr wrap="none" rtlCol="0" anchor="t">
              <a:spAutoFit/>
            </a:bodyPr>
            <a:lstStyle/>
            <a:p>
              <a:r>
                <a:rPr lang="zh-CN" altLang="en-US" sz="1400" b="1" dirty="0">
                  <a:latin typeface="微软雅黑" panose="020B0503020204020204" pitchFamily="34" charset="-122"/>
                  <a:ea typeface="微软雅黑" panose="020B0503020204020204" pitchFamily="34" charset="-122"/>
                  <a:sym typeface="+mn-ea"/>
                </a:rPr>
                <a:t>旅游观光</a:t>
              </a:r>
            </a:p>
          </p:txBody>
        </p:sp>
      </p:grpSp>
      <p:grpSp>
        <p:nvGrpSpPr>
          <p:cNvPr id="41" name="组合 40">
            <a:extLst>
              <a:ext uri="{FF2B5EF4-FFF2-40B4-BE49-F238E27FC236}">
                <a16:creationId xmlns="" xmlns:a16="http://schemas.microsoft.com/office/drawing/2014/main" id="{47499C95-A8DE-4CCA-895D-B76F07AB6C9C}"/>
              </a:ext>
            </a:extLst>
          </p:cNvPr>
          <p:cNvGrpSpPr/>
          <p:nvPr/>
        </p:nvGrpSpPr>
        <p:grpSpPr>
          <a:xfrm>
            <a:off x="3472358" y="4259560"/>
            <a:ext cx="907260" cy="579883"/>
            <a:chOff x="3925988" y="4300585"/>
            <a:chExt cx="907260" cy="579883"/>
          </a:xfrm>
        </p:grpSpPr>
        <p:sp>
          <p:nvSpPr>
            <p:cNvPr id="12" name="椭圆 11"/>
            <p:cNvSpPr/>
            <p:nvPr/>
          </p:nvSpPr>
          <p:spPr>
            <a:xfrm>
              <a:off x="4611369" y="4300585"/>
              <a:ext cx="221879" cy="248917"/>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25988" y="4572549"/>
              <a:ext cx="902559" cy="307919"/>
            </a:xfrm>
            <a:prstGeom prst="rect">
              <a:avLst/>
            </a:prstGeom>
            <a:noFill/>
          </p:spPr>
          <p:txBody>
            <a:bodyPr wrap="none" rtlCol="0" anchor="t">
              <a:spAutoFit/>
            </a:bodyPr>
            <a:lstStyle/>
            <a:p>
              <a:r>
                <a:rPr lang="zh-CN" altLang="en-US" sz="1400" b="1" dirty="0">
                  <a:latin typeface="微软雅黑" panose="020B0503020204020204" pitchFamily="34" charset="-122"/>
                  <a:ea typeface="微软雅黑" panose="020B0503020204020204" pitchFamily="34" charset="-122"/>
                  <a:sym typeface="+mn-ea"/>
                </a:rPr>
                <a:t>探矿护林</a:t>
              </a:r>
            </a:p>
          </p:txBody>
        </p:sp>
      </p:grpSp>
      <p:grpSp>
        <p:nvGrpSpPr>
          <p:cNvPr id="42" name="组合 41">
            <a:extLst>
              <a:ext uri="{FF2B5EF4-FFF2-40B4-BE49-F238E27FC236}">
                <a16:creationId xmlns="" xmlns:a16="http://schemas.microsoft.com/office/drawing/2014/main" id="{5BCE6286-6969-4A45-AFF3-C871CB276B9A}"/>
              </a:ext>
            </a:extLst>
          </p:cNvPr>
          <p:cNvGrpSpPr/>
          <p:nvPr/>
        </p:nvGrpSpPr>
        <p:grpSpPr>
          <a:xfrm>
            <a:off x="2838451" y="2614403"/>
            <a:ext cx="1087537" cy="307919"/>
            <a:chOff x="3436162" y="2922322"/>
            <a:chExt cx="1087537" cy="307919"/>
          </a:xfrm>
        </p:grpSpPr>
        <p:sp>
          <p:nvSpPr>
            <p:cNvPr id="11" name="椭圆 10"/>
            <p:cNvSpPr/>
            <p:nvPr/>
          </p:nvSpPr>
          <p:spPr>
            <a:xfrm>
              <a:off x="4301820" y="2976715"/>
              <a:ext cx="221879" cy="248917"/>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436162" y="2922322"/>
              <a:ext cx="902559" cy="307919"/>
            </a:xfrm>
            <a:prstGeom prst="rect">
              <a:avLst/>
            </a:prstGeom>
            <a:noFill/>
          </p:spPr>
          <p:txBody>
            <a:bodyPr wrap="none" rtlCol="0" anchor="t">
              <a:spAutoFit/>
            </a:bodyPr>
            <a:lstStyle/>
            <a:p>
              <a:pPr algn="l"/>
              <a:r>
                <a:rPr lang="zh-CN" altLang="en-US" sz="1400" b="1" dirty="0">
                  <a:latin typeface="微软雅黑" panose="020B0503020204020204" pitchFamily="34" charset="-122"/>
                  <a:ea typeface="微软雅黑" panose="020B0503020204020204" pitchFamily="34" charset="-122"/>
                  <a:sym typeface="+mn-ea"/>
                </a:rPr>
                <a:t>消费强劲</a:t>
              </a:r>
            </a:p>
          </p:txBody>
        </p:sp>
      </p:grpSp>
      <p:sp>
        <p:nvSpPr>
          <p:cNvPr id="20" name="文本框 19"/>
          <p:cNvSpPr txBox="1"/>
          <p:nvPr/>
        </p:nvSpPr>
        <p:spPr>
          <a:xfrm>
            <a:off x="5260590" y="2952745"/>
            <a:ext cx="1415889" cy="580806"/>
          </a:xfrm>
          <a:prstGeom prst="rect">
            <a:avLst/>
          </a:prstGeom>
          <a:noFill/>
        </p:spPr>
        <p:txBody>
          <a:bodyPr wrap="none" rtlCol="0" anchor="t">
            <a:spAutoFit/>
          </a:bodyPr>
          <a:lstStyle/>
          <a:p>
            <a:pPr lvl="0" algn="l">
              <a:lnSpc>
                <a:spcPct val="150000"/>
              </a:lnSpc>
            </a:pPr>
            <a:r>
              <a:rPr lang="zh-CN" altLang="en-US" sz="2400" b="1" dirty="0">
                <a:latin typeface="微软雅黑" panose="020B0503020204020204" pitchFamily="34" charset="-122"/>
                <a:ea typeface="微软雅黑" panose="020B0503020204020204" pitchFamily="34" charset="-122"/>
                <a:sym typeface="+mn-ea"/>
              </a:rPr>
              <a:t>市场广阔</a:t>
            </a:r>
          </a:p>
        </p:txBody>
      </p:sp>
      <p:sp>
        <p:nvSpPr>
          <p:cNvPr id="30" name="AutoShape 2" descr="http://img4.imgtn.bdimg.com/it/u=829866929,803582117&amp;fm=26&amp;gp=0.jpg">
            <a:extLst>
              <a:ext uri="{FF2B5EF4-FFF2-40B4-BE49-F238E27FC236}">
                <a16:creationId xmlns="" xmlns:a16="http://schemas.microsoft.com/office/drawing/2014/main" id="{16FB93AE-A0AC-41B3-81B0-91B58701BFFB}"/>
              </a:ext>
            </a:extLst>
          </p:cNvPr>
          <p:cNvSpPr>
            <a:spLocks noChangeAspect="1" noChangeArrowheads="1"/>
          </p:cNvSpPr>
          <p:nvPr/>
        </p:nvSpPr>
        <p:spPr bwMode="auto">
          <a:xfrm>
            <a:off x="207433" y="364548"/>
            <a:ext cx="406400" cy="670552"/>
          </a:xfrm>
          <a:prstGeom prst="rect">
            <a:avLst/>
          </a:prstGeom>
          <a:noFill/>
        </p:spPr>
        <p:txBody>
          <a:bodyPr vert="horz" wrap="square" lIns="121920" tIns="60960" rIns="121920" bIns="60960" numCol="1" anchor="t" anchorCtr="0" compatLnSpc="1">
            <a:prstTxWarp prst="textNoShape">
              <a:avLst/>
            </a:prstTxWarp>
          </a:bodyPr>
          <a:lstStyle/>
          <a:p>
            <a:endParaRPr lang="zh-CN" altLang="en-US" sz="2400"/>
          </a:p>
        </p:txBody>
      </p:sp>
      <p:grpSp>
        <p:nvGrpSpPr>
          <p:cNvPr id="32" name="组合 31">
            <a:extLst>
              <a:ext uri="{FF2B5EF4-FFF2-40B4-BE49-F238E27FC236}">
                <a16:creationId xmlns="" xmlns:a16="http://schemas.microsoft.com/office/drawing/2014/main" id="{BE6A0815-65F7-40B3-B234-FEE88C37EB0E}"/>
              </a:ext>
            </a:extLst>
          </p:cNvPr>
          <p:cNvGrpSpPr/>
          <p:nvPr/>
        </p:nvGrpSpPr>
        <p:grpSpPr>
          <a:xfrm>
            <a:off x="710438" y="99649"/>
            <a:ext cx="5385562" cy="724780"/>
            <a:chOff x="710438" y="99649"/>
            <a:chExt cx="2606223" cy="724780"/>
          </a:xfrm>
        </p:grpSpPr>
        <p:sp>
          <p:nvSpPr>
            <p:cNvPr id="33" name="矩形 32">
              <a:extLst>
                <a:ext uri="{FF2B5EF4-FFF2-40B4-BE49-F238E27FC236}">
                  <a16:creationId xmlns="" xmlns:a16="http://schemas.microsoft.com/office/drawing/2014/main" id="{FAAFFDCA-0DB3-4105-B7A0-B249C4FAFCAA}"/>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34" name="矩形 33">
              <a:extLst>
                <a:ext uri="{FF2B5EF4-FFF2-40B4-BE49-F238E27FC236}">
                  <a16:creationId xmlns="" xmlns:a16="http://schemas.microsoft.com/office/drawing/2014/main" id="{216FDD4A-1609-4C7B-8A6C-3B306D4DF0B8}"/>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成都通用航空产业园投资环境</a:t>
              </a:r>
            </a:p>
          </p:txBody>
        </p:sp>
      </p:grpSp>
      <p:sp>
        <p:nvSpPr>
          <p:cNvPr id="35" name="任意多边形: 形状 9">
            <a:extLst>
              <a:ext uri="{FF2B5EF4-FFF2-40B4-BE49-F238E27FC236}">
                <a16:creationId xmlns="" xmlns:a16="http://schemas.microsoft.com/office/drawing/2014/main" id="{3E5924F7-FDBE-43A9-AE81-7E28E1339E33}"/>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 xmlns:a16="http://schemas.microsoft.com/office/drawing/2014/main" id="{4BE792DA-E35A-4E8F-A3BC-701B17423A4B}"/>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
        <p:nvSpPr>
          <p:cNvPr id="37" name="矩形 36">
            <a:extLst>
              <a:ext uri="{FF2B5EF4-FFF2-40B4-BE49-F238E27FC236}">
                <a16:creationId xmlns="" xmlns:a16="http://schemas.microsoft.com/office/drawing/2014/main" id="{A15EBA8F-EF01-4102-8C62-C85ADB256469}"/>
              </a:ext>
            </a:extLst>
          </p:cNvPr>
          <p:cNvSpPr/>
          <p:nvPr/>
        </p:nvSpPr>
        <p:spPr>
          <a:xfrm>
            <a:off x="4165787" y="125267"/>
            <a:ext cx="1608133" cy="369332"/>
          </a:xfrm>
          <a:prstGeom prst="rect">
            <a:avLst/>
          </a:prstGeom>
        </p:spPr>
        <p:txBody>
          <a:bodyPr wrap="none">
            <a:spAutoFit/>
          </a:bodyPr>
          <a:lstStyle/>
          <a:p>
            <a:pPr algn="just"/>
            <a:r>
              <a:rPr lang="en-US" altLang="zh-CN" b="1" kern="100" dirty="0">
                <a:solidFill>
                  <a:srgbClr val="C49500"/>
                </a:solidFill>
                <a:latin typeface="微软雅黑" panose="020B0503020204020204" pitchFamily="34" charset="-122"/>
                <a:ea typeface="微软雅黑" panose="020B0503020204020204" pitchFamily="34" charset="-122"/>
                <a:sym typeface="+mn-lt"/>
              </a:rPr>
              <a:t>——</a:t>
            </a:r>
            <a:r>
              <a:rPr lang="zh-CN" altLang="en-US" b="1" kern="100" dirty="0">
                <a:solidFill>
                  <a:srgbClr val="C49500"/>
                </a:solidFill>
                <a:latin typeface="微软雅黑" panose="020B0503020204020204" pitchFamily="34" charset="-122"/>
                <a:ea typeface="微软雅黑" panose="020B0503020204020204" pitchFamily="34" charset="-122"/>
                <a:sym typeface="+mn-lt"/>
              </a:rPr>
              <a:t>市场广阔</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heel(1)">
                                      <p:cBhvr>
                                        <p:cTn id="11" dur="1000"/>
                                        <p:tgtEl>
                                          <p:spTgt spid="2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55946" y="1218417"/>
            <a:ext cx="10953813" cy="2120902"/>
          </a:xfrm>
          <a:prstGeom prst="rect">
            <a:avLst/>
          </a:prstGeom>
        </p:spPr>
        <p:txBody>
          <a:bodyPr wrap="square">
            <a:spAutoFit/>
          </a:bodyPr>
          <a:lstStyle/>
          <a:p>
            <a:pPr algn="just">
              <a:lnSpc>
                <a:spcPct val="15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rPr>
              <a:t>       成都教育资源丰富，四川大学、电子科技大学相继设立航空航天学院，具备本科到博士的高素质人才培养能力。同时，紧邻广汉飞行学院和成都航空职业技术学校，全国首家民办航空大学四川西南航空职业学院就在金堂县城，截至</a:t>
            </a:r>
            <a:r>
              <a:rPr lang="en-US" altLang="zh-CN" b="1" dirty="0">
                <a:solidFill>
                  <a:schemeClr val="bg1">
                    <a:lumMod val="50000"/>
                  </a:schemeClr>
                </a:solidFill>
                <a:latin typeface="微软雅黑" panose="020B0503020204020204" pitchFamily="34" charset="-122"/>
                <a:ea typeface="微软雅黑" panose="020B0503020204020204" pitchFamily="34" charset="-122"/>
              </a:rPr>
              <a:t>2018</a:t>
            </a:r>
            <a:r>
              <a:rPr lang="zh-CN" altLang="en-US" b="1" dirty="0">
                <a:solidFill>
                  <a:schemeClr val="bg1">
                    <a:lumMod val="50000"/>
                  </a:schemeClr>
                </a:solidFill>
                <a:latin typeface="微软雅黑" panose="020B0503020204020204" pitchFamily="34" charset="-122"/>
                <a:ea typeface="微软雅黑" panose="020B0503020204020204" pitchFamily="34" charset="-122"/>
              </a:rPr>
              <a:t>年，成都航空产业从业人员</a:t>
            </a:r>
            <a:r>
              <a:rPr lang="en-US" altLang="zh-CN" b="1" dirty="0">
                <a:solidFill>
                  <a:schemeClr val="bg1">
                    <a:lumMod val="50000"/>
                  </a:schemeClr>
                </a:solidFill>
                <a:latin typeface="微软雅黑" panose="020B0503020204020204" pitchFamily="34" charset="-122"/>
                <a:ea typeface="微软雅黑" panose="020B0503020204020204" pitchFamily="34" charset="-122"/>
              </a:rPr>
              <a:t>30</a:t>
            </a:r>
            <a:r>
              <a:rPr lang="zh-CN" altLang="en-US" b="1" dirty="0">
                <a:solidFill>
                  <a:schemeClr val="bg1">
                    <a:lumMod val="50000"/>
                  </a:schemeClr>
                </a:solidFill>
                <a:latin typeface="微软雅黑" panose="020B0503020204020204" pitchFamily="34" charset="-122"/>
                <a:ea typeface="微软雅黑" panose="020B0503020204020204" pitchFamily="34" charset="-122"/>
              </a:rPr>
              <a:t>万人，可满足航空企业不同人才的需求。</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50000"/>
              </a:lnSpc>
            </a:pPr>
            <a:r>
              <a:rPr lang="en-US" altLang="zh-CN" b="1" dirty="0">
                <a:solidFill>
                  <a:schemeClr val="bg1">
                    <a:lumMod val="50000"/>
                  </a:schemeClr>
                </a:solidFill>
                <a:latin typeface="微软雅黑" panose="020B0503020204020204" pitchFamily="34" charset="-122"/>
                <a:ea typeface="微软雅黑" panose="020B0503020204020204" pitchFamily="34" charset="-122"/>
              </a:rPr>
              <a:t>       </a:t>
            </a:r>
            <a:r>
              <a:rPr lang="zh-CN" altLang="en-US" b="1" dirty="0">
                <a:solidFill>
                  <a:schemeClr val="bg1">
                    <a:lumMod val="50000"/>
                  </a:schemeClr>
                </a:solidFill>
                <a:latin typeface="微软雅黑" panose="020B0503020204020204" pitchFamily="34" charset="-122"/>
                <a:ea typeface="微软雅黑" panose="020B0503020204020204" pitchFamily="34" charset="-122"/>
              </a:rPr>
              <a:t>此外，实施通航精英人才计划，出台人才专项扶持政策，加快引进一批国际国内航空专家型精英人才队伍和知名航空职业培训院校，全力打造全国最大的通用航空综合人才培养基地，助力通用航空产业科学发展。</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 xmlns:a16="http://schemas.microsoft.com/office/drawing/2014/main" id="{8147D92C-AA6B-4188-BA23-F43559E04EFD}"/>
              </a:ext>
            </a:extLst>
          </p:cNvPr>
          <p:cNvGrpSpPr/>
          <p:nvPr/>
        </p:nvGrpSpPr>
        <p:grpSpPr>
          <a:xfrm>
            <a:off x="855946" y="3722372"/>
            <a:ext cx="10830837" cy="2992974"/>
            <a:chOff x="855946" y="3722372"/>
            <a:chExt cx="10830837" cy="2992974"/>
          </a:xfrm>
        </p:grpSpPr>
        <p:grpSp>
          <p:nvGrpSpPr>
            <p:cNvPr id="2" name="组合 1">
              <a:extLst>
                <a:ext uri="{FF2B5EF4-FFF2-40B4-BE49-F238E27FC236}">
                  <a16:creationId xmlns="" xmlns:a16="http://schemas.microsoft.com/office/drawing/2014/main" id="{2795792C-7F54-46C1-8F43-C5E5D303F174}"/>
                </a:ext>
              </a:extLst>
            </p:cNvPr>
            <p:cNvGrpSpPr/>
            <p:nvPr/>
          </p:nvGrpSpPr>
          <p:grpSpPr>
            <a:xfrm>
              <a:off x="855946" y="3722372"/>
              <a:ext cx="3929346" cy="2973465"/>
              <a:chOff x="855946" y="3722372"/>
              <a:chExt cx="3929346" cy="2973465"/>
            </a:xfrm>
          </p:grpSpPr>
          <p:pic>
            <p:nvPicPr>
              <p:cNvPr id="1026" name="Picture 2" descr="C:\Users\user\Desktop\t01f87f55b9dbef3aa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5946" y="3722372"/>
                <a:ext cx="3929346" cy="250809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p:cNvSpPr/>
              <p:nvPr/>
            </p:nvSpPr>
            <p:spPr>
              <a:xfrm>
                <a:off x="2017979" y="6220222"/>
                <a:ext cx="1605280" cy="475615"/>
              </a:xfrm>
              <a:prstGeom prst="rect">
                <a:avLst/>
              </a:prstGeom>
            </p:spPr>
            <p:txBody>
              <a:bodyPr wrap="none">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中国民航飞行学院</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endPar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 name="组合 7">
              <a:extLst>
                <a:ext uri="{FF2B5EF4-FFF2-40B4-BE49-F238E27FC236}">
                  <a16:creationId xmlns="" xmlns:a16="http://schemas.microsoft.com/office/drawing/2014/main" id="{991A20E6-F567-4B1A-B9BA-B12E4738D57D}"/>
                </a:ext>
              </a:extLst>
            </p:cNvPr>
            <p:cNvGrpSpPr/>
            <p:nvPr/>
          </p:nvGrpSpPr>
          <p:grpSpPr>
            <a:xfrm>
              <a:off x="6955772" y="3732617"/>
              <a:ext cx="4731011" cy="2982729"/>
              <a:chOff x="6955772" y="3732617"/>
              <a:chExt cx="4731011" cy="2982729"/>
            </a:xfrm>
          </p:grpSpPr>
          <p:pic>
            <p:nvPicPr>
              <p:cNvPr id="7" name="图片 1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55772" y="3732617"/>
                <a:ext cx="4731011" cy="2487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矩形 10"/>
              <p:cNvSpPr/>
              <p:nvPr/>
            </p:nvSpPr>
            <p:spPr>
              <a:xfrm>
                <a:off x="8340837" y="6239731"/>
                <a:ext cx="1960880" cy="475615"/>
              </a:xfrm>
              <a:prstGeom prst="rect">
                <a:avLst/>
              </a:prstGeom>
            </p:spPr>
            <p:txBody>
              <a:bodyPr wrap="none">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西南航空职业技术学院</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endPar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18" name="组合 17">
            <a:extLst>
              <a:ext uri="{FF2B5EF4-FFF2-40B4-BE49-F238E27FC236}">
                <a16:creationId xmlns="" xmlns:a16="http://schemas.microsoft.com/office/drawing/2014/main" id="{3D4A68DD-002D-4321-B5BD-661A435BA259}"/>
              </a:ext>
            </a:extLst>
          </p:cNvPr>
          <p:cNvGrpSpPr/>
          <p:nvPr/>
        </p:nvGrpSpPr>
        <p:grpSpPr>
          <a:xfrm>
            <a:off x="710438" y="99649"/>
            <a:ext cx="5385562" cy="724780"/>
            <a:chOff x="710438" y="99649"/>
            <a:chExt cx="2606223" cy="724780"/>
          </a:xfrm>
        </p:grpSpPr>
        <p:sp>
          <p:nvSpPr>
            <p:cNvPr id="19" name="矩形 18">
              <a:extLst>
                <a:ext uri="{FF2B5EF4-FFF2-40B4-BE49-F238E27FC236}">
                  <a16:creationId xmlns="" xmlns:a16="http://schemas.microsoft.com/office/drawing/2014/main" id="{C9E9BC1E-03AF-491E-9C12-3A02459B8550}"/>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20" name="矩形 19">
              <a:extLst>
                <a:ext uri="{FF2B5EF4-FFF2-40B4-BE49-F238E27FC236}">
                  <a16:creationId xmlns="" xmlns:a16="http://schemas.microsoft.com/office/drawing/2014/main" id="{8BEC38AF-4411-4BB9-A2D5-85E128A14849}"/>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成都通用航空产业园投资环境</a:t>
              </a:r>
            </a:p>
          </p:txBody>
        </p:sp>
      </p:grpSp>
      <p:sp>
        <p:nvSpPr>
          <p:cNvPr id="21" name="任意多边形: 形状 9">
            <a:extLst>
              <a:ext uri="{FF2B5EF4-FFF2-40B4-BE49-F238E27FC236}">
                <a16:creationId xmlns="" xmlns:a16="http://schemas.microsoft.com/office/drawing/2014/main" id="{7F272E92-4D16-4F11-BA14-5FEDBFFE022B}"/>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 xmlns:a16="http://schemas.microsoft.com/office/drawing/2014/main" id="{878A9212-7713-4FC2-9FC2-543D7FE20762}"/>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
        <p:nvSpPr>
          <p:cNvPr id="25" name="矩形 24">
            <a:extLst>
              <a:ext uri="{FF2B5EF4-FFF2-40B4-BE49-F238E27FC236}">
                <a16:creationId xmlns="" xmlns:a16="http://schemas.microsoft.com/office/drawing/2014/main" id="{27DDE964-AABC-4448-B439-0373F829D5DA}"/>
              </a:ext>
            </a:extLst>
          </p:cNvPr>
          <p:cNvSpPr/>
          <p:nvPr/>
        </p:nvSpPr>
        <p:spPr>
          <a:xfrm>
            <a:off x="4165787" y="125267"/>
            <a:ext cx="1608133" cy="369332"/>
          </a:xfrm>
          <a:prstGeom prst="rect">
            <a:avLst/>
          </a:prstGeom>
        </p:spPr>
        <p:txBody>
          <a:bodyPr wrap="none">
            <a:spAutoFit/>
          </a:bodyPr>
          <a:lstStyle/>
          <a:p>
            <a:pPr algn="just"/>
            <a:r>
              <a:rPr lang="en-US" altLang="zh-CN" b="1" kern="100" dirty="0">
                <a:solidFill>
                  <a:srgbClr val="C49500"/>
                </a:solidFill>
                <a:latin typeface="微软雅黑" panose="020B0503020204020204" pitchFamily="34" charset="-122"/>
                <a:ea typeface="微软雅黑" panose="020B0503020204020204" pitchFamily="34" charset="-122"/>
                <a:sym typeface="+mn-lt"/>
              </a:rPr>
              <a:t>——</a:t>
            </a:r>
            <a:r>
              <a:rPr lang="zh-CN" altLang="en-US" b="1" kern="100" dirty="0">
                <a:solidFill>
                  <a:srgbClr val="C49500"/>
                </a:solidFill>
                <a:latin typeface="微软雅黑" panose="020B0503020204020204" pitchFamily="34" charset="-122"/>
                <a:ea typeface="微软雅黑" panose="020B0503020204020204" pitchFamily="34" charset="-122"/>
                <a:sym typeface="+mn-lt"/>
              </a:rPr>
              <a:t>人才充足</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500"/>
                                        <p:tgtEl>
                                          <p:spTgt spid="5"/>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500"/>
                                        <p:tgtEl>
                                          <p:spTgt spid="9"/>
                                        </p:tgtEl>
                                      </p:cBhvr>
                                    </p:animEffect>
                                    <p:anim calcmode="lin" valueType="num">
                                      <p:cBhvr>
                                        <p:cTn id="16" dur="1500" fill="hold"/>
                                        <p:tgtEl>
                                          <p:spTgt spid="9"/>
                                        </p:tgtEl>
                                        <p:attrNameLst>
                                          <p:attrName>ppt_x</p:attrName>
                                        </p:attrNameLst>
                                      </p:cBhvr>
                                      <p:tavLst>
                                        <p:tav tm="0">
                                          <p:val>
                                            <p:strVal val="#ppt_x"/>
                                          </p:val>
                                        </p:tav>
                                        <p:tav tm="100000">
                                          <p:val>
                                            <p:strVal val="#ppt_x"/>
                                          </p:val>
                                        </p:tav>
                                      </p:tavLst>
                                    </p:anim>
                                    <p:anim calcmode="lin" valueType="num">
                                      <p:cBhvr>
                                        <p:cTn id="17"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rot="2685974">
            <a:off x="9505217" y="2889250"/>
            <a:ext cx="61913" cy="1016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endParaRPr>
          </a:p>
        </p:txBody>
      </p:sp>
      <p:sp>
        <p:nvSpPr>
          <p:cNvPr id="100" name="文本框 99"/>
          <p:cNvSpPr txBox="1"/>
          <p:nvPr/>
        </p:nvSpPr>
        <p:spPr>
          <a:xfrm>
            <a:off x="566375" y="1923828"/>
            <a:ext cx="3028969" cy="3742178"/>
          </a:xfrm>
          <a:prstGeom prst="rect">
            <a:avLst/>
          </a:prstGeom>
          <a:noFill/>
          <a:ln w="9525">
            <a:noFill/>
          </a:ln>
        </p:spPr>
        <p:txBody>
          <a:bodyPr wrap="square">
            <a:spAutoFit/>
          </a:bodyPr>
          <a:lstStyle/>
          <a:p>
            <a:pPr algn="just">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       园区紧邻全球最大的成都龙泉山城市森林公园核心景区，拥有国家</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AAAA</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级五凤古镇、观岭高尔夫球场、港中旅海泉湾温泉度假区、国际铁人三项赛场等众多国际旅游、赛事景点，被誉为成都近郊休闲旅游目的地和成都后花园，是成都确定的通用航空服务业基地和天府水城康养文旅基地。</a:t>
            </a:r>
          </a:p>
        </p:txBody>
      </p:sp>
      <p:grpSp>
        <p:nvGrpSpPr>
          <p:cNvPr id="16" name="组合 15">
            <a:extLst>
              <a:ext uri="{FF2B5EF4-FFF2-40B4-BE49-F238E27FC236}">
                <a16:creationId xmlns="" xmlns:a16="http://schemas.microsoft.com/office/drawing/2014/main" id="{2EADA880-5791-4FAB-87ED-A02BBAFB3B48}"/>
              </a:ext>
            </a:extLst>
          </p:cNvPr>
          <p:cNvGrpSpPr/>
          <p:nvPr/>
        </p:nvGrpSpPr>
        <p:grpSpPr>
          <a:xfrm>
            <a:off x="710438" y="99649"/>
            <a:ext cx="5385562" cy="724780"/>
            <a:chOff x="710438" y="99649"/>
            <a:chExt cx="2606223" cy="724780"/>
          </a:xfrm>
        </p:grpSpPr>
        <p:sp>
          <p:nvSpPr>
            <p:cNvPr id="17" name="矩形 16">
              <a:extLst>
                <a:ext uri="{FF2B5EF4-FFF2-40B4-BE49-F238E27FC236}">
                  <a16:creationId xmlns="" xmlns:a16="http://schemas.microsoft.com/office/drawing/2014/main" id="{BCA37E17-10DF-479C-A42C-E2EF2BA31EE7}"/>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18" name="矩形 17">
              <a:extLst>
                <a:ext uri="{FF2B5EF4-FFF2-40B4-BE49-F238E27FC236}">
                  <a16:creationId xmlns="" xmlns:a16="http://schemas.microsoft.com/office/drawing/2014/main" id="{0FCCA925-71DE-4737-A2D6-7CCDCE66C2D5}"/>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成都通用航空产业园投资环境</a:t>
              </a:r>
            </a:p>
          </p:txBody>
        </p:sp>
      </p:grpSp>
      <p:sp>
        <p:nvSpPr>
          <p:cNvPr id="19" name="任意多边形: 形状 9">
            <a:extLst>
              <a:ext uri="{FF2B5EF4-FFF2-40B4-BE49-F238E27FC236}">
                <a16:creationId xmlns="" xmlns:a16="http://schemas.microsoft.com/office/drawing/2014/main" id="{5FE61E4A-5410-4C20-A723-F123CF469BD9}"/>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 xmlns:a16="http://schemas.microsoft.com/office/drawing/2014/main" id="{C6385E04-2F77-43FE-9FF3-667795772289}"/>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
        <p:nvSpPr>
          <p:cNvPr id="21" name="矩形 20">
            <a:extLst>
              <a:ext uri="{FF2B5EF4-FFF2-40B4-BE49-F238E27FC236}">
                <a16:creationId xmlns="" xmlns:a16="http://schemas.microsoft.com/office/drawing/2014/main" id="{1D715119-0F2E-4C66-9572-1DE4C9366BA3}"/>
              </a:ext>
            </a:extLst>
          </p:cNvPr>
          <p:cNvSpPr/>
          <p:nvPr/>
        </p:nvSpPr>
        <p:spPr>
          <a:xfrm>
            <a:off x="4165788" y="125267"/>
            <a:ext cx="1608133" cy="369332"/>
          </a:xfrm>
          <a:prstGeom prst="rect">
            <a:avLst/>
          </a:prstGeom>
        </p:spPr>
        <p:txBody>
          <a:bodyPr wrap="none">
            <a:spAutoFit/>
          </a:bodyPr>
          <a:lstStyle/>
          <a:p>
            <a:pPr algn="just"/>
            <a:r>
              <a:rPr lang="en-US" altLang="zh-CN" b="1" kern="100" dirty="0">
                <a:solidFill>
                  <a:srgbClr val="C49500"/>
                </a:solidFill>
                <a:latin typeface="微软雅黑" panose="020B0503020204020204" pitchFamily="34" charset="-122"/>
                <a:ea typeface="微软雅黑" panose="020B0503020204020204" pitchFamily="34" charset="-122"/>
                <a:sym typeface="+mn-lt"/>
              </a:rPr>
              <a:t>——</a:t>
            </a:r>
            <a:r>
              <a:rPr lang="zh-CN" altLang="en-US" b="1" kern="100" dirty="0">
                <a:solidFill>
                  <a:srgbClr val="C49500"/>
                </a:solidFill>
                <a:latin typeface="微软雅黑" panose="020B0503020204020204" pitchFamily="34" charset="-122"/>
                <a:ea typeface="微软雅黑" panose="020B0503020204020204" pitchFamily="34" charset="-122"/>
                <a:sym typeface="+mn-lt"/>
              </a:rPr>
              <a:t>配套完善</a:t>
            </a:r>
          </a:p>
        </p:txBody>
      </p:sp>
      <p:grpSp>
        <p:nvGrpSpPr>
          <p:cNvPr id="8" name="组合 7">
            <a:extLst>
              <a:ext uri="{FF2B5EF4-FFF2-40B4-BE49-F238E27FC236}">
                <a16:creationId xmlns="" xmlns:a16="http://schemas.microsoft.com/office/drawing/2014/main" id="{032F5C1D-DF4B-4197-98D3-B2818AC8D52E}"/>
              </a:ext>
            </a:extLst>
          </p:cNvPr>
          <p:cNvGrpSpPr/>
          <p:nvPr/>
        </p:nvGrpSpPr>
        <p:grpSpPr>
          <a:xfrm>
            <a:off x="3981950" y="989242"/>
            <a:ext cx="8061160" cy="5560494"/>
            <a:chOff x="3981950" y="975658"/>
            <a:chExt cx="8061160" cy="5560494"/>
          </a:xfrm>
        </p:grpSpPr>
        <p:pic>
          <p:nvPicPr>
            <p:cNvPr id="22" name="Picture 2" descr="F:\图纸及照片\金堂照片\金堂图片\图片\3 五凤.jpg">
              <a:extLst>
                <a:ext uri="{FF2B5EF4-FFF2-40B4-BE49-F238E27FC236}">
                  <a16:creationId xmlns="" xmlns:a16="http://schemas.microsoft.com/office/drawing/2014/main" id="{F57FB44B-973F-4ABD-8629-29A1218E3E6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19885" y="1014189"/>
              <a:ext cx="4162090" cy="374831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F:\图纸及照片\金堂照片\需求照片\港中旅\港中旅 (1).jpg">
              <a:extLst>
                <a:ext uri="{FF2B5EF4-FFF2-40B4-BE49-F238E27FC236}">
                  <a16:creationId xmlns="" xmlns:a16="http://schemas.microsoft.com/office/drawing/2014/main" id="{9E966C19-D88F-4969-A195-55C08A94B5C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81069" y="3566804"/>
              <a:ext cx="4462041" cy="296934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矩形 6">
              <a:extLst>
                <a:ext uri="{FF2B5EF4-FFF2-40B4-BE49-F238E27FC236}">
                  <a16:creationId xmlns="" xmlns:a16="http://schemas.microsoft.com/office/drawing/2014/main" id="{C6491306-85F5-4366-9146-2B9FCF21657E}"/>
                </a:ext>
              </a:extLst>
            </p:cNvPr>
            <p:cNvSpPr/>
            <p:nvPr/>
          </p:nvSpPr>
          <p:spPr>
            <a:xfrm>
              <a:off x="3981950" y="975658"/>
              <a:ext cx="1107996" cy="369332"/>
            </a:xfrm>
            <a:prstGeom prst="rect">
              <a:avLst/>
            </a:prstGeom>
          </p:spPr>
          <p:txBody>
            <a:bodyPr wrap="none">
              <a:spAutoFit/>
            </a:bodyPr>
            <a:lstStyle/>
            <a:p>
              <a:r>
                <a:rPr lang="zh-CN" altLang="en-US" dirty="0"/>
                <a:t>五凤古镇</a:t>
              </a:r>
              <a:endParaRPr lang="en-US" altLang="zh-CN" dirty="0"/>
            </a:p>
          </p:txBody>
        </p:sp>
        <p:sp>
          <p:nvSpPr>
            <p:cNvPr id="25" name="矩形 24">
              <a:extLst>
                <a:ext uri="{FF2B5EF4-FFF2-40B4-BE49-F238E27FC236}">
                  <a16:creationId xmlns="" xmlns:a16="http://schemas.microsoft.com/office/drawing/2014/main" id="{4C56B8C8-D83A-437B-AD9E-E425E7D58341}"/>
                </a:ext>
              </a:extLst>
            </p:cNvPr>
            <p:cNvSpPr/>
            <p:nvPr/>
          </p:nvSpPr>
          <p:spPr>
            <a:xfrm>
              <a:off x="7581069" y="3550810"/>
              <a:ext cx="2031325" cy="369332"/>
            </a:xfrm>
            <a:prstGeom prst="rect">
              <a:avLst/>
            </a:prstGeom>
          </p:spPr>
          <p:txBody>
            <a:bodyPr wrap="none">
              <a:spAutoFit/>
            </a:bodyPr>
            <a:lstStyle/>
            <a:p>
              <a:r>
                <a:rPr lang="zh-CN" altLang="en-US" dirty="0"/>
                <a:t>港中旅温泉度假区</a:t>
              </a:r>
              <a:endParaRPr lang="en-US" altLang="zh-CN" dirty="0"/>
            </a:p>
          </p:txBody>
        </p:sp>
      </p:grpSp>
      <p:grpSp>
        <p:nvGrpSpPr>
          <p:cNvPr id="12" name="组合 11">
            <a:extLst>
              <a:ext uri="{FF2B5EF4-FFF2-40B4-BE49-F238E27FC236}">
                <a16:creationId xmlns="" xmlns:a16="http://schemas.microsoft.com/office/drawing/2014/main" id="{BC5EF3BD-302A-4553-8A22-4220D990298C}"/>
              </a:ext>
            </a:extLst>
          </p:cNvPr>
          <p:cNvGrpSpPr/>
          <p:nvPr/>
        </p:nvGrpSpPr>
        <p:grpSpPr>
          <a:xfrm>
            <a:off x="4019885" y="932814"/>
            <a:ext cx="8023225" cy="5641869"/>
            <a:chOff x="4019885" y="932814"/>
            <a:chExt cx="8023225" cy="5641869"/>
          </a:xfrm>
        </p:grpSpPr>
        <p:pic>
          <p:nvPicPr>
            <p:cNvPr id="30" name="图片 5" descr="201605075-成都金堂万达（第十九轮）-rs04-改广告logo-0526">
              <a:extLst>
                <a:ext uri="{FF2B5EF4-FFF2-40B4-BE49-F238E27FC236}">
                  <a16:creationId xmlns="" xmlns:a16="http://schemas.microsoft.com/office/drawing/2014/main" id="{26C70097-BD6F-458C-ACE2-F19C43596182}"/>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3093"/>
            <a:stretch>
              <a:fillRect/>
            </a:stretch>
          </p:blipFill>
          <p:spPr bwMode="auto">
            <a:xfrm>
              <a:off x="6890420" y="932814"/>
              <a:ext cx="5152690" cy="3170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矩形 30">
              <a:extLst>
                <a:ext uri="{FF2B5EF4-FFF2-40B4-BE49-F238E27FC236}">
                  <a16:creationId xmlns="" xmlns:a16="http://schemas.microsoft.com/office/drawing/2014/main" id="{16D86816-5168-49AD-A28D-6C8E023252A3}"/>
                </a:ext>
              </a:extLst>
            </p:cNvPr>
            <p:cNvSpPr/>
            <p:nvPr/>
          </p:nvSpPr>
          <p:spPr>
            <a:xfrm>
              <a:off x="6890420" y="1051746"/>
              <a:ext cx="1107996" cy="369332"/>
            </a:xfrm>
            <a:prstGeom prst="rect">
              <a:avLst/>
            </a:prstGeom>
          </p:spPr>
          <p:txBody>
            <a:bodyPr wrap="none">
              <a:spAutoFit/>
            </a:bodyPr>
            <a:lstStyle/>
            <a:p>
              <a:r>
                <a:rPr lang="zh-CN" altLang="en-US" dirty="0"/>
                <a:t>万达广场</a:t>
              </a:r>
              <a:endParaRPr lang="en-US" altLang="zh-CN" dirty="0"/>
            </a:p>
          </p:txBody>
        </p:sp>
        <p:pic>
          <p:nvPicPr>
            <p:cNvPr id="11" name="图片 10">
              <a:extLst>
                <a:ext uri="{FF2B5EF4-FFF2-40B4-BE49-F238E27FC236}">
                  <a16:creationId xmlns="" xmlns:a16="http://schemas.microsoft.com/office/drawing/2014/main" id="{BDCE9153-D3C9-4B25-9F6C-324E0AFCDBF7}"/>
                </a:ext>
              </a:extLst>
            </p:cNvPr>
            <p:cNvPicPr>
              <a:picLocks noChangeAspect="1"/>
            </p:cNvPicPr>
            <p:nvPr/>
          </p:nvPicPr>
          <p:blipFill>
            <a:blip r:embed="rId6"/>
            <a:stretch>
              <a:fillRect/>
            </a:stretch>
          </p:blipFill>
          <p:spPr>
            <a:xfrm>
              <a:off x="4019885" y="3675511"/>
              <a:ext cx="4638675" cy="2899172"/>
            </a:xfrm>
            <a:prstGeom prst="rect">
              <a:avLst/>
            </a:prstGeom>
          </p:spPr>
        </p:pic>
        <p:sp>
          <p:nvSpPr>
            <p:cNvPr id="35" name="矩形 34">
              <a:extLst>
                <a:ext uri="{FF2B5EF4-FFF2-40B4-BE49-F238E27FC236}">
                  <a16:creationId xmlns="" xmlns:a16="http://schemas.microsoft.com/office/drawing/2014/main" id="{7FACD257-D259-49B5-8BD7-5C2D4A9234EA}"/>
                </a:ext>
              </a:extLst>
            </p:cNvPr>
            <p:cNvSpPr/>
            <p:nvPr/>
          </p:nvSpPr>
          <p:spPr>
            <a:xfrm>
              <a:off x="4064244" y="3664160"/>
              <a:ext cx="1800493" cy="369332"/>
            </a:xfrm>
            <a:prstGeom prst="rect">
              <a:avLst/>
            </a:prstGeom>
          </p:spPr>
          <p:txBody>
            <a:bodyPr wrap="none">
              <a:spAutoFit/>
            </a:bodyPr>
            <a:lstStyle/>
            <a:p>
              <a:r>
                <a:rPr lang="zh-CN" altLang="zh-CN" dirty="0"/>
                <a:t>观岭高尔夫球场</a:t>
              </a:r>
              <a:endParaRPr lang="en-US" altLang="zh-CN" dirty="0"/>
            </a:p>
          </p:txBody>
        </p:sp>
      </p:grpSp>
      <p:grpSp>
        <p:nvGrpSpPr>
          <p:cNvPr id="24" name="组合 23">
            <a:extLst>
              <a:ext uri="{FF2B5EF4-FFF2-40B4-BE49-F238E27FC236}">
                <a16:creationId xmlns="" xmlns:a16="http://schemas.microsoft.com/office/drawing/2014/main" id="{1D84901F-8613-4FE5-A036-221FD3AC86FE}"/>
              </a:ext>
            </a:extLst>
          </p:cNvPr>
          <p:cNvGrpSpPr/>
          <p:nvPr/>
        </p:nvGrpSpPr>
        <p:grpSpPr>
          <a:xfrm>
            <a:off x="4009087" y="1421078"/>
            <a:ext cx="8034023" cy="5057030"/>
            <a:chOff x="4019885" y="1314774"/>
            <a:chExt cx="8034023" cy="5057030"/>
          </a:xfrm>
        </p:grpSpPr>
        <p:pic>
          <p:nvPicPr>
            <p:cNvPr id="37" name="图片 36">
              <a:extLst>
                <a:ext uri="{FF2B5EF4-FFF2-40B4-BE49-F238E27FC236}">
                  <a16:creationId xmlns="" xmlns:a16="http://schemas.microsoft.com/office/drawing/2014/main" id="{40D9A670-A3C9-418E-A741-2696F3CC8AC5}"/>
                </a:ext>
              </a:extLst>
            </p:cNvPr>
            <p:cNvPicPr>
              <a:picLocks noChangeAspect="1"/>
            </p:cNvPicPr>
            <p:nvPr/>
          </p:nvPicPr>
          <p:blipFill rotWithShape="1">
            <a:blip r:embed="rId7"/>
            <a:srcRect b="5346"/>
            <a:stretch/>
          </p:blipFill>
          <p:spPr>
            <a:xfrm>
              <a:off x="4019885" y="1314774"/>
              <a:ext cx="8034023" cy="5057030"/>
            </a:xfrm>
            <a:prstGeom prst="rect">
              <a:avLst/>
            </a:prstGeom>
          </p:spPr>
        </p:pic>
        <p:sp>
          <p:nvSpPr>
            <p:cNvPr id="41" name="矩形 40">
              <a:extLst>
                <a:ext uri="{FF2B5EF4-FFF2-40B4-BE49-F238E27FC236}">
                  <a16:creationId xmlns="" xmlns:a16="http://schemas.microsoft.com/office/drawing/2014/main" id="{1FB106B4-B7DD-4A90-9963-79C909CF8205}"/>
                </a:ext>
              </a:extLst>
            </p:cNvPr>
            <p:cNvSpPr/>
            <p:nvPr/>
          </p:nvSpPr>
          <p:spPr>
            <a:xfrm>
              <a:off x="4060280" y="1371449"/>
              <a:ext cx="1800493" cy="369332"/>
            </a:xfrm>
            <a:prstGeom prst="rect">
              <a:avLst/>
            </a:prstGeom>
          </p:spPr>
          <p:txBody>
            <a:bodyPr wrap="none">
              <a:spAutoFit/>
            </a:bodyPr>
            <a:lstStyle/>
            <a:p>
              <a:r>
                <a:rPr lang="zh-CN" altLang="zh-CN" dirty="0"/>
                <a:t>国际铁人三项赛</a:t>
              </a:r>
              <a:endParaRPr lang="en-US" altLang="zh-CN" dirty="0"/>
            </a:p>
          </p:txBody>
        </p:sp>
      </p:grpSp>
      <p:grpSp>
        <p:nvGrpSpPr>
          <p:cNvPr id="9" name="组合 8">
            <a:extLst>
              <a:ext uri="{FF2B5EF4-FFF2-40B4-BE49-F238E27FC236}">
                <a16:creationId xmlns="" xmlns:a16="http://schemas.microsoft.com/office/drawing/2014/main" id="{7E6C535C-B5C9-4441-A435-8ABD652485D7}"/>
              </a:ext>
            </a:extLst>
          </p:cNvPr>
          <p:cNvGrpSpPr/>
          <p:nvPr/>
        </p:nvGrpSpPr>
        <p:grpSpPr>
          <a:xfrm>
            <a:off x="4006073" y="1027773"/>
            <a:ext cx="8034258" cy="5534288"/>
            <a:chOff x="4008852" y="1051746"/>
            <a:chExt cx="8034258" cy="5534288"/>
          </a:xfrm>
        </p:grpSpPr>
        <p:pic>
          <p:nvPicPr>
            <p:cNvPr id="1026" name="Picture 2" descr="C:\Users\user\Desktop\QQ截图20180827114214.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019885" y="1051746"/>
              <a:ext cx="8023225" cy="5534288"/>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矩形 26">
              <a:extLst>
                <a:ext uri="{FF2B5EF4-FFF2-40B4-BE49-F238E27FC236}">
                  <a16:creationId xmlns="" xmlns:a16="http://schemas.microsoft.com/office/drawing/2014/main" id="{5EB7D7E2-2229-4A89-9EB8-B41989F3A04B}"/>
                </a:ext>
              </a:extLst>
            </p:cNvPr>
            <p:cNvSpPr/>
            <p:nvPr/>
          </p:nvSpPr>
          <p:spPr>
            <a:xfrm>
              <a:off x="4008852" y="1085343"/>
              <a:ext cx="1569660" cy="369332"/>
            </a:xfrm>
            <a:prstGeom prst="rect">
              <a:avLst/>
            </a:prstGeom>
          </p:spPr>
          <p:txBody>
            <a:bodyPr wrap="none">
              <a:spAutoFit/>
            </a:bodyPr>
            <a:lstStyle/>
            <a:p>
              <a:r>
                <a:rPr lang="zh-CN" altLang="en-US" dirty="0">
                  <a:solidFill>
                    <a:schemeClr val="bg1"/>
                  </a:solidFill>
                </a:rPr>
                <a:t>水城一号航线</a:t>
              </a:r>
              <a:endParaRPr lang="en-US" altLang="zh-CN" dirty="0">
                <a:solidFill>
                  <a:schemeClr val="bg1"/>
                </a:solidFill>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1000"/>
                                        <p:tgtEl>
                                          <p:spTgt spid="100"/>
                                        </p:tgtEl>
                                      </p:cBhvr>
                                    </p:animEffect>
                                    <p:anim calcmode="lin" valueType="num">
                                      <p:cBhvr>
                                        <p:cTn id="12" dur="1000" fill="hold"/>
                                        <p:tgtEl>
                                          <p:spTgt spid="100"/>
                                        </p:tgtEl>
                                        <p:attrNameLst>
                                          <p:attrName>ppt_x</p:attrName>
                                        </p:attrNameLst>
                                      </p:cBhvr>
                                      <p:tavLst>
                                        <p:tav tm="0">
                                          <p:val>
                                            <p:strVal val="#ppt_x"/>
                                          </p:val>
                                        </p:tav>
                                        <p:tav tm="100000">
                                          <p:val>
                                            <p:strVal val="#ppt_x"/>
                                          </p:val>
                                        </p:tav>
                                      </p:tavLst>
                                    </p:anim>
                                    <p:anim calcmode="lin" valueType="num">
                                      <p:cBhvr>
                                        <p:cTn id="13" dur="1000" fill="hold"/>
                                        <p:tgtEl>
                                          <p:spTgt spid="10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xit" presetSubtype="0" fill="hold" nodeType="afterEffect">
                                  <p:stCondLst>
                                    <p:cond delay="1500"/>
                                  </p:stCondLst>
                                  <p:childTnLst>
                                    <p:animEffect transition="out" filter="fade">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childTnLst>
                          </p:cTn>
                        </p:par>
                        <p:par>
                          <p:cTn id="24" fill="hold">
                            <p:stCondLst>
                              <p:cond delay="6500"/>
                            </p:stCondLst>
                            <p:childTnLst>
                              <p:par>
                                <p:cTn id="25" presetID="21"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par>
                          <p:cTn id="28" fill="hold">
                            <p:stCondLst>
                              <p:cond delay="8500"/>
                            </p:stCondLst>
                            <p:childTnLst>
                              <p:par>
                                <p:cTn id="29" presetID="53" presetClass="exit" presetSubtype="32" fill="hold" nodeType="afterEffect">
                                  <p:stCondLst>
                                    <p:cond delay="1500"/>
                                  </p:stCondLst>
                                  <p:childTnLst>
                                    <p:anim calcmode="lin" valueType="num">
                                      <p:cBhvr>
                                        <p:cTn id="30" dur="2000"/>
                                        <p:tgtEl>
                                          <p:spTgt spid="12"/>
                                        </p:tgtEl>
                                        <p:attrNameLst>
                                          <p:attrName>ppt_w</p:attrName>
                                        </p:attrNameLst>
                                      </p:cBhvr>
                                      <p:tavLst>
                                        <p:tav tm="0">
                                          <p:val>
                                            <p:strVal val="ppt_w"/>
                                          </p:val>
                                        </p:tav>
                                        <p:tav tm="100000">
                                          <p:val>
                                            <p:fltVal val="0"/>
                                          </p:val>
                                        </p:tav>
                                      </p:tavLst>
                                    </p:anim>
                                    <p:anim calcmode="lin" valueType="num">
                                      <p:cBhvr>
                                        <p:cTn id="31" dur="2000"/>
                                        <p:tgtEl>
                                          <p:spTgt spid="12"/>
                                        </p:tgtEl>
                                        <p:attrNameLst>
                                          <p:attrName>ppt_h</p:attrName>
                                        </p:attrNameLst>
                                      </p:cBhvr>
                                      <p:tavLst>
                                        <p:tav tm="0">
                                          <p:val>
                                            <p:strVal val="ppt_h"/>
                                          </p:val>
                                        </p:tav>
                                        <p:tav tm="100000">
                                          <p:val>
                                            <p:fltVal val="0"/>
                                          </p:val>
                                        </p:tav>
                                      </p:tavLst>
                                    </p:anim>
                                    <p:animEffect transition="out" filter="fade">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par>
                          <p:cTn id="34" fill="hold">
                            <p:stCondLst>
                              <p:cond delay="12000"/>
                            </p:stCondLst>
                            <p:childTnLst>
                              <p:par>
                                <p:cTn id="35" presetID="31"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2000" fill="hold"/>
                                        <p:tgtEl>
                                          <p:spTgt spid="24"/>
                                        </p:tgtEl>
                                        <p:attrNameLst>
                                          <p:attrName>ppt_w</p:attrName>
                                        </p:attrNameLst>
                                      </p:cBhvr>
                                      <p:tavLst>
                                        <p:tav tm="0">
                                          <p:val>
                                            <p:fltVal val="0"/>
                                          </p:val>
                                        </p:tav>
                                        <p:tav tm="100000">
                                          <p:val>
                                            <p:strVal val="#ppt_w"/>
                                          </p:val>
                                        </p:tav>
                                      </p:tavLst>
                                    </p:anim>
                                    <p:anim calcmode="lin" valueType="num">
                                      <p:cBhvr>
                                        <p:cTn id="38" dur="2000" fill="hold"/>
                                        <p:tgtEl>
                                          <p:spTgt spid="24"/>
                                        </p:tgtEl>
                                        <p:attrNameLst>
                                          <p:attrName>ppt_h</p:attrName>
                                        </p:attrNameLst>
                                      </p:cBhvr>
                                      <p:tavLst>
                                        <p:tav tm="0">
                                          <p:val>
                                            <p:fltVal val="0"/>
                                          </p:val>
                                        </p:tav>
                                        <p:tav tm="100000">
                                          <p:val>
                                            <p:strVal val="#ppt_h"/>
                                          </p:val>
                                        </p:tav>
                                      </p:tavLst>
                                    </p:anim>
                                    <p:anim calcmode="lin" valueType="num">
                                      <p:cBhvr>
                                        <p:cTn id="39" dur="2000" fill="hold"/>
                                        <p:tgtEl>
                                          <p:spTgt spid="24"/>
                                        </p:tgtEl>
                                        <p:attrNameLst>
                                          <p:attrName>style.rotation</p:attrName>
                                        </p:attrNameLst>
                                      </p:cBhvr>
                                      <p:tavLst>
                                        <p:tav tm="0">
                                          <p:val>
                                            <p:fltVal val="90"/>
                                          </p:val>
                                        </p:tav>
                                        <p:tav tm="100000">
                                          <p:val>
                                            <p:fltVal val="0"/>
                                          </p:val>
                                        </p:tav>
                                      </p:tavLst>
                                    </p:anim>
                                    <p:animEffect transition="in" filter="fade">
                                      <p:cBhvr>
                                        <p:cTn id="40" dur="2000"/>
                                        <p:tgtEl>
                                          <p:spTgt spid="24"/>
                                        </p:tgtEl>
                                      </p:cBhvr>
                                    </p:animEffect>
                                  </p:childTnLst>
                                </p:cTn>
                              </p:par>
                            </p:childTnLst>
                          </p:cTn>
                        </p:par>
                        <p:par>
                          <p:cTn id="41" fill="hold">
                            <p:stCondLst>
                              <p:cond delay="14000"/>
                            </p:stCondLst>
                            <p:childTnLst>
                              <p:par>
                                <p:cTn id="42" presetID="13" presetClass="exit" presetSubtype="32" fill="hold" nodeType="afterEffect">
                                  <p:stCondLst>
                                    <p:cond delay="1500"/>
                                  </p:stCondLst>
                                  <p:childTnLst>
                                    <p:animEffect transition="out" filter="plus(out)">
                                      <p:cBhvr>
                                        <p:cTn id="43" dur="2000"/>
                                        <p:tgtEl>
                                          <p:spTgt spid="24"/>
                                        </p:tgtEl>
                                      </p:cBhvr>
                                    </p:animEffect>
                                    <p:set>
                                      <p:cBhvr>
                                        <p:cTn id="44" dur="1" fill="hold">
                                          <p:stCondLst>
                                            <p:cond delay="1999"/>
                                          </p:stCondLst>
                                        </p:cTn>
                                        <p:tgtEl>
                                          <p:spTgt spid="24"/>
                                        </p:tgtEl>
                                        <p:attrNameLst>
                                          <p:attrName>style.visibility</p:attrName>
                                        </p:attrNameLst>
                                      </p:cBhvr>
                                      <p:to>
                                        <p:strVal val="hidden"/>
                                      </p:to>
                                    </p:set>
                                  </p:childTnLst>
                                </p:cTn>
                              </p:par>
                            </p:childTnLst>
                          </p:cTn>
                        </p:par>
                        <p:par>
                          <p:cTn id="45" fill="hold">
                            <p:stCondLst>
                              <p:cond delay="17500"/>
                            </p:stCondLst>
                            <p:childTnLst>
                              <p:par>
                                <p:cTn id="46" presetID="6" presetClass="entr" presetSubtype="16"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6"/>
          <p:cNvPicPr>
            <a:picLocks noChangeAspect="1" noChangeArrowheads="1"/>
          </p:cNvPicPr>
          <p:nvPr/>
        </p:nvPicPr>
        <p:blipFill>
          <a:blip r:embed="rId3"/>
          <a:srcRect/>
          <a:stretch>
            <a:fillRect/>
          </a:stretch>
        </p:blipFill>
        <p:spPr bwMode="auto">
          <a:xfrm>
            <a:off x="0" y="0"/>
            <a:ext cx="12190413" cy="6858000"/>
          </a:xfrm>
          <a:prstGeom prst="rect">
            <a:avLst/>
          </a:prstGeom>
          <a:noFill/>
          <a:ln w="9525">
            <a:noFill/>
            <a:miter lim="800000"/>
            <a:headEnd/>
            <a:tailEnd/>
          </a:ln>
        </p:spPr>
      </p:pic>
      <p:sp>
        <p:nvSpPr>
          <p:cNvPr id="73730" name="Rectangle 11"/>
          <p:cNvSpPr>
            <a:spLocks noChangeArrowheads="1"/>
          </p:cNvSpPr>
          <p:nvPr/>
        </p:nvSpPr>
        <p:spPr bwMode="auto">
          <a:xfrm>
            <a:off x="568325" y="2432050"/>
            <a:ext cx="4819650" cy="461963"/>
          </a:xfrm>
          <a:prstGeom prst="rect">
            <a:avLst/>
          </a:prstGeom>
          <a:noFill/>
          <a:ln w="9525">
            <a:noFill/>
            <a:miter lim="800000"/>
          </a:ln>
        </p:spPr>
        <p:txBody>
          <a:bodyPr>
            <a:spAutoFit/>
          </a:bodyPr>
          <a:lstStyle/>
          <a:p>
            <a:r>
              <a:rPr lang="en-US" altLang="zh-CN" sz="2400" b="1">
                <a:solidFill>
                  <a:srgbClr val="0070C0"/>
                </a:solidFill>
                <a:latin typeface="微软雅黑" panose="020B0503020204020204" pitchFamily="34" charset="-122"/>
                <a:ea typeface="微软雅黑" panose="020B0503020204020204" pitchFamily="34" charset="-122"/>
              </a:rPr>
              <a:t>       </a:t>
            </a:r>
            <a:endParaRPr lang="zh-CN" altLang="zh-CN" sz="2400" b="1">
              <a:solidFill>
                <a:srgbClr val="0070C0"/>
              </a:solidFill>
              <a:latin typeface="微软雅黑" panose="020B0503020204020204" pitchFamily="34" charset="-122"/>
              <a:ea typeface="微软雅黑" panose="020B0503020204020204" pitchFamily="34" charset="-122"/>
            </a:endParaRPr>
          </a:p>
        </p:txBody>
      </p:sp>
      <p:sp>
        <p:nvSpPr>
          <p:cNvPr id="2" name="矩形 1"/>
          <p:cNvSpPr/>
          <p:nvPr/>
        </p:nvSpPr>
        <p:spPr>
          <a:xfrm>
            <a:off x="0" y="1828800"/>
            <a:ext cx="12190413" cy="285754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noFill/>
            </a:endParaRPr>
          </a:p>
        </p:txBody>
      </p:sp>
      <p:pic>
        <p:nvPicPr>
          <p:cNvPr id="3" name="图片 2" descr="QQ截图20190309235839"/>
          <p:cNvPicPr>
            <a:picLocks noChangeAspect="1"/>
          </p:cNvPicPr>
          <p:nvPr/>
        </p:nvPicPr>
        <p:blipFill>
          <a:blip r:embed="rId4"/>
          <a:stretch>
            <a:fillRect/>
          </a:stretch>
        </p:blipFill>
        <p:spPr>
          <a:xfrm>
            <a:off x="-88900" y="-635"/>
            <a:ext cx="12279630" cy="691832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图片1.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6849" y="2062303"/>
            <a:ext cx="6161966" cy="42727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组合 9"/>
          <p:cNvGrpSpPr/>
          <p:nvPr/>
        </p:nvGrpSpPr>
        <p:grpSpPr>
          <a:xfrm>
            <a:off x="710438" y="99649"/>
            <a:ext cx="5385562" cy="724780"/>
            <a:chOff x="710438" y="99649"/>
            <a:chExt cx="2606223" cy="724780"/>
          </a:xfrm>
        </p:grpSpPr>
        <p:sp>
          <p:nvSpPr>
            <p:cNvPr id="100" name="矩形 99"/>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101" name="矩形 100"/>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淮州新城是成都通航产业发展的重要引擎</a:t>
              </a:r>
            </a:p>
          </p:txBody>
        </p:sp>
      </p:grpSp>
      <p:sp>
        <p:nvSpPr>
          <p:cNvPr id="102" name="任意多边形: 形状 9"/>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grpSp>
        <p:nvGrpSpPr>
          <p:cNvPr id="3" name="组合 2"/>
          <p:cNvGrpSpPr/>
          <p:nvPr/>
        </p:nvGrpSpPr>
        <p:grpSpPr>
          <a:xfrm>
            <a:off x="4694038" y="3646772"/>
            <a:ext cx="1503562" cy="1463564"/>
            <a:chOff x="4694038" y="3646772"/>
            <a:chExt cx="1503562" cy="1463564"/>
          </a:xfrm>
        </p:grpSpPr>
        <p:sp>
          <p:nvSpPr>
            <p:cNvPr id="67" name="任意多边形 66"/>
            <p:cNvSpPr/>
            <p:nvPr/>
          </p:nvSpPr>
          <p:spPr>
            <a:xfrm>
              <a:off x="4702702" y="3646772"/>
              <a:ext cx="1494898" cy="1414119"/>
            </a:xfrm>
            <a:custGeom>
              <a:avLst/>
              <a:gdLst>
                <a:gd name="connsiteX0" fmla="*/ 0 w 1662113"/>
                <a:gd name="connsiteY0" fmla="*/ 128588 h 1362075"/>
                <a:gd name="connsiteX1" fmla="*/ 38100 w 1662113"/>
                <a:gd name="connsiteY1" fmla="*/ 90488 h 1362075"/>
                <a:gd name="connsiteX2" fmla="*/ 52388 w 1662113"/>
                <a:gd name="connsiteY2" fmla="*/ 66675 h 1362075"/>
                <a:gd name="connsiteX3" fmla="*/ 66675 w 1662113"/>
                <a:gd name="connsiteY3" fmla="*/ 47625 h 1362075"/>
                <a:gd name="connsiteX4" fmla="*/ 90488 w 1662113"/>
                <a:gd name="connsiteY4" fmla="*/ 61913 h 1362075"/>
                <a:gd name="connsiteX5" fmla="*/ 114300 w 1662113"/>
                <a:gd name="connsiteY5" fmla="*/ 76200 h 1362075"/>
                <a:gd name="connsiteX6" fmla="*/ 123825 w 1662113"/>
                <a:gd name="connsiteY6" fmla="*/ 61913 h 1362075"/>
                <a:gd name="connsiteX7" fmla="*/ 147638 w 1662113"/>
                <a:gd name="connsiteY7" fmla="*/ 23813 h 1362075"/>
                <a:gd name="connsiteX8" fmla="*/ 147638 w 1662113"/>
                <a:gd name="connsiteY8" fmla="*/ 23813 h 1362075"/>
                <a:gd name="connsiteX9" fmla="*/ 247650 w 1662113"/>
                <a:gd name="connsiteY9" fmla="*/ 28575 h 1362075"/>
                <a:gd name="connsiteX10" fmla="*/ 300038 w 1662113"/>
                <a:gd name="connsiteY10" fmla="*/ 19050 h 1362075"/>
                <a:gd name="connsiteX11" fmla="*/ 323850 w 1662113"/>
                <a:gd name="connsiteY11" fmla="*/ 0 h 1362075"/>
                <a:gd name="connsiteX12" fmla="*/ 376238 w 1662113"/>
                <a:gd name="connsiteY12" fmla="*/ 14288 h 1362075"/>
                <a:gd name="connsiteX13" fmla="*/ 457200 w 1662113"/>
                <a:gd name="connsiteY13" fmla="*/ 33338 h 1362075"/>
                <a:gd name="connsiteX14" fmla="*/ 457200 w 1662113"/>
                <a:gd name="connsiteY14" fmla="*/ 33338 h 1362075"/>
                <a:gd name="connsiteX15" fmla="*/ 504825 w 1662113"/>
                <a:gd name="connsiteY15" fmla="*/ 47625 h 1362075"/>
                <a:gd name="connsiteX16" fmla="*/ 504825 w 1662113"/>
                <a:gd name="connsiteY16" fmla="*/ 47625 h 1362075"/>
                <a:gd name="connsiteX17" fmla="*/ 542925 w 1662113"/>
                <a:gd name="connsiteY17" fmla="*/ 85725 h 1362075"/>
                <a:gd name="connsiteX18" fmla="*/ 542925 w 1662113"/>
                <a:gd name="connsiteY18" fmla="*/ 85725 h 1362075"/>
                <a:gd name="connsiteX19" fmla="*/ 533400 w 1662113"/>
                <a:gd name="connsiteY19" fmla="*/ 157163 h 1362075"/>
                <a:gd name="connsiteX20" fmla="*/ 509588 w 1662113"/>
                <a:gd name="connsiteY20" fmla="*/ 195263 h 1362075"/>
                <a:gd name="connsiteX21" fmla="*/ 576263 w 1662113"/>
                <a:gd name="connsiteY21" fmla="*/ 214313 h 1362075"/>
                <a:gd name="connsiteX22" fmla="*/ 647700 w 1662113"/>
                <a:gd name="connsiteY22" fmla="*/ 228600 h 1362075"/>
                <a:gd name="connsiteX23" fmla="*/ 695325 w 1662113"/>
                <a:gd name="connsiteY23" fmla="*/ 261938 h 1362075"/>
                <a:gd name="connsiteX24" fmla="*/ 742950 w 1662113"/>
                <a:gd name="connsiteY24" fmla="*/ 252413 h 1362075"/>
                <a:gd name="connsiteX25" fmla="*/ 790575 w 1662113"/>
                <a:gd name="connsiteY25" fmla="*/ 290513 h 1362075"/>
                <a:gd name="connsiteX26" fmla="*/ 852488 w 1662113"/>
                <a:gd name="connsiteY26" fmla="*/ 314325 h 1362075"/>
                <a:gd name="connsiteX27" fmla="*/ 866775 w 1662113"/>
                <a:gd name="connsiteY27" fmla="*/ 300038 h 1362075"/>
                <a:gd name="connsiteX28" fmla="*/ 900113 w 1662113"/>
                <a:gd name="connsiteY28" fmla="*/ 347663 h 1362075"/>
                <a:gd name="connsiteX29" fmla="*/ 947738 w 1662113"/>
                <a:gd name="connsiteY29" fmla="*/ 357188 h 1362075"/>
                <a:gd name="connsiteX30" fmla="*/ 952500 w 1662113"/>
                <a:gd name="connsiteY30" fmla="*/ 352425 h 1362075"/>
                <a:gd name="connsiteX31" fmla="*/ 1004888 w 1662113"/>
                <a:gd name="connsiteY31" fmla="*/ 366713 h 1362075"/>
                <a:gd name="connsiteX32" fmla="*/ 1004888 w 1662113"/>
                <a:gd name="connsiteY32" fmla="*/ 366713 h 1362075"/>
                <a:gd name="connsiteX33" fmla="*/ 1076325 w 1662113"/>
                <a:gd name="connsiteY33" fmla="*/ 361950 h 1362075"/>
                <a:gd name="connsiteX34" fmla="*/ 1062038 w 1662113"/>
                <a:gd name="connsiteY34" fmla="*/ 400050 h 1362075"/>
                <a:gd name="connsiteX35" fmla="*/ 1066800 w 1662113"/>
                <a:gd name="connsiteY35" fmla="*/ 442913 h 1362075"/>
                <a:gd name="connsiteX36" fmla="*/ 1109663 w 1662113"/>
                <a:gd name="connsiteY36" fmla="*/ 490538 h 1362075"/>
                <a:gd name="connsiteX37" fmla="*/ 1081088 w 1662113"/>
                <a:gd name="connsiteY37" fmla="*/ 519113 h 1362075"/>
                <a:gd name="connsiteX38" fmla="*/ 1128713 w 1662113"/>
                <a:gd name="connsiteY38" fmla="*/ 542925 h 1362075"/>
                <a:gd name="connsiteX39" fmla="*/ 1166813 w 1662113"/>
                <a:gd name="connsiteY39" fmla="*/ 523875 h 1362075"/>
                <a:gd name="connsiteX40" fmla="*/ 1176338 w 1662113"/>
                <a:gd name="connsiteY40" fmla="*/ 557213 h 1362075"/>
                <a:gd name="connsiteX41" fmla="*/ 1219200 w 1662113"/>
                <a:gd name="connsiteY41" fmla="*/ 590550 h 1362075"/>
                <a:gd name="connsiteX42" fmla="*/ 1200150 w 1662113"/>
                <a:gd name="connsiteY42" fmla="*/ 642938 h 1362075"/>
                <a:gd name="connsiteX43" fmla="*/ 1209675 w 1662113"/>
                <a:gd name="connsiteY43" fmla="*/ 681038 h 1362075"/>
                <a:gd name="connsiteX44" fmla="*/ 1281113 w 1662113"/>
                <a:gd name="connsiteY44" fmla="*/ 676275 h 1362075"/>
                <a:gd name="connsiteX45" fmla="*/ 1266825 w 1662113"/>
                <a:gd name="connsiteY45" fmla="*/ 709613 h 1362075"/>
                <a:gd name="connsiteX46" fmla="*/ 1309688 w 1662113"/>
                <a:gd name="connsiteY46" fmla="*/ 704850 h 1362075"/>
                <a:gd name="connsiteX47" fmla="*/ 1309688 w 1662113"/>
                <a:gd name="connsiteY47" fmla="*/ 704850 h 1362075"/>
                <a:gd name="connsiteX48" fmla="*/ 1347788 w 1662113"/>
                <a:gd name="connsiteY48" fmla="*/ 709613 h 1362075"/>
                <a:gd name="connsiteX49" fmla="*/ 1338263 w 1662113"/>
                <a:gd name="connsiteY49" fmla="*/ 723900 h 1362075"/>
                <a:gd name="connsiteX50" fmla="*/ 1338263 w 1662113"/>
                <a:gd name="connsiteY50" fmla="*/ 762000 h 1362075"/>
                <a:gd name="connsiteX51" fmla="*/ 1319213 w 1662113"/>
                <a:gd name="connsiteY51" fmla="*/ 790575 h 1362075"/>
                <a:gd name="connsiteX52" fmla="*/ 1366838 w 1662113"/>
                <a:gd name="connsiteY52" fmla="*/ 790575 h 1362075"/>
                <a:gd name="connsiteX53" fmla="*/ 1385888 w 1662113"/>
                <a:gd name="connsiteY53" fmla="*/ 771525 h 1362075"/>
                <a:gd name="connsiteX54" fmla="*/ 1390650 w 1662113"/>
                <a:gd name="connsiteY54" fmla="*/ 809625 h 1362075"/>
                <a:gd name="connsiteX55" fmla="*/ 1433513 w 1662113"/>
                <a:gd name="connsiteY55" fmla="*/ 871538 h 1362075"/>
                <a:gd name="connsiteX56" fmla="*/ 1443038 w 1662113"/>
                <a:gd name="connsiteY56" fmla="*/ 919163 h 1362075"/>
                <a:gd name="connsiteX57" fmla="*/ 1423988 w 1662113"/>
                <a:gd name="connsiteY57" fmla="*/ 947738 h 1362075"/>
                <a:gd name="connsiteX58" fmla="*/ 1481138 w 1662113"/>
                <a:gd name="connsiteY58" fmla="*/ 928688 h 1362075"/>
                <a:gd name="connsiteX59" fmla="*/ 1481138 w 1662113"/>
                <a:gd name="connsiteY59" fmla="*/ 928688 h 1362075"/>
                <a:gd name="connsiteX60" fmla="*/ 1519238 w 1662113"/>
                <a:gd name="connsiteY60" fmla="*/ 971550 h 1362075"/>
                <a:gd name="connsiteX61" fmla="*/ 1476375 w 1662113"/>
                <a:gd name="connsiteY61" fmla="*/ 1042988 h 1362075"/>
                <a:gd name="connsiteX62" fmla="*/ 1443038 w 1662113"/>
                <a:gd name="connsiteY62" fmla="*/ 1081088 h 1362075"/>
                <a:gd name="connsiteX63" fmla="*/ 1438275 w 1662113"/>
                <a:gd name="connsiteY63" fmla="*/ 1119188 h 1362075"/>
                <a:gd name="connsiteX64" fmla="*/ 1481138 w 1662113"/>
                <a:gd name="connsiteY64" fmla="*/ 1123950 h 1362075"/>
                <a:gd name="connsiteX65" fmla="*/ 1481138 w 1662113"/>
                <a:gd name="connsiteY65" fmla="*/ 1123950 h 1362075"/>
                <a:gd name="connsiteX66" fmla="*/ 1543050 w 1662113"/>
                <a:gd name="connsiteY66" fmla="*/ 1119188 h 1362075"/>
                <a:gd name="connsiteX67" fmla="*/ 1566863 w 1662113"/>
                <a:gd name="connsiteY67" fmla="*/ 1143000 h 1362075"/>
                <a:gd name="connsiteX68" fmla="*/ 1576388 w 1662113"/>
                <a:gd name="connsiteY68" fmla="*/ 1181100 h 1362075"/>
                <a:gd name="connsiteX69" fmla="*/ 1576388 w 1662113"/>
                <a:gd name="connsiteY69" fmla="*/ 1181100 h 1362075"/>
                <a:gd name="connsiteX70" fmla="*/ 1614488 w 1662113"/>
                <a:gd name="connsiteY70" fmla="*/ 1223963 h 1362075"/>
                <a:gd name="connsiteX71" fmla="*/ 1643063 w 1662113"/>
                <a:gd name="connsiteY71" fmla="*/ 1219200 h 1362075"/>
                <a:gd name="connsiteX72" fmla="*/ 1662113 w 1662113"/>
                <a:gd name="connsiteY72" fmla="*/ 1252538 h 1362075"/>
                <a:gd name="connsiteX73" fmla="*/ 1614488 w 1662113"/>
                <a:gd name="connsiteY73" fmla="*/ 1328738 h 1362075"/>
                <a:gd name="connsiteX74" fmla="*/ 1590675 w 1662113"/>
                <a:gd name="connsiteY74" fmla="*/ 1352550 h 1362075"/>
                <a:gd name="connsiteX75" fmla="*/ 1533525 w 1662113"/>
                <a:gd name="connsiteY75" fmla="*/ 1352550 h 1362075"/>
                <a:gd name="connsiteX76" fmla="*/ 1485900 w 1662113"/>
                <a:gd name="connsiteY76" fmla="*/ 1362075 h 1362075"/>
                <a:gd name="connsiteX0-1" fmla="*/ 0 w 1643064"/>
                <a:gd name="connsiteY0-2" fmla="*/ 128588 h 1362075"/>
                <a:gd name="connsiteX1-3" fmla="*/ 38100 w 1643064"/>
                <a:gd name="connsiteY1-4" fmla="*/ 90488 h 1362075"/>
                <a:gd name="connsiteX2-5" fmla="*/ 52388 w 1643064"/>
                <a:gd name="connsiteY2-6" fmla="*/ 66675 h 1362075"/>
                <a:gd name="connsiteX3-7" fmla="*/ 66675 w 1643064"/>
                <a:gd name="connsiteY3-8" fmla="*/ 47625 h 1362075"/>
                <a:gd name="connsiteX4-9" fmla="*/ 90488 w 1643064"/>
                <a:gd name="connsiteY4-10" fmla="*/ 61913 h 1362075"/>
                <a:gd name="connsiteX5-11" fmla="*/ 114300 w 1643064"/>
                <a:gd name="connsiteY5-12" fmla="*/ 76200 h 1362075"/>
                <a:gd name="connsiteX6-13" fmla="*/ 123825 w 1643064"/>
                <a:gd name="connsiteY6-14" fmla="*/ 61913 h 1362075"/>
                <a:gd name="connsiteX7-15" fmla="*/ 147638 w 1643064"/>
                <a:gd name="connsiteY7-16" fmla="*/ 23813 h 1362075"/>
                <a:gd name="connsiteX8-17" fmla="*/ 147638 w 1643064"/>
                <a:gd name="connsiteY8-18" fmla="*/ 23813 h 1362075"/>
                <a:gd name="connsiteX9-19" fmla="*/ 247650 w 1643064"/>
                <a:gd name="connsiteY9-20" fmla="*/ 28575 h 1362075"/>
                <a:gd name="connsiteX10-21" fmla="*/ 300038 w 1643064"/>
                <a:gd name="connsiteY10-22" fmla="*/ 19050 h 1362075"/>
                <a:gd name="connsiteX11-23" fmla="*/ 323850 w 1643064"/>
                <a:gd name="connsiteY11-24" fmla="*/ 0 h 1362075"/>
                <a:gd name="connsiteX12-25" fmla="*/ 376238 w 1643064"/>
                <a:gd name="connsiteY12-26" fmla="*/ 14288 h 1362075"/>
                <a:gd name="connsiteX13-27" fmla="*/ 457200 w 1643064"/>
                <a:gd name="connsiteY13-28" fmla="*/ 33338 h 1362075"/>
                <a:gd name="connsiteX14-29" fmla="*/ 457200 w 1643064"/>
                <a:gd name="connsiteY14-30" fmla="*/ 33338 h 1362075"/>
                <a:gd name="connsiteX15-31" fmla="*/ 504825 w 1643064"/>
                <a:gd name="connsiteY15-32" fmla="*/ 47625 h 1362075"/>
                <a:gd name="connsiteX16-33" fmla="*/ 504825 w 1643064"/>
                <a:gd name="connsiteY16-34" fmla="*/ 47625 h 1362075"/>
                <a:gd name="connsiteX17-35" fmla="*/ 542925 w 1643064"/>
                <a:gd name="connsiteY17-36" fmla="*/ 85725 h 1362075"/>
                <a:gd name="connsiteX18-37" fmla="*/ 542925 w 1643064"/>
                <a:gd name="connsiteY18-38" fmla="*/ 85725 h 1362075"/>
                <a:gd name="connsiteX19-39" fmla="*/ 533400 w 1643064"/>
                <a:gd name="connsiteY19-40" fmla="*/ 157163 h 1362075"/>
                <a:gd name="connsiteX20-41" fmla="*/ 509588 w 1643064"/>
                <a:gd name="connsiteY20-42" fmla="*/ 195263 h 1362075"/>
                <a:gd name="connsiteX21-43" fmla="*/ 576263 w 1643064"/>
                <a:gd name="connsiteY21-44" fmla="*/ 214313 h 1362075"/>
                <a:gd name="connsiteX22-45" fmla="*/ 647700 w 1643064"/>
                <a:gd name="connsiteY22-46" fmla="*/ 228600 h 1362075"/>
                <a:gd name="connsiteX23-47" fmla="*/ 695325 w 1643064"/>
                <a:gd name="connsiteY23-48" fmla="*/ 261938 h 1362075"/>
                <a:gd name="connsiteX24-49" fmla="*/ 742950 w 1643064"/>
                <a:gd name="connsiteY24-50" fmla="*/ 252413 h 1362075"/>
                <a:gd name="connsiteX25-51" fmla="*/ 790575 w 1643064"/>
                <a:gd name="connsiteY25-52" fmla="*/ 290513 h 1362075"/>
                <a:gd name="connsiteX26-53" fmla="*/ 852488 w 1643064"/>
                <a:gd name="connsiteY26-54" fmla="*/ 314325 h 1362075"/>
                <a:gd name="connsiteX27-55" fmla="*/ 866775 w 1643064"/>
                <a:gd name="connsiteY27-56" fmla="*/ 300038 h 1362075"/>
                <a:gd name="connsiteX28-57" fmla="*/ 900113 w 1643064"/>
                <a:gd name="connsiteY28-58" fmla="*/ 347663 h 1362075"/>
                <a:gd name="connsiteX29-59" fmla="*/ 947738 w 1643064"/>
                <a:gd name="connsiteY29-60" fmla="*/ 357188 h 1362075"/>
                <a:gd name="connsiteX30-61" fmla="*/ 952500 w 1643064"/>
                <a:gd name="connsiteY30-62" fmla="*/ 352425 h 1362075"/>
                <a:gd name="connsiteX31-63" fmla="*/ 1004888 w 1643064"/>
                <a:gd name="connsiteY31-64" fmla="*/ 366713 h 1362075"/>
                <a:gd name="connsiteX32-65" fmla="*/ 1004888 w 1643064"/>
                <a:gd name="connsiteY32-66" fmla="*/ 366713 h 1362075"/>
                <a:gd name="connsiteX33-67" fmla="*/ 1076325 w 1643064"/>
                <a:gd name="connsiteY33-68" fmla="*/ 361950 h 1362075"/>
                <a:gd name="connsiteX34-69" fmla="*/ 1062038 w 1643064"/>
                <a:gd name="connsiteY34-70" fmla="*/ 400050 h 1362075"/>
                <a:gd name="connsiteX35-71" fmla="*/ 1066800 w 1643064"/>
                <a:gd name="connsiteY35-72" fmla="*/ 442913 h 1362075"/>
                <a:gd name="connsiteX36-73" fmla="*/ 1109663 w 1643064"/>
                <a:gd name="connsiteY36-74" fmla="*/ 490538 h 1362075"/>
                <a:gd name="connsiteX37-75" fmla="*/ 1081088 w 1643064"/>
                <a:gd name="connsiteY37-76" fmla="*/ 519113 h 1362075"/>
                <a:gd name="connsiteX38-77" fmla="*/ 1128713 w 1643064"/>
                <a:gd name="connsiteY38-78" fmla="*/ 542925 h 1362075"/>
                <a:gd name="connsiteX39-79" fmla="*/ 1166813 w 1643064"/>
                <a:gd name="connsiteY39-80" fmla="*/ 523875 h 1362075"/>
                <a:gd name="connsiteX40-81" fmla="*/ 1176338 w 1643064"/>
                <a:gd name="connsiteY40-82" fmla="*/ 557213 h 1362075"/>
                <a:gd name="connsiteX41-83" fmla="*/ 1219200 w 1643064"/>
                <a:gd name="connsiteY41-84" fmla="*/ 590550 h 1362075"/>
                <a:gd name="connsiteX42-85" fmla="*/ 1200150 w 1643064"/>
                <a:gd name="connsiteY42-86" fmla="*/ 642938 h 1362075"/>
                <a:gd name="connsiteX43-87" fmla="*/ 1209675 w 1643064"/>
                <a:gd name="connsiteY43-88" fmla="*/ 681038 h 1362075"/>
                <a:gd name="connsiteX44-89" fmla="*/ 1281113 w 1643064"/>
                <a:gd name="connsiteY44-90" fmla="*/ 676275 h 1362075"/>
                <a:gd name="connsiteX45-91" fmla="*/ 1266825 w 1643064"/>
                <a:gd name="connsiteY45-92" fmla="*/ 709613 h 1362075"/>
                <a:gd name="connsiteX46-93" fmla="*/ 1309688 w 1643064"/>
                <a:gd name="connsiteY46-94" fmla="*/ 704850 h 1362075"/>
                <a:gd name="connsiteX47-95" fmla="*/ 1309688 w 1643064"/>
                <a:gd name="connsiteY47-96" fmla="*/ 704850 h 1362075"/>
                <a:gd name="connsiteX48-97" fmla="*/ 1347788 w 1643064"/>
                <a:gd name="connsiteY48-98" fmla="*/ 709613 h 1362075"/>
                <a:gd name="connsiteX49-99" fmla="*/ 1338263 w 1643064"/>
                <a:gd name="connsiteY49-100" fmla="*/ 723900 h 1362075"/>
                <a:gd name="connsiteX50-101" fmla="*/ 1338263 w 1643064"/>
                <a:gd name="connsiteY50-102" fmla="*/ 762000 h 1362075"/>
                <a:gd name="connsiteX51-103" fmla="*/ 1319213 w 1643064"/>
                <a:gd name="connsiteY51-104" fmla="*/ 790575 h 1362075"/>
                <a:gd name="connsiteX52-105" fmla="*/ 1366838 w 1643064"/>
                <a:gd name="connsiteY52-106" fmla="*/ 790575 h 1362075"/>
                <a:gd name="connsiteX53-107" fmla="*/ 1385888 w 1643064"/>
                <a:gd name="connsiteY53-108" fmla="*/ 771525 h 1362075"/>
                <a:gd name="connsiteX54-109" fmla="*/ 1390650 w 1643064"/>
                <a:gd name="connsiteY54-110" fmla="*/ 809625 h 1362075"/>
                <a:gd name="connsiteX55-111" fmla="*/ 1433513 w 1643064"/>
                <a:gd name="connsiteY55-112" fmla="*/ 871538 h 1362075"/>
                <a:gd name="connsiteX56-113" fmla="*/ 1443038 w 1643064"/>
                <a:gd name="connsiteY56-114" fmla="*/ 919163 h 1362075"/>
                <a:gd name="connsiteX57-115" fmla="*/ 1423988 w 1643064"/>
                <a:gd name="connsiteY57-116" fmla="*/ 947738 h 1362075"/>
                <a:gd name="connsiteX58-117" fmla="*/ 1481138 w 1643064"/>
                <a:gd name="connsiteY58-118" fmla="*/ 928688 h 1362075"/>
                <a:gd name="connsiteX59-119" fmla="*/ 1481138 w 1643064"/>
                <a:gd name="connsiteY59-120" fmla="*/ 928688 h 1362075"/>
                <a:gd name="connsiteX60-121" fmla="*/ 1519238 w 1643064"/>
                <a:gd name="connsiteY60-122" fmla="*/ 971550 h 1362075"/>
                <a:gd name="connsiteX61-123" fmla="*/ 1476375 w 1643064"/>
                <a:gd name="connsiteY61-124" fmla="*/ 1042988 h 1362075"/>
                <a:gd name="connsiteX62-125" fmla="*/ 1443038 w 1643064"/>
                <a:gd name="connsiteY62-126" fmla="*/ 1081088 h 1362075"/>
                <a:gd name="connsiteX63-127" fmla="*/ 1438275 w 1643064"/>
                <a:gd name="connsiteY63-128" fmla="*/ 1119188 h 1362075"/>
                <a:gd name="connsiteX64-129" fmla="*/ 1481138 w 1643064"/>
                <a:gd name="connsiteY64-130" fmla="*/ 1123950 h 1362075"/>
                <a:gd name="connsiteX65-131" fmla="*/ 1481138 w 1643064"/>
                <a:gd name="connsiteY65-132" fmla="*/ 1123950 h 1362075"/>
                <a:gd name="connsiteX66-133" fmla="*/ 1543050 w 1643064"/>
                <a:gd name="connsiteY66-134" fmla="*/ 1119188 h 1362075"/>
                <a:gd name="connsiteX67-135" fmla="*/ 1566863 w 1643064"/>
                <a:gd name="connsiteY67-136" fmla="*/ 1143000 h 1362075"/>
                <a:gd name="connsiteX68-137" fmla="*/ 1576388 w 1643064"/>
                <a:gd name="connsiteY68-138" fmla="*/ 1181100 h 1362075"/>
                <a:gd name="connsiteX69-139" fmla="*/ 1576388 w 1643064"/>
                <a:gd name="connsiteY69-140" fmla="*/ 1181100 h 1362075"/>
                <a:gd name="connsiteX70-141" fmla="*/ 1614488 w 1643064"/>
                <a:gd name="connsiteY70-142" fmla="*/ 1223963 h 1362075"/>
                <a:gd name="connsiteX71-143" fmla="*/ 1643063 w 1643064"/>
                <a:gd name="connsiteY71-144" fmla="*/ 1219200 h 1362075"/>
                <a:gd name="connsiteX72-145" fmla="*/ 1630410 w 1643064"/>
                <a:gd name="connsiteY72-146" fmla="*/ 1245632 h 1362075"/>
                <a:gd name="connsiteX73-147" fmla="*/ 1614488 w 1643064"/>
                <a:gd name="connsiteY73-148" fmla="*/ 1328738 h 1362075"/>
                <a:gd name="connsiteX74-149" fmla="*/ 1590675 w 1643064"/>
                <a:gd name="connsiteY74-150" fmla="*/ 1352550 h 1362075"/>
                <a:gd name="connsiteX75-151" fmla="*/ 1533525 w 1643064"/>
                <a:gd name="connsiteY75-152" fmla="*/ 1352550 h 1362075"/>
                <a:gd name="connsiteX76-153" fmla="*/ 1485900 w 1643064"/>
                <a:gd name="connsiteY76-154" fmla="*/ 1362075 h 1362075"/>
                <a:gd name="connsiteX0-155" fmla="*/ 0 w 1643063"/>
                <a:gd name="connsiteY0-156" fmla="*/ 128588 h 1362075"/>
                <a:gd name="connsiteX1-157" fmla="*/ 38100 w 1643063"/>
                <a:gd name="connsiteY1-158" fmla="*/ 90488 h 1362075"/>
                <a:gd name="connsiteX2-159" fmla="*/ 52388 w 1643063"/>
                <a:gd name="connsiteY2-160" fmla="*/ 66675 h 1362075"/>
                <a:gd name="connsiteX3-161" fmla="*/ 66675 w 1643063"/>
                <a:gd name="connsiteY3-162" fmla="*/ 47625 h 1362075"/>
                <a:gd name="connsiteX4-163" fmla="*/ 90488 w 1643063"/>
                <a:gd name="connsiteY4-164" fmla="*/ 61913 h 1362075"/>
                <a:gd name="connsiteX5-165" fmla="*/ 114300 w 1643063"/>
                <a:gd name="connsiteY5-166" fmla="*/ 76200 h 1362075"/>
                <a:gd name="connsiteX6-167" fmla="*/ 123825 w 1643063"/>
                <a:gd name="connsiteY6-168" fmla="*/ 61913 h 1362075"/>
                <a:gd name="connsiteX7-169" fmla="*/ 147638 w 1643063"/>
                <a:gd name="connsiteY7-170" fmla="*/ 23813 h 1362075"/>
                <a:gd name="connsiteX8-171" fmla="*/ 147638 w 1643063"/>
                <a:gd name="connsiteY8-172" fmla="*/ 23813 h 1362075"/>
                <a:gd name="connsiteX9-173" fmla="*/ 247650 w 1643063"/>
                <a:gd name="connsiteY9-174" fmla="*/ 28575 h 1362075"/>
                <a:gd name="connsiteX10-175" fmla="*/ 300038 w 1643063"/>
                <a:gd name="connsiteY10-176" fmla="*/ 19050 h 1362075"/>
                <a:gd name="connsiteX11-177" fmla="*/ 323850 w 1643063"/>
                <a:gd name="connsiteY11-178" fmla="*/ 0 h 1362075"/>
                <a:gd name="connsiteX12-179" fmla="*/ 376238 w 1643063"/>
                <a:gd name="connsiteY12-180" fmla="*/ 14288 h 1362075"/>
                <a:gd name="connsiteX13-181" fmla="*/ 457200 w 1643063"/>
                <a:gd name="connsiteY13-182" fmla="*/ 33338 h 1362075"/>
                <a:gd name="connsiteX14-183" fmla="*/ 457200 w 1643063"/>
                <a:gd name="connsiteY14-184" fmla="*/ 33338 h 1362075"/>
                <a:gd name="connsiteX15-185" fmla="*/ 504825 w 1643063"/>
                <a:gd name="connsiteY15-186" fmla="*/ 47625 h 1362075"/>
                <a:gd name="connsiteX16-187" fmla="*/ 504825 w 1643063"/>
                <a:gd name="connsiteY16-188" fmla="*/ 47625 h 1362075"/>
                <a:gd name="connsiteX17-189" fmla="*/ 542925 w 1643063"/>
                <a:gd name="connsiteY17-190" fmla="*/ 85725 h 1362075"/>
                <a:gd name="connsiteX18-191" fmla="*/ 542925 w 1643063"/>
                <a:gd name="connsiteY18-192" fmla="*/ 85725 h 1362075"/>
                <a:gd name="connsiteX19-193" fmla="*/ 533400 w 1643063"/>
                <a:gd name="connsiteY19-194" fmla="*/ 157163 h 1362075"/>
                <a:gd name="connsiteX20-195" fmla="*/ 509588 w 1643063"/>
                <a:gd name="connsiteY20-196" fmla="*/ 195263 h 1362075"/>
                <a:gd name="connsiteX21-197" fmla="*/ 576263 w 1643063"/>
                <a:gd name="connsiteY21-198" fmla="*/ 214313 h 1362075"/>
                <a:gd name="connsiteX22-199" fmla="*/ 647700 w 1643063"/>
                <a:gd name="connsiteY22-200" fmla="*/ 228600 h 1362075"/>
                <a:gd name="connsiteX23-201" fmla="*/ 695325 w 1643063"/>
                <a:gd name="connsiteY23-202" fmla="*/ 261938 h 1362075"/>
                <a:gd name="connsiteX24-203" fmla="*/ 742950 w 1643063"/>
                <a:gd name="connsiteY24-204" fmla="*/ 252413 h 1362075"/>
                <a:gd name="connsiteX25-205" fmla="*/ 790575 w 1643063"/>
                <a:gd name="connsiteY25-206" fmla="*/ 290513 h 1362075"/>
                <a:gd name="connsiteX26-207" fmla="*/ 852488 w 1643063"/>
                <a:gd name="connsiteY26-208" fmla="*/ 314325 h 1362075"/>
                <a:gd name="connsiteX27-209" fmla="*/ 866775 w 1643063"/>
                <a:gd name="connsiteY27-210" fmla="*/ 300038 h 1362075"/>
                <a:gd name="connsiteX28-211" fmla="*/ 900113 w 1643063"/>
                <a:gd name="connsiteY28-212" fmla="*/ 347663 h 1362075"/>
                <a:gd name="connsiteX29-213" fmla="*/ 947738 w 1643063"/>
                <a:gd name="connsiteY29-214" fmla="*/ 357188 h 1362075"/>
                <a:gd name="connsiteX30-215" fmla="*/ 952500 w 1643063"/>
                <a:gd name="connsiteY30-216" fmla="*/ 352425 h 1362075"/>
                <a:gd name="connsiteX31-217" fmla="*/ 1004888 w 1643063"/>
                <a:gd name="connsiteY31-218" fmla="*/ 366713 h 1362075"/>
                <a:gd name="connsiteX32-219" fmla="*/ 1004888 w 1643063"/>
                <a:gd name="connsiteY32-220" fmla="*/ 366713 h 1362075"/>
                <a:gd name="connsiteX33-221" fmla="*/ 1076325 w 1643063"/>
                <a:gd name="connsiteY33-222" fmla="*/ 361950 h 1362075"/>
                <a:gd name="connsiteX34-223" fmla="*/ 1062038 w 1643063"/>
                <a:gd name="connsiteY34-224" fmla="*/ 400050 h 1362075"/>
                <a:gd name="connsiteX35-225" fmla="*/ 1066800 w 1643063"/>
                <a:gd name="connsiteY35-226" fmla="*/ 442913 h 1362075"/>
                <a:gd name="connsiteX36-227" fmla="*/ 1109663 w 1643063"/>
                <a:gd name="connsiteY36-228" fmla="*/ 490538 h 1362075"/>
                <a:gd name="connsiteX37-229" fmla="*/ 1081088 w 1643063"/>
                <a:gd name="connsiteY37-230" fmla="*/ 519113 h 1362075"/>
                <a:gd name="connsiteX38-231" fmla="*/ 1128713 w 1643063"/>
                <a:gd name="connsiteY38-232" fmla="*/ 542925 h 1362075"/>
                <a:gd name="connsiteX39-233" fmla="*/ 1166813 w 1643063"/>
                <a:gd name="connsiteY39-234" fmla="*/ 523875 h 1362075"/>
                <a:gd name="connsiteX40-235" fmla="*/ 1176338 w 1643063"/>
                <a:gd name="connsiteY40-236" fmla="*/ 557213 h 1362075"/>
                <a:gd name="connsiteX41-237" fmla="*/ 1219200 w 1643063"/>
                <a:gd name="connsiteY41-238" fmla="*/ 590550 h 1362075"/>
                <a:gd name="connsiteX42-239" fmla="*/ 1200150 w 1643063"/>
                <a:gd name="connsiteY42-240" fmla="*/ 642938 h 1362075"/>
                <a:gd name="connsiteX43-241" fmla="*/ 1209675 w 1643063"/>
                <a:gd name="connsiteY43-242" fmla="*/ 681038 h 1362075"/>
                <a:gd name="connsiteX44-243" fmla="*/ 1281113 w 1643063"/>
                <a:gd name="connsiteY44-244" fmla="*/ 676275 h 1362075"/>
                <a:gd name="connsiteX45-245" fmla="*/ 1266825 w 1643063"/>
                <a:gd name="connsiteY45-246" fmla="*/ 709613 h 1362075"/>
                <a:gd name="connsiteX46-247" fmla="*/ 1309688 w 1643063"/>
                <a:gd name="connsiteY46-248" fmla="*/ 704850 h 1362075"/>
                <a:gd name="connsiteX47-249" fmla="*/ 1309688 w 1643063"/>
                <a:gd name="connsiteY47-250" fmla="*/ 704850 h 1362075"/>
                <a:gd name="connsiteX48-251" fmla="*/ 1347788 w 1643063"/>
                <a:gd name="connsiteY48-252" fmla="*/ 709613 h 1362075"/>
                <a:gd name="connsiteX49-253" fmla="*/ 1338263 w 1643063"/>
                <a:gd name="connsiteY49-254" fmla="*/ 723900 h 1362075"/>
                <a:gd name="connsiteX50-255" fmla="*/ 1338263 w 1643063"/>
                <a:gd name="connsiteY50-256" fmla="*/ 762000 h 1362075"/>
                <a:gd name="connsiteX51-257" fmla="*/ 1319213 w 1643063"/>
                <a:gd name="connsiteY51-258" fmla="*/ 790575 h 1362075"/>
                <a:gd name="connsiteX52-259" fmla="*/ 1366838 w 1643063"/>
                <a:gd name="connsiteY52-260" fmla="*/ 790575 h 1362075"/>
                <a:gd name="connsiteX53-261" fmla="*/ 1385888 w 1643063"/>
                <a:gd name="connsiteY53-262" fmla="*/ 771525 h 1362075"/>
                <a:gd name="connsiteX54-263" fmla="*/ 1390650 w 1643063"/>
                <a:gd name="connsiteY54-264" fmla="*/ 809625 h 1362075"/>
                <a:gd name="connsiteX55-265" fmla="*/ 1433513 w 1643063"/>
                <a:gd name="connsiteY55-266" fmla="*/ 871538 h 1362075"/>
                <a:gd name="connsiteX56-267" fmla="*/ 1443038 w 1643063"/>
                <a:gd name="connsiteY56-268" fmla="*/ 919163 h 1362075"/>
                <a:gd name="connsiteX57-269" fmla="*/ 1423988 w 1643063"/>
                <a:gd name="connsiteY57-270" fmla="*/ 947738 h 1362075"/>
                <a:gd name="connsiteX58-271" fmla="*/ 1481138 w 1643063"/>
                <a:gd name="connsiteY58-272" fmla="*/ 928688 h 1362075"/>
                <a:gd name="connsiteX59-273" fmla="*/ 1481138 w 1643063"/>
                <a:gd name="connsiteY59-274" fmla="*/ 928688 h 1362075"/>
                <a:gd name="connsiteX60-275" fmla="*/ 1519238 w 1643063"/>
                <a:gd name="connsiteY60-276" fmla="*/ 971550 h 1362075"/>
                <a:gd name="connsiteX61-277" fmla="*/ 1476375 w 1643063"/>
                <a:gd name="connsiteY61-278" fmla="*/ 1042988 h 1362075"/>
                <a:gd name="connsiteX62-279" fmla="*/ 1443038 w 1643063"/>
                <a:gd name="connsiteY62-280" fmla="*/ 1081088 h 1362075"/>
                <a:gd name="connsiteX63-281" fmla="*/ 1438275 w 1643063"/>
                <a:gd name="connsiteY63-282" fmla="*/ 1119188 h 1362075"/>
                <a:gd name="connsiteX64-283" fmla="*/ 1481138 w 1643063"/>
                <a:gd name="connsiteY64-284" fmla="*/ 1123950 h 1362075"/>
                <a:gd name="connsiteX65-285" fmla="*/ 1481138 w 1643063"/>
                <a:gd name="connsiteY65-286" fmla="*/ 1123950 h 1362075"/>
                <a:gd name="connsiteX66-287" fmla="*/ 1543050 w 1643063"/>
                <a:gd name="connsiteY66-288" fmla="*/ 1119188 h 1362075"/>
                <a:gd name="connsiteX67-289" fmla="*/ 1566863 w 1643063"/>
                <a:gd name="connsiteY67-290" fmla="*/ 1143000 h 1362075"/>
                <a:gd name="connsiteX68-291" fmla="*/ 1576388 w 1643063"/>
                <a:gd name="connsiteY68-292" fmla="*/ 1181100 h 1362075"/>
                <a:gd name="connsiteX69-293" fmla="*/ 1576388 w 1643063"/>
                <a:gd name="connsiteY69-294" fmla="*/ 1181100 h 1362075"/>
                <a:gd name="connsiteX70-295" fmla="*/ 1614488 w 1643063"/>
                <a:gd name="connsiteY70-296" fmla="*/ 1223963 h 1362075"/>
                <a:gd name="connsiteX71-297" fmla="*/ 1643063 w 1643063"/>
                <a:gd name="connsiteY71-298" fmla="*/ 1219200 h 1362075"/>
                <a:gd name="connsiteX72-299" fmla="*/ 1630410 w 1643063"/>
                <a:gd name="connsiteY72-300" fmla="*/ 1245632 h 1362075"/>
                <a:gd name="connsiteX73-301" fmla="*/ 1614488 w 1643063"/>
                <a:gd name="connsiteY73-302" fmla="*/ 1328738 h 1362075"/>
                <a:gd name="connsiteX74-303" fmla="*/ 1566897 w 1643063"/>
                <a:gd name="connsiteY74-304" fmla="*/ 1338737 h 1362075"/>
                <a:gd name="connsiteX75-305" fmla="*/ 1533525 w 1643063"/>
                <a:gd name="connsiteY75-306" fmla="*/ 1352550 h 1362075"/>
                <a:gd name="connsiteX76-307" fmla="*/ 1485900 w 1643063"/>
                <a:gd name="connsiteY76-308" fmla="*/ 1362075 h 1362075"/>
                <a:gd name="connsiteX0-309" fmla="*/ 0 w 1643063"/>
                <a:gd name="connsiteY0-310" fmla="*/ 128588 h 1362075"/>
                <a:gd name="connsiteX1-311" fmla="*/ 38100 w 1643063"/>
                <a:gd name="connsiteY1-312" fmla="*/ 90488 h 1362075"/>
                <a:gd name="connsiteX2-313" fmla="*/ 52388 w 1643063"/>
                <a:gd name="connsiteY2-314" fmla="*/ 66675 h 1362075"/>
                <a:gd name="connsiteX3-315" fmla="*/ 66675 w 1643063"/>
                <a:gd name="connsiteY3-316" fmla="*/ 47625 h 1362075"/>
                <a:gd name="connsiteX4-317" fmla="*/ 90488 w 1643063"/>
                <a:gd name="connsiteY4-318" fmla="*/ 61913 h 1362075"/>
                <a:gd name="connsiteX5-319" fmla="*/ 114300 w 1643063"/>
                <a:gd name="connsiteY5-320" fmla="*/ 76200 h 1362075"/>
                <a:gd name="connsiteX6-321" fmla="*/ 123825 w 1643063"/>
                <a:gd name="connsiteY6-322" fmla="*/ 61913 h 1362075"/>
                <a:gd name="connsiteX7-323" fmla="*/ 147638 w 1643063"/>
                <a:gd name="connsiteY7-324" fmla="*/ 23813 h 1362075"/>
                <a:gd name="connsiteX8-325" fmla="*/ 147638 w 1643063"/>
                <a:gd name="connsiteY8-326" fmla="*/ 23813 h 1362075"/>
                <a:gd name="connsiteX9-327" fmla="*/ 247650 w 1643063"/>
                <a:gd name="connsiteY9-328" fmla="*/ 28575 h 1362075"/>
                <a:gd name="connsiteX10-329" fmla="*/ 300038 w 1643063"/>
                <a:gd name="connsiteY10-330" fmla="*/ 19050 h 1362075"/>
                <a:gd name="connsiteX11-331" fmla="*/ 323850 w 1643063"/>
                <a:gd name="connsiteY11-332" fmla="*/ 0 h 1362075"/>
                <a:gd name="connsiteX12-333" fmla="*/ 376238 w 1643063"/>
                <a:gd name="connsiteY12-334" fmla="*/ 14288 h 1362075"/>
                <a:gd name="connsiteX13-335" fmla="*/ 457200 w 1643063"/>
                <a:gd name="connsiteY13-336" fmla="*/ 33338 h 1362075"/>
                <a:gd name="connsiteX14-337" fmla="*/ 457200 w 1643063"/>
                <a:gd name="connsiteY14-338" fmla="*/ 33338 h 1362075"/>
                <a:gd name="connsiteX15-339" fmla="*/ 504825 w 1643063"/>
                <a:gd name="connsiteY15-340" fmla="*/ 47625 h 1362075"/>
                <a:gd name="connsiteX16-341" fmla="*/ 504825 w 1643063"/>
                <a:gd name="connsiteY16-342" fmla="*/ 47625 h 1362075"/>
                <a:gd name="connsiteX17-343" fmla="*/ 542925 w 1643063"/>
                <a:gd name="connsiteY17-344" fmla="*/ 85725 h 1362075"/>
                <a:gd name="connsiteX18-345" fmla="*/ 542925 w 1643063"/>
                <a:gd name="connsiteY18-346" fmla="*/ 85725 h 1362075"/>
                <a:gd name="connsiteX19-347" fmla="*/ 533400 w 1643063"/>
                <a:gd name="connsiteY19-348" fmla="*/ 157163 h 1362075"/>
                <a:gd name="connsiteX20-349" fmla="*/ 509588 w 1643063"/>
                <a:gd name="connsiteY20-350" fmla="*/ 195263 h 1362075"/>
                <a:gd name="connsiteX21-351" fmla="*/ 576263 w 1643063"/>
                <a:gd name="connsiteY21-352" fmla="*/ 214313 h 1362075"/>
                <a:gd name="connsiteX22-353" fmla="*/ 647700 w 1643063"/>
                <a:gd name="connsiteY22-354" fmla="*/ 228600 h 1362075"/>
                <a:gd name="connsiteX23-355" fmla="*/ 695325 w 1643063"/>
                <a:gd name="connsiteY23-356" fmla="*/ 261938 h 1362075"/>
                <a:gd name="connsiteX24-357" fmla="*/ 742950 w 1643063"/>
                <a:gd name="connsiteY24-358" fmla="*/ 252413 h 1362075"/>
                <a:gd name="connsiteX25-359" fmla="*/ 790575 w 1643063"/>
                <a:gd name="connsiteY25-360" fmla="*/ 290513 h 1362075"/>
                <a:gd name="connsiteX26-361" fmla="*/ 852488 w 1643063"/>
                <a:gd name="connsiteY26-362" fmla="*/ 314325 h 1362075"/>
                <a:gd name="connsiteX27-363" fmla="*/ 866775 w 1643063"/>
                <a:gd name="connsiteY27-364" fmla="*/ 300038 h 1362075"/>
                <a:gd name="connsiteX28-365" fmla="*/ 900113 w 1643063"/>
                <a:gd name="connsiteY28-366" fmla="*/ 347663 h 1362075"/>
                <a:gd name="connsiteX29-367" fmla="*/ 947738 w 1643063"/>
                <a:gd name="connsiteY29-368" fmla="*/ 357188 h 1362075"/>
                <a:gd name="connsiteX30-369" fmla="*/ 952500 w 1643063"/>
                <a:gd name="connsiteY30-370" fmla="*/ 352425 h 1362075"/>
                <a:gd name="connsiteX31-371" fmla="*/ 1004888 w 1643063"/>
                <a:gd name="connsiteY31-372" fmla="*/ 366713 h 1362075"/>
                <a:gd name="connsiteX32-373" fmla="*/ 1004888 w 1643063"/>
                <a:gd name="connsiteY32-374" fmla="*/ 366713 h 1362075"/>
                <a:gd name="connsiteX33-375" fmla="*/ 1076325 w 1643063"/>
                <a:gd name="connsiteY33-376" fmla="*/ 361950 h 1362075"/>
                <a:gd name="connsiteX34-377" fmla="*/ 1062038 w 1643063"/>
                <a:gd name="connsiteY34-378" fmla="*/ 400050 h 1362075"/>
                <a:gd name="connsiteX35-379" fmla="*/ 1066800 w 1643063"/>
                <a:gd name="connsiteY35-380" fmla="*/ 442913 h 1362075"/>
                <a:gd name="connsiteX36-381" fmla="*/ 1109663 w 1643063"/>
                <a:gd name="connsiteY36-382" fmla="*/ 490538 h 1362075"/>
                <a:gd name="connsiteX37-383" fmla="*/ 1081088 w 1643063"/>
                <a:gd name="connsiteY37-384" fmla="*/ 519113 h 1362075"/>
                <a:gd name="connsiteX38-385" fmla="*/ 1128713 w 1643063"/>
                <a:gd name="connsiteY38-386" fmla="*/ 542925 h 1362075"/>
                <a:gd name="connsiteX39-387" fmla="*/ 1166813 w 1643063"/>
                <a:gd name="connsiteY39-388" fmla="*/ 523875 h 1362075"/>
                <a:gd name="connsiteX40-389" fmla="*/ 1176338 w 1643063"/>
                <a:gd name="connsiteY40-390" fmla="*/ 557213 h 1362075"/>
                <a:gd name="connsiteX41-391" fmla="*/ 1219200 w 1643063"/>
                <a:gd name="connsiteY41-392" fmla="*/ 590550 h 1362075"/>
                <a:gd name="connsiteX42-393" fmla="*/ 1200150 w 1643063"/>
                <a:gd name="connsiteY42-394" fmla="*/ 642938 h 1362075"/>
                <a:gd name="connsiteX43-395" fmla="*/ 1209675 w 1643063"/>
                <a:gd name="connsiteY43-396" fmla="*/ 681038 h 1362075"/>
                <a:gd name="connsiteX44-397" fmla="*/ 1281113 w 1643063"/>
                <a:gd name="connsiteY44-398" fmla="*/ 676275 h 1362075"/>
                <a:gd name="connsiteX45-399" fmla="*/ 1266825 w 1643063"/>
                <a:gd name="connsiteY45-400" fmla="*/ 709613 h 1362075"/>
                <a:gd name="connsiteX46-401" fmla="*/ 1309688 w 1643063"/>
                <a:gd name="connsiteY46-402" fmla="*/ 704850 h 1362075"/>
                <a:gd name="connsiteX47-403" fmla="*/ 1309688 w 1643063"/>
                <a:gd name="connsiteY47-404" fmla="*/ 704850 h 1362075"/>
                <a:gd name="connsiteX48-405" fmla="*/ 1347788 w 1643063"/>
                <a:gd name="connsiteY48-406" fmla="*/ 709613 h 1362075"/>
                <a:gd name="connsiteX49-407" fmla="*/ 1338263 w 1643063"/>
                <a:gd name="connsiteY49-408" fmla="*/ 723900 h 1362075"/>
                <a:gd name="connsiteX50-409" fmla="*/ 1338263 w 1643063"/>
                <a:gd name="connsiteY50-410" fmla="*/ 762000 h 1362075"/>
                <a:gd name="connsiteX51-411" fmla="*/ 1319213 w 1643063"/>
                <a:gd name="connsiteY51-412" fmla="*/ 790575 h 1362075"/>
                <a:gd name="connsiteX52-413" fmla="*/ 1366838 w 1643063"/>
                <a:gd name="connsiteY52-414" fmla="*/ 790575 h 1362075"/>
                <a:gd name="connsiteX53-415" fmla="*/ 1385888 w 1643063"/>
                <a:gd name="connsiteY53-416" fmla="*/ 771525 h 1362075"/>
                <a:gd name="connsiteX54-417" fmla="*/ 1390650 w 1643063"/>
                <a:gd name="connsiteY54-418" fmla="*/ 809625 h 1362075"/>
                <a:gd name="connsiteX55-419" fmla="*/ 1433513 w 1643063"/>
                <a:gd name="connsiteY55-420" fmla="*/ 871538 h 1362075"/>
                <a:gd name="connsiteX56-421" fmla="*/ 1443038 w 1643063"/>
                <a:gd name="connsiteY56-422" fmla="*/ 919163 h 1362075"/>
                <a:gd name="connsiteX57-423" fmla="*/ 1423988 w 1643063"/>
                <a:gd name="connsiteY57-424" fmla="*/ 947738 h 1362075"/>
                <a:gd name="connsiteX58-425" fmla="*/ 1481138 w 1643063"/>
                <a:gd name="connsiteY58-426" fmla="*/ 928688 h 1362075"/>
                <a:gd name="connsiteX59-427" fmla="*/ 1481138 w 1643063"/>
                <a:gd name="connsiteY59-428" fmla="*/ 928688 h 1362075"/>
                <a:gd name="connsiteX60-429" fmla="*/ 1519238 w 1643063"/>
                <a:gd name="connsiteY60-430" fmla="*/ 971550 h 1362075"/>
                <a:gd name="connsiteX61-431" fmla="*/ 1476375 w 1643063"/>
                <a:gd name="connsiteY61-432" fmla="*/ 1042988 h 1362075"/>
                <a:gd name="connsiteX62-433" fmla="*/ 1443038 w 1643063"/>
                <a:gd name="connsiteY62-434" fmla="*/ 1081088 h 1362075"/>
                <a:gd name="connsiteX63-435" fmla="*/ 1438275 w 1643063"/>
                <a:gd name="connsiteY63-436" fmla="*/ 1119188 h 1362075"/>
                <a:gd name="connsiteX64-437" fmla="*/ 1481138 w 1643063"/>
                <a:gd name="connsiteY64-438" fmla="*/ 1123950 h 1362075"/>
                <a:gd name="connsiteX65-439" fmla="*/ 1481138 w 1643063"/>
                <a:gd name="connsiteY65-440" fmla="*/ 1123950 h 1362075"/>
                <a:gd name="connsiteX66-441" fmla="*/ 1543050 w 1643063"/>
                <a:gd name="connsiteY66-442" fmla="*/ 1119188 h 1362075"/>
                <a:gd name="connsiteX67-443" fmla="*/ 1566863 w 1643063"/>
                <a:gd name="connsiteY67-444" fmla="*/ 1143000 h 1362075"/>
                <a:gd name="connsiteX68-445" fmla="*/ 1576388 w 1643063"/>
                <a:gd name="connsiteY68-446" fmla="*/ 1181100 h 1362075"/>
                <a:gd name="connsiteX69-447" fmla="*/ 1576388 w 1643063"/>
                <a:gd name="connsiteY69-448" fmla="*/ 1181100 h 1362075"/>
                <a:gd name="connsiteX70-449" fmla="*/ 1614488 w 1643063"/>
                <a:gd name="connsiteY70-450" fmla="*/ 1223963 h 1362075"/>
                <a:gd name="connsiteX71-451" fmla="*/ 1643063 w 1643063"/>
                <a:gd name="connsiteY71-452" fmla="*/ 1219200 h 1362075"/>
                <a:gd name="connsiteX72-453" fmla="*/ 1630410 w 1643063"/>
                <a:gd name="connsiteY72-454" fmla="*/ 1245632 h 1362075"/>
                <a:gd name="connsiteX73-455" fmla="*/ 1574858 w 1643063"/>
                <a:gd name="connsiteY73-456" fmla="*/ 1301112 h 1362075"/>
                <a:gd name="connsiteX74-457" fmla="*/ 1566897 w 1643063"/>
                <a:gd name="connsiteY74-458" fmla="*/ 1338737 h 1362075"/>
                <a:gd name="connsiteX75-459" fmla="*/ 1533525 w 1643063"/>
                <a:gd name="connsiteY75-460" fmla="*/ 1352550 h 1362075"/>
                <a:gd name="connsiteX76-461" fmla="*/ 1485900 w 1643063"/>
                <a:gd name="connsiteY76-462" fmla="*/ 1362075 h 1362075"/>
                <a:gd name="connsiteX0-463" fmla="*/ 0 w 1643063"/>
                <a:gd name="connsiteY0-464" fmla="*/ 128588 h 1362075"/>
                <a:gd name="connsiteX1-465" fmla="*/ 38100 w 1643063"/>
                <a:gd name="connsiteY1-466" fmla="*/ 90488 h 1362075"/>
                <a:gd name="connsiteX2-467" fmla="*/ 52388 w 1643063"/>
                <a:gd name="connsiteY2-468" fmla="*/ 66675 h 1362075"/>
                <a:gd name="connsiteX3-469" fmla="*/ 66675 w 1643063"/>
                <a:gd name="connsiteY3-470" fmla="*/ 47625 h 1362075"/>
                <a:gd name="connsiteX4-471" fmla="*/ 90488 w 1643063"/>
                <a:gd name="connsiteY4-472" fmla="*/ 61913 h 1362075"/>
                <a:gd name="connsiteX5-473" fmla="*/ 114300 w 1643063"/>
                <a:gd name="connsiteY5-474" fmla="*/ 76200 h 1362075"/>
                <a:gd name="connsiteX6-475" fmla="*/ 123825 w 1643063"/>
                <a:gd name="connsiteY6-476" fmla="*/ 61913 h 1362075"/>
                <a:gd name="connsiteX7-477" fmla="*/ 147638 w 1643063"/>
                <a:gd name="connsiteY7-478" fmla="*/ 23813 h 1362075"/>
                <a:gd name="connsiteX8-479" fmla="*/ 147638 w 1643063"/>
                <a:gd name="connsiteY8-480" fmla="*/ 23813 h 1362075"/>
                <a:gd name="connsiteX9-481" fmla="*/ 247650 w 1643063"/>
                <a:gd name="connsiteY9-482" fmla="*/ 28575 h 1362075"/>
                <a:gd name="connsiteX10-483" fmla="*/ 300038 w 1643063"/>
                <a:gd name="connsiteY10-484" fmla="*/ 19050 h 1362075"/>
                <a:gd name="connsiteX11-485" fmla="*/ 323850 w 1643063"/>
                <a:gd name="connsiteY11-486" fmla="*/ 0 h 1362075"/>
                <a:gd name="connsiteX12-487" fmla="*/ 376238 w 1643063"/>
                <a:gd name="connsiteY12-488" fmla="*/ 14288 h 1362075"/>
                <a:gd name="connsiteX13-489" fmla="*/ 457200 w 1643063"/>
                <a:gd name="connsiteY13-490" fmla="*/ 33338 h 1362075"/>
                <a:gd name="connsiteX14-491" fmla="*/ 457200 w 1643063"/>
                <a:gd name="connsiteY14-492" fmla="*/ 33338 h 1362075"/>
                <a:gd name="connsiteX15-493" fmla="*/ 504825 w 1643063"/>
                <a:gd name="connsiteY15-494" fmla="*/ 47625 h 1362075"/>
                <a:gd name="connsiteX16-495" fmla="*/ 504825 w 1643063"/>
                <a:gd name="connsiteY16-496" fmla="*/ 47625 h 1362075"/>
                <a:gd name="connsiteX17-497" fmla="*/ 542925 w 1643063"/>
                <a:gd name="connsiteY17-498" fmla="*/ 85725 h 1362075"/>
                <a:gd name="connsiteX18-499" fmla="*/ 542925 w 1643063"/>
                <a:gd name="connsiteY18-500" fmla="*/ 85725 h 1362075"/>
                <a:gd name="connsiteX19-501" fmla="*/ 533400 w 1643063"/>
                <a:gd name="connsiteY19-502" fmla="*/ 157163 h 1362075"/>
                <a:gd name="connsiteX20-503" fmla="*/ 509588 w 1643063"/>
                <a:gd name="connsiteY20-504" fmla="*/ 195263 h 1362075"/>
                <a:gd name="connsiteX21-505" fmla="*/ 576263 w 1643063"/>
                <a:gd name="connsiteY21-506" fmla="*/ 214313 h 1362075"/>
                <a:gd name="connsiteX22-507" fmla="*/ 647700 w 1643063"/>
                <a:gd name="connsiteY22-508" fmla="*/ 228600 h 1362075"/>
                <a:gd name="connsiteX23-509" fmla="*/ 695325 w 1643063"/>
                <a:gd name="connsiteY23-510" fmla="*/ 261938 h 1362075"/>
                <a:gd name="connsiteX24-511" fmla="*/ 742950 w 1643063"/>
                <a:gd name="connsiteY24-512" fmla="*/ 252413 h 1362075"/>
                <a:gd name="connsiteX25-513" fmla="*/ 790575 w 1643063"/>
                <a:gd name="connsiteY25-514" fmla="*/ 290513 h 1362075"/>
                <a:gd name="connsiteX26-515" fmla="*/ 852488 w 1643063"/>
                <a:gd name="connsiteY26-516" fmla="*/ 314325 h 1362075"/>
                <a:gd name="connsiteX27-517" fmla="*/ 866775 w 1643063"/>
                <a:gd name="connsiteY27-518" fmla="*/ 300038 h 1362075"/>
                <a:gd name="connsiteX28-519" fmla="*/ 900113 w 1643063"/>
                <a:gd name="connsiteY28-520" fmla="*/ 347663 h 1362075"/>
                <a:gd name="connsiteX29-521" fmla="*/ 947738 w 1643063"/>
                <a:gd name="connsiteY29-522" fmla="*/ 357188 h 1362075"/>
                <a:gd name="connsiteX30-523" fmla="*/ 952500 w 1643063"/>
                <a:gd name="connsiteY30-524" fmla="*/ 352425 h 1362075"/>
                <a:gd name="connsiteX31-525" fmla="*/ 1004888 w 1643063"/>
                <a:gd name="connsiteY31-526" fmla="*/ 366713 h 1362075"/>
                <a:gd name="connsiteX32-527" fmla="*/ 1004888 w 1643063"/>
                <a:gd name="connsiteY32-528" fmla="*/ 366713 h 1362075"/>
                <a:gd name="connsiteX33-529" fmla="*/ 1076325 w 1643063"/>
                <a:gd name="connsiteY33-530" fmla="*/ 361950 h 1362075"/>
                <a:gd name="connsiteX34-531" fmla="*/ 1062038 w 1643063"/>
                <a:gd name="connsiteY34-532" fmla="*/ 400050 h 1362075"/>
                <a:gd name="connsiteX35-533" fmla="*/ 1066800 w 1643063"/>
                <a:gd name="connsiteY35-534" fmla="*/ 442913 h 1362075"/>
                <a:gd name="connsiteX36-535" fmla="*/ 1109663 w 1643063"/>
                <a:gd name="connsiteY36-536" fmla="*/ 490538 h 1362075"/>
                <a:gd name="connsiteX37-537" fmla="*/ 1081088 w 1643063"/>
                <a:gd name="connsiteY37-538" fmla="*/ 519113 h 1362075"/>
                <a:gd name="connsiteX38-539" fmla="*/ 1128713 w 1643063"/>
                <a:gd name="connsiteY38-540" fmla="*/ 542925 h 1362075"/>
                <a:gd name="connsiteX39-541" fmla="*/ 1166813 w 1643063"/>
                <a:gd name="connsiteY39-542" fmla="*/ 523875 h 1362075"/>
                <a:gd name="connsiteX40-543" fmla="*/ 1176338 w 1643063"/>
                <a:gd name="connsiteY40-544" fmla="*/ 557213 h 1362075"/>
                <a:gd name="connsiteX41-545" fmla="*/ 1219200 w 1643063"/>
                <a:gd name="connsiteY41-546" fmla="*/ 590550 h 1362075"/>
                <a:gd name="connsiteX42-547" fmla="*/ 1200150 w 1643063"/>
                <a:gd name="connsiteY42-548" fmla="*/ 642938 h 1362075"/>
                <a:gd name="connsiteX43-549" fmla="*/ 1209675 w 1643063"/>
                <a:gd name="connsiteY43-550" fmla="*/ 681038 h 1362075"/>
                <a:gd name="connsiteX44-551" fmla="*/ 1281113 w 1643063"/>
                <a:gd name="connsiteY44-552" fmla="*/ 676275 h 1362075"/>
                <a:gd name="connsiteX45-553" fmla="*/ 1266825 w 1643063"/>
                <a:gd name="connsiteY45-554" fmla="*/ 709613 h 1362075"/>
                <a:gd name="connsiteX46-555" fmla="*/ 1309688 w 1643063"/>
                <a:gd name="connsiteY46-556" fmla="*/ 704850 h 1362075"/>
                <a:gd name="connsiteX47-557" fmla="*/ 1309688 w 1643063"/>
                <a:gd name="connsiteY47-558" fmla="*/ 704850 h 1362075"/>
                <a:gd name="connsiteX48-559" fmla="*/ 1347788 w 1643063"/>
                <a:gd name="connsiteY48-560" fmla="*/ 709613 h 1362075"/>
                <a:gd name="connsiteX49-561" fmla="*/ 1338263 w 1643063"/>
                <a:gd name="connsiteY49-562" fmla="*/ 723900 h 1362075"/>
                <a:gd name="connsiteX50-563" fmla="*/ 1338263 w 1643063"/>
                <a:gd name="connsiteY50-564" fmla="*/ 762000 h 1362075"/>
                <a:gd name="connsiteX51-565" fmla="*/ 1319213 w 1643063"/>
                <a:gd name="connsiteY51-566" fmla="*/ 790575 h 1362075"/>
                <a:gd name="connsiteX52-567" fmla="*/ 1366838 w 1643063"/>
                <a:gd name="connsiteY52-568" fmla="*/ 790575 h 1362075"/>
                <a:gd name="connsiteX53-569" fmla="*/ 1385888 w 1643063"/>
                <a:gd name="connsiteY53-570" fmla="*/ 771525 h 1362075"/>
                <a:gd name="connsiteX54-571" fmla="*/ 1390650 w 1643063"/>
                <a:gd name="connsiteY54-572" fmla="*/ 809625 h 1362075"/>
                <a:gd name="connsiteX55-573" fmla="*/ 1534713 w 1643063"/>
                <a:gd name="connsiteY55-574" fmla="*/ 871538 h 1362075"/>
                <a:gd name="connsiteX56-575" fmla="*/ 1443038 w 1643063"/>
                <a:gd name="connsiteY56-576" fmla="*/ 919163 h 1362075"/>
                <a:gd name="connsiteX57-577" fmla="*/ 1423988 w 1643063"/>
                <a:gd name="connsiteY57-578" fmla="*/ 947738 h 1362075"/>
                <a:gd name="connsiteX58-579" fmla="*/ 1481138 w 1643063"/>
                <a:gd name="connsiteY58-580" fmla="*/ 928688 h 1362075"/>
                <a:gd name="connsiteX59-581" fmla="*/ 1481138 w 1643063"/>
                <a:gd name="connsiteY59-582" fmla="*/ 928688 h 1362075"/>
                <a:gd name="connsiteX60-583" fmla="*/ 1519238 w 1643063"/>
                <a:gd name="connsiteY60-584" fmla="*/ 971550 h 1362075"/>
                <a:gd name="connsiteX61-585" fmla="*/ 1476375 w 1643063"/>
                <a:gd name="connsiteY61-586" fmla="*/ 1042988 h 1362075"/>
                <a:gd name="connsiteX62-587" fmla="*/ 1443038 w 1643063"/>
                <a:gd name="connsiteY62-588" fmla="*/ 1081088 h 1362075"/>
                <a:gd name="connsiteX63-589" fmla="*/ 1438275 w 1643063"/>
                <a:gd name="connsiteY63-590" fmla="*/ 1119188 h 1362075"/>
                <a:gd name="connsiteX64-591" fmla="*/ 1481138 w 1643063"/>
                <a:gd name="connsiteY64-592" fmla="*/ 1123950 h 1362075"/>
                <a:gd name="connsiteX65-593" fmla="*/ 1481138 w 1643063"/>
                <a:gd name="connsiteY65-594" fmla="*/ 1123950 h 1362075"/>
                <a:gd name="connsiteX66-595" fmla="*/ 1543050 w 1643063"/>
                <a:gd name="connsiteY66-596" fmla="*/ 1119188 h 1362075"/>
                <a:gd name="connsiteX67-597" fmla="*/ 1566863 w 1643063"/>
                <a:gd name="connsiteY67-598" fmla="*/ 1143000 h 1362075"/>
                <a:gd name="connsiteX68-599" fmla="*/ 1576388 w 1643063"/>
                <a:gd name="connsiteY68-600" fmla="*/ 1181100 h 1362075"/>
                <a:gd name="connsiteX69-601" fmla="*/ 1576388 w 1643063"/>
                <a:gd name="connsiteY69-602" fmla="*/ 1181100 h 1362075"/>
                <a:gd name="connsiteX70-603" fmla="*/ 1614488 w 1643063"/>
                <a:gd name="connsiteY70-604" fmla="*/ 1223963 h 1362075"/>
                <a:gd name="connsiteX71-605" fmla="*/ 1643063 w 1643063"/>
                <a:gd name="connsiteY71-606" fmla="*/ 1219200 h 1362075"/>
                <a:gd name="connsiteX72-607" fmla="*/ 1630410 w 1643063"/>
                <a:gd name="connsiteY72-608" fmla="*/ 1245632 h 1362075"/>
                <a:gd name="connsiteX73-609" fmla="*/ 1574858 w 1643063"/>
                <a:gd name="connsiteY73-610" fmla="*/ 1301112 h 1362075"/>
                <a:gd name="connsiteX74-611" fmla="*/ 1566897 w 1643063"/>
                <a:gd name="connsiteY74-612" fmla="*/ 1338737 h 1362075"/>
                <a:gd name="connsiteX75-613" fmla="*/ 1533525 w 1643063"/>
                <a:gd name="connsiteY75-614" fmla="*/ 1352550 h 1362075"/>
                <a:gd name="connsiteX76-615" fmla="*/ 1485900 w 1643063"/>
                <a:gd name="connsiteY76-616" fmla="*/ 1362075 h 1362075"/>
                <a:gd name="connsiteX0-617" fmla="*/ 0 w 1643063"/>
                <a:gd name="connsiteY0-618" fmla="*/ 128588 h 1362075"/>
                <a:gd name="connsiteX1-619" fmla="*/ 38100 w 1643063"/>
                <a:gd name="connsiteY1-620" fmla="*/ 90488 h 1362075"/>
                <a:gd name="connsiteX2-621" fmla="*/ 52388 w 1643063"/>
                <a:gd name="connsiteY2-622" fmla="*/ 66675 h 1362075"/>
                <a:gd name="connsiteX3-623" fmla="*/ 66675 w 1643063"/>
                <a:gd name="connsiteY3-624" fmla="*/ 47625 h 1362075"/>
                <a:gd name="connsiteX4-625" fmla="*/ 90488 w 1643063"/>
                <a:gd name="connsiteY4-626" fmla="*/ 61913 h 1362075"/>
                <a:gd name="connsiteX5-627" fmla="*/ 114300 w 1643063"/>
                <a:gd name="connsiteY5-628" fmla="*/ 76200 h 1362075"/>
                <a:gd name="connsiteX6-629" fmla="*/ 123825 w 1643063"/>
                <a:gd name="connsiteY6-630" fmla="*/ 61913 h 1362075"/>
                <a:gd name="connsiteX7-631" fmla="*/ 147638 w 1643063"/>
                <a:gd name="connsiteY7-632" fmla="*/ 23813 h 1362075"/>
                <a:gd name="connsiteX8-633" fmla="*/ 147638 w 1643063"/>
                <a:gd name="connsiteY8-634" fmla="*/ 23813 h 1362075"/>
                <a:gd name="connsiteX9-635" fmla="*/ 247650 w 1643063"/>
                <a:gd name="connsiteY9-636" fmla="*/ 28575 h 1362075"/>
                <a:gd name="connsiteX10-637" fmla="*/ 300038 w 1643063"/>
                <a:gd name="connsiteY10-638" fmla="*/ 19050 h 1362075"/>
                <a:gd name="connsiteX11-639" fmla="*/ 323850 w 1643063"/>
                <a:gd name="connsiteY11-640" fmla="*/ 0 h 1362075"/>
                <a:gd name="connsiteX12-641" fmla="*/ 376238 w 1643063"/>
                <a:gd name="connsiteY12-642" fmla="*/ 14288 h 1362075"/>
                <a:gd name="connsiteX13-643" fmla="*/ 457200 w 1643063"/>
                <a:gd name="connsiteY13-644" fmla="*/ 33338 h 1362075"/>
                <a:gd name="connsiteX14-645" fmla="*/ 457200 w 1643063"/>
                <a:gd name="connsiteY14-646" fmla="*/ 33338 h 1362075"/>
                <a:gd name="connsiteX15-647" fmla="*/ 504825 w 1643063"/>
                <a:gd name="connsiteY15-648" fmla="*/ 47625 h 1362075"/>
                <a:gd name="connsiteX16-649" fmla="*/ 504825 w 1643063"/>
                <a:gd name="connsiteY16-650" fmla="*/ 47625 h 1362075"/>
                <a:gd name="connsiteX17-651" fmla="*/ 542925 w 1643063"/>
                <a:gd name="connsiteY17-652" fmla="*/ 85725 h 1362075"/>
                <a:gd name="connsiteX18-653" fmla="*/ 542925 w 1643063"/>
                <a:gd name="connsiteY18-654" fmla="*/ 85725 h 1362075"/>
                <a:gd name="connsiteX19-655" fmla="*/ 533400 w 1643063"/>
                <a:gd name="connsiteY19-656" fmla="*/ 157163 h 1362075"/>
                <a:gd name="connsiteX20-657" fmla="*/ 509588 w 1643063"/>
                <a:gd name="connsiteY20-658" fmla="*/ 195263 h 1362075"/>
                <a:gd name="connsiteX21-659" fmla="*/ 576263 w 1643063"/>
                <a:gd name="connsiteY21-660" fmla="*/ 214313 h 1362075"/>
                <a:gd name="connsiteX22-661" fmla="*/ 647700 w 1643063"/>
                <a:gd name="connsiteY22-662" fmla="*/ 228600 h 1362075"/>
                <a:gd name="connsiteX23-663" fmla="*/ 695325 w 1643063"/>
                <a:gd name="connsiteY23-664" fmla="*/ 261938 h 1362075"/>
                <a:gd name="connsiteX24-665" fmla="*/ 742950 w 1643063"/>
                <a:gd name="connsiteY24-666" fmla="*/ 252413 h 1362075"/>
                <a:gd name="connsiteX25-667" fmla="*/ 790575 w 1643063"/>
                <a:gd name="connsiteY25-668" fmla="*/ 290513 h 1362075"/>
                <a:gd name="connsiteX26-669" fmla="*/ 852488 w 1643063"/>
                <a:gd name="connsiteY26-670" fmla="*/ 314325 h 1362075"/>
                <a:gd name="connsiteX27-671" fmla="*/ 866775 w 1643063"/>
                <a:gd name="connsiteY27-672" fmla="*/ 300038 h 1362075"/>
                <a:gd name="connsiteX28-673" fmla="*/ 900113 w 1643063"/>
                <a:gd name="connsiteY28-674" fmla="*/ 347663 h 1362075"/>
                <a:gd name="connsiteX29-675" fmla="*/ 947738 w 1643063"/>
                <a:gd name="connsiteY29-676" fmla="*/ 357188 h 1362075"/>
                <a:gd name="connsiteX30-677" fmla="*/ 952500 w 1643063"/>
                <a:gd name="connsiteY30-678" fmla="*/ 352425 h 1362075"/>
                <a:gd name="connsiteX31-679" fmla="*/ 1004888 w 1643063"/>
                <a:gd name="connsiteY31-680" fmla="*/ 366713 h 1362075"/>
                <a:gd name="connsiteX32-681" fmla="*/ 1004888 w 1643063"/>
                <a:gd name="connsiteY32-682" fmla="*/ 366713 h 1362075"/>
                <a:gd name="connsiteX33-683" fmla="*/ 1076325 w 1643063"/>
                <a:gd name="connsiteY33-684" fmla="*/ 361950 h 1362075"/>
                <a:gd name="connsiteX34-685" fmla="*/ 1062038 w 1643063"/>
                <a:gd name="connsiteY34-686" fmla="*/ 400050 h 1362075"/>
                <a:gd name="connsiteX35-687" fmla="*/ 1066800 w 1643063"/>
                <a:gd name="connsiteY35-688" fmla="*/ 442913 h 1362075"/>
                <a:gd name="connsiteX36-689" fmla="*/ 1109663 w 1643063"/>
                <a:gd name="connsiteY36-690" fmla="*/ 490538 h 1362075"/>
                <a:gd name="connsiteX37-691" fmla="*/ 1081088 w 1643063"/>
                <a:gd name="connsiteY37-692" fmla="*/ 519113 h 1362075"/>
                <a:gd name="connsiteX38-693" fmla="*/ 1128713 w 1643063"/>
                <a:gd name="connsiteY38-694" fmla="*/ 542925 h 1362075"/>
                <a:gd name="connsiteX39-695" fmla="*/ 1166813 w 1643063"/>
                <a:gd name="connsiteY39-696" fmla="*/ 523875 h 1362075"/>
                <a:gd name="connsiteX40-697" fmla="*/ 1176338 w 1643063"/>
                <a:gd name="connsiteY40-698" fmla="*/ 557213 h 1362075"/>
                <a:gd name="connsiteX41-699" fmla="*/ 1219200 w 1643063"/>
                <a:gd name="connsiteY41-700" fmla="*/ 590550 h 1362075"/>
                <a:gd name="connsiteX42-701" fmla="*/ 1200150 w 1643063"/>
                <a:gd name="connsiteY42-702" fmla="*/ 642938 h 1362075"/>
                <a:gd name="connsiteX43-703" fmla="*/ 1209675 w 1643063"/>
                <a:gd name="connsiteY43-704" fmla="*/ 681038 h 1362075"/>
                <a:gd name="connsiteX44-705" fmla="*/ 1281113 w 1643063"/>
                <a:gd name="connsiteY44-706" fmla="*/ 676275 h 1362075"/>
                <a:gd name="connsiteX45-707" fmla="*/ 1266825 w 1643063"/>
                <a:gd name="connsiteY45-708" fmla="*/ 709613 h 1362075"/>
                <a:gd name="connsiteX46-709" fmla="*/ 1309688 w 1643063"/>
                <a:gd name="connsiteY46-710" fmla="*/ 704850 h 1362075"/>
                <a:gd name="connsiteX47-711" fmla="*/ 1309688 w 1643063"/>
                <a:gd name="connsiteY47-712" fmla="*/ 704850 h 1362075"/>
                <a:gd name="connsiteX48-713" fmla="*/ 1347788 w 1643063"/>
                <a:gd name="connsiteY48-714" fmla="*/ 709613 h 1362075"/>
                <a:gd name="connsiteX49-715" fmla="*/ 1338263 w 1643063"/>
                <a:gd name="connsiteY49-716" fmla="*/ 723900 h 1362075"/>
                <a:gd name="connsiteX50-717" fmla="*/ 1338263 w 1643063"/>
                <a:gd name="connsiteY50-718" fmla="*/ 762000 h 1362075"/>
                <a:gd name="connsiteX51-719" fmla="*/ 1319213 w 1643063"/>
                <a:gd name="connsiteY51-720" fmla="*/ 790575 h 1362075"/>
                <a:gd name="connsiteX52-721" fmla="*/ 1366838 w 1643063"/>
                <a:gd name="connsiteY52-722" fmla="*/ 790575 h 1362075"/>
                <a:gd name="connsiteX53-723" fmla="*/ 1385888 w 1643063"/>
                <a:gd name="connsiteY53-724" fmla="*/ 771525 h 1362075"/>
                <a:gd name="connsiteX54-725" fmla="*/ 1390650 w 1643063"/>
                <a:gd name="connsiteY54-726" fmla="*/ 809625 h 1362075"/>
                <a:gd name="connsiteX55-727" fmla="*/ 1534713 w 1643063"/>
                <a:gd name="connsiteY55-728" fmla="*/ 871538 h 1362075"/>
                <a:gd name="connsiteX56-729" fmla="*/ 1488405 w 1643063"/>
                <a:gd name="connsiteY56-730" fmla="*/ 922222 h 1362075"/>
                <a:gd name="connsiteX57-731" fmla="*/ 1423988 w 1643063"/>
                <a:gd name="connsiteY57-732" fmla="*/ 947738 h 1362075"/>
                <a:gd name="connsiteX58-733" fmla="*/ 1481138 w 1643063"/>
                <a:gd name="connsiteY58-734" fmla="*/ 928688 h 1362075"/>
                <a:gd name="connsiteX59-735" fmla="*/ 1481138 w 1643063"/>
                <a:gd name="connsiteY59-736" fmla="*/ 928688 h 1362075"/>
                <a:gd name="connsiteX60-737" fmla="*/ 1519238 w 1643063"/>
                <a:gd name="connsiteY60-738" fmla="*/ 971550 h 1362075"/>
                <a:gd name="connsiteX61-739" fmla="*/ 1476375 w 1643063"/>
                <a:gd name="connsiteY61-740" fmla="*/ 1042988 h 1362075"/>
                <a:gd name="connsiteX62-741" fmla="*/ 1443038 w 1643063"/>
                <a:gd name="connsiteY62-742" fmla="*/ 1081088 h 1362075"/>
                <a:gd name="connsiteX63-743" fmla="*/ 1438275 w 1643063"/>
                <a:gd name="connsiteY63-744" fmla="*/ 1119188 h 1362075"/>
                <a:gd name="connsiteX64-745" fmla="*/ 1481138 w 1643063"/>
                <a:gd name="connsiteY64-746" fmla="*/ 1123950 h 1362075"/>
                <a:gd name="connsiteX65-747" fmla="*/ 1481138 w 1643063"/>
                <a:gd name="connsiteY65-748" fmla="*/ 1123950 h 1362075"/>
                <a:gd name="connsiteX66-749" fmla="*/ 1543050 w 1643063"/>
                <a:gd name="connsiteY66-750" fmla="*/ 1119188 h 1362075"/>
                <a:gd name="connsiteX67-751" fmla="*/ 1566863 w 1643063"/>
                <a:gd name="connsiteY67-752" fmla="*/ 1143000 h 1362075"/>
                <a:gd name="connsiteX68-753" fmla="*/ 1576388 w 1643063"/>
                <a:gd name="connsiteY68-754" fmla="*/ 1181100 h 1362075"/>
                <a:gd name="connsiteX69-755" fmla="*/ 1576388 w 1643063"/>
                <a:gd name="connsiteY69-756" fmla="*/ 1181100 h 1362075"/>
                <a:gd name="connsiteX70-757" fmla="*/ 1614488 w 1643063"/>
                <a:gd name="connsiteY70-758" fmla="*/ 1223963 h 1362075"/>
                <a:gd name="connsiteX71-759" fmla="*/ 1643063 w 1643063"/>
                <a:gd name="connsiteY71-760" fmla="*/ 1219200 h 1362075"/>
                <a:gd name="connsiteX72-761" fmla="*/ 1630410 w 1643063"/>
                <a:gd name="connsiteY72-762" fmla="*/ 1245632 h 1362075"/>
                <a:gd name="connsiteX73-763" fmla="*/ 1574858 w 1643063"/>
                <a:gd name="connsiteY73-764" fmla="*/ 1301112 h 1362075"/>
                <a:gd name="connsiteX74-765" fmla="*/ 1566897 w 1643063"/>
                <a:gd name="connsiteY74-766" fmla="*/ 1338737 h 1362075"/>
                <a:gd name="connsiteX75-767" fmla="*/ 1533525 w 1643063"/>
                <a:gd name="connsiteY75-768" fmla="*/ 1352550 h 1362075"/>
                <a:gd name="connsiteX76-769" fmla="*/ 1485900 w 1643063"/>
                <a:gd name="connsiteY76-770" fmla="*/ 1362075 h 1362075"/>
                <a:gd name="connsiteX0-771" fmla="*/ 0 w 1643063"/>
                <a:gd name="connsiteY0-772" fmla="*/ 128588 h 1362075"/>
                <a:gd name="connsiteX1-773" fmla="*/ 38100 w 1643063"/>
                <a:gd name="connsiteY1-774" fmla="*/ 90488 h 1362075"/>
                <a:gd name="connsiteX2-775" fmla="*/ 52388 w 1643063"/>
                <a:gd name="connsiteY2-776" fmla="*/ 66675 h 1362075"/>
                <a:gd name="connsiteX3-777" fmla="*/ 66675 w 1643063"/>
                <a:gd name="connsiteY3-778" fmla="*/ 47625 h 1362075"/>
                <a:gd name="connsiteX4-779" fmla="*/ 90488 w 1643063"/>
                <a:gd name="connsiteY4-780" fmla="*/ 61913 h 1362075"/>
                <a:gd name="connsiteX5-781" fmla="*/ 114300 w 1643063"/>
                <a:gd name="connsiteY5-782" fmla="*/ 76200 h 1362075"/>
                <a:gd name="connsiteX6-783" fmla="*/ 123825 w 1643063"/>
                <a:gd name="connsiteY6-784" fmla="*/ 61913 h 1362075"/>
                <a:gd name="connsiteX7-785" fmla="*/ 147638 w 1643063"/>
                <a:gd name="connsiteY7-786" fmla="*/ 23813 h 1362075"/>
                <a:gd name="connsiteX8-787" fmla="*/ 147638 w 1643063"/>
                <a:gd name="connsiteY8-788" fmla="*/ 23813 h 1362075"/>
                <a:gd name="connsiteX9-789" fmla="*/ 247650 w 1643063"/>
                <a:gd name="connsiteY9-790" fmla="*/ 28575 h 1362075"/>
                <a:gd name="connsiteX10-791" fmla="*/ 300038 w 1643063"/>
                <a:gd name="connsiteY10-792" fmla="*/ 19050 h 1362075"/>
                <a:gd name="connsiteX11-793" fmla="*/ 323850 w 1643063"/>
                <a:gd name="connsiteY11-794" fmla="*/ 0 h 1362075"/>
                <a:gd name="connsiteX12-795" fmla="*/ 376238 w 1643063"/>
                <a:gd name="connsiteY12-796" fmla="*/ 14288 h 1362075"/>
                <a:gd name="connsiteX13-797" fmla="*/ 457200 w 1643063"/>
                <a:gd name="connsiteY13-798" fmla="*/ 33338 h 1362075"/>
                <a:gd name="connsiteX14-799" fmla="*/ 457200 w 1643063"/>
                <a:gd name="connsiteY14-800" fmla="*/ 33338 h 1362075"/>
                <a:gd name="connsiteX15-801" fmla="*/ 504825 w 1643063"/>
                <a:gd name="connsiteY15-802" fmla="*/ 47625 h 1362075"/>
                <a:gd name="connsiteX16-803" fmla="*/ 504825 w 1643063"/>
                <a:gd name="connsiteY16-804" fmla="*/ 47625 h 1362075"/>
                <a:gd name="connsiteX17-805" fmla="*/ 542925 w 1643063"/>
                <a:gd name="connsiteY17-806" fmla="*/ 85725 h 1362075"/>
                <a:gd name="connsiteX18-807" fmla="*/ 542925 w 1643063"/>
                <a:gd name="connsiteY18-808" fmla="*/ 85725 h 1362075"/>
                <a:gd name="connsiteX19-809" fmla="*/ 533400 w 1643063"/>
                <a:gd name="connsiteY19-810" fmla="*/ 157163 h 1362075"/>
                <a:gd name="connsiteX20-811" fmla="*/ 509588 w 1643063"/>
                <a:gd name="connsiteY20-812" fmla="*/ 195263 h 1362075"/>
                <a:gd name="connsiteX21-813" fmla="*/ 576263 w 1643063"/>
                <a:gd name="connsiteY21-814" fmla="*/ 214313 h 1362075"/>
                <a:gd name="connsiteX22-815" fmla="*/ 647700 w 1643063"/>
                <a:gd name="connsiteY22-816" fmla="*/ 228600 h 1362075"/>
                <a:gd name="connsiteX23-817" fmla="*/ 695325 w 1643063"/>
                <a:gd name="connsiteY23-818" fmla="*/ 261938 h 1362075"/>
                <a:gd name="connsiteX24-819" fmla="*/ 742950 w 1643063"/>
                <a:gd name="connsiteY24-820" fmla="*/ 252413 h 1362075"/>
                <a:gd name="connsiteX25-821" fmla="*/ 790575 w 1643063"/>
                <a:gd name="connsiteY25-822" fmla="*/ 290513 h 1362075"/>
                <a:gd name="connsiteX26-823" fmla="*/ 852488 w 1643063"/>
                <a:gd name="connsiteY26-824" fmla="*/ 314325 h 1362075"/>
                <a:gd name="connsiteX27-825" fmla="*/ 866775 w 1643063"/>
                <a:gd name="connsiteY27-826" fmla="*/ 300038 h 1362075"/>
                <a:gd name="connsiteX28-827" fmla="*/ 900113 w 1643063"/>
                <a:gd name="connsiteY28-828" fmla="*/ 347663 h 1362075"/>
                <a:gd name="connsiteX29-829" fmla="*/ 947738 w 1643063"/>
                <a:gd name="connsiteY29-830" fmla="*/ 357188 h 1362075"/>
                <a:gd name="connsiteX30-831" fmla="*/ 952500 w 1643063"/>
                <a:gd name="connsiteY30-832" fmla="*/ 352425 h 1362075"/>
                <a:gd name="connsiteX31-833" fmla="*/ 1004888 w 1643063"/>
                <a:gd name="connsiteY31-834" fmla="*/ 366713 h 1362075"/>
                <a:gd name="connsiteX32-835" fmla="*/ 1004888 w 1643063"/>
                <a:gd name="connsiteY32-836" fmla="*/ 366713 h 1362075"/>
                <a:gd name="connsiteX33-837" fmla="*/ 1076325 w 1643063"/>
                <a:gd name="connsiteY33-838" fmla="*/ 361950 h 1362075"/>
                <a:gd name="connsiteX34-839" fmla="*/ 1062038 w 1643063"/>
                <a:gd name="connsiteY34-840" fmla="*/ 400050 h 1362075"/>
                <a:gd name="connsiteX35-841" fmla="*/ 1066800 w 1643063"/>
                <a:gd name="connsiteY35-842" fmla="*/ 442913 h 1362075"/>
                <a:gd name="connsiteX36-843" fmla="*/ 1109663 w 1643063"/>
                <a:gd name="connsiteY36-844" fmla="*/ 490538 h 1362075"/>
                <a:gd name="connsiteX37-845" fmla="*/ 1081088 w 1643063"/>
                <a:gd name="connsiteY37-846" fmla="*/ 519113 h 1362075"/>
                <a:gd name="connsiteX38-847" fmla="*/ 1128713 w 1643063"/>
                <a:gd name="connsiteY38-848" fmla="*/ 542925 h 1362075"/>
                <a:gd name="connsiteX39-849" fmla="*/ 1166813 w 1643063"/>
                <a:gd name="connsiteY39-850" fmla="*/ 523875 h 1362075"/>
                <a:gd name="connsiteX40-851" fmla="*/ 1176338 w 1643063"/>
                <a:gd name="connsiteY40-852" fmla="*/ 557213 h 1362075"/>
                <a:gd name="connsiteX41-853" fmla="*/ 1219200 w 1643063"/>
                <a:gd name="connsiteY41-854" fmla="*/ 590550 h 1362075"/>
                <a:gd name="connsiteX42-855" fmla="*/ 1200150 w 1643063"/>
                <a:gd name="connsiteY42-856" fmla="*/ 642938 h 1362075"/>
                <a:gd name="connsiteX43-857" fmla="*/ 1209675 w 1643063"/>
                <a:gd name="connsiteY43-858" fmla="*/ 681038 h 1362075"/>
                <a:gd name="connsiteX44-859" fmla="*/ 1281113 w 1643063"/>
                <a:gd name="connsiteY44-860" fmla="*/ 676275 h 1362075"/>
                <a:gd name="connsiteX45-861" fmla="*/ 1266825 w 1643063"/>
                <a:gd name="connsiteY45-862" fmla="*/ 709613 h 1362075"/>
                <a:gd name="connsiteX46-863" fmla="*/ 1309688 w 1643063"/>
                <a:gd name="connsiteY46-864" fmla="*/ 704850 h 1362075"/>
                <a:gd name="connsiteX47-865" fmla="*/ 1309688 w 1643063"/>
                <a:gd name="connsiteY47-866" fmla="*/ 704850 h 1362075"/>
                <a:gd name="connsiteX48-867" fmla="*/ 1347788 w 1643063"/>
                <a:gd name="connsiteY48-868" fmla="*/ 709613 h 1362075"/>
                <a:gd name="connsiteX49-869" fmla="*/ 1338263 w 1643063"/>
                <a:gd name="connsiteY49-870" fmla="*/ 723900 h 1362075"/>
                <a:gd name="connsiteX50-871" fmla="*/ 1338263 w 1643063"/>
                <a:gd name="connsiteY50-872" fmla="*/ 762000 h 1362075"/>
                <a:gd name="connsiteX51-873" fmla="*/ 1319213 w 1643063"/>
                <a:gd name="connsiteY51-874" fmla="*/ 790575 h 1362075"/>
                <a:gd name="connsiteX52-875" fmla="*/ 1366838 w 1643063"/>
                <a:gd name="connsiteY52-876" fmla="*/ 790575 h 1362075"/>
                <a:gd name="connsiteX53-877" fmla="*/ 1385888 w 1643063"/>
                <a:gd name="connsiteY53-878" fmla="*/ 771525 h 1362075"/>
                <a:gd name="connsiteX54-879" fmla="*/ 1390650 w 1643063"/>
                <a:gd name="connsiteY54-880" fmla="*/ 809625 h 1362075"/>
                <a:gd name="connsiteX55-881" fmla="*/ 1534713 w 1643063"/>
                <a:gd name="connsiteY55-882" fmla="*/ 871538 h 1362075"/>
                <a:gd name="connsiteX56-883" fmla="*/ 1488405 w 1643063"/>
                <a:gd name="connsiteY56-884" fmla="*/ 922222 h 1362075"/>
                <a:gd name="connsiteX57-885" fmla="*/ 1504250 w 1643063"/>
                <a:gd name="connsiteY57-886" fmla="*/ 947738 h 1362075"/>
                <a:gd name="connsiteX58-887" fmla="*/ 1481138 w 1643063"/>
                <a:gd name="connsiteY58-888" fmla="*/ 928688 h 1362075"/>
                <a:gd name="connsiteX59-889" fmla="*/ 1481138 w 1643063"/>
                <a:gd name="connsiteY59-890" fmla="*/ 928688 h 1362075"/>
                <a:gd name="connsiteX60-891" fmla="*/ 1519238 w 1643063"/>
                <a:gd name="connsiteY60-892" fmla="*/ 971550 h 1362075"/>
                <a:gd name="connsiteX61-893" fmla="*/ 1476375 w 1643063"/>
                <a:gd name="connsiteY61-894" fmla="*/ 1042988 h 1362075"/>
                <a:gd name="connsiteX62-895" fmla="*/ 1443038 w 1643063"/>
                <a:gd name="connsiteY62-896" fmla="*/ 1081088 h 1362075"/>
                <a:gd name="connsiteX63-897" fmla="*/ 1438275 w 1643063"/>
                <a:gd name="connsiteY63-898" fmla="*/ 1119188 h 1362075"/>
                <a:gd name="connsiteX64-899" fmla="*/ 1481138 w 1643063"/>
                <a:gd name="connsiteY64-900" fmla="*/ 1123950 h 1362075"/>
                <a:gd name="connsiteX65-901" fmla="*/ 1481138 w 1643063"/>
                <a:gd name="connsiteY65-902" fmla="*/ 1123950 h 1362075"/>
                <a:gd name="connsiteX66-903" fmla="*/ 1543050 w 1643063"/>
                <a:gd name="connsiteY66-904" fmla="*/ 1119188 h 1362075"/>
                <a:gd name="connsiteX67-905" fmla="*/ 1566863 w 1643063"/>
                <a:gd name="connsiteY67-906" fmla="*/ 1143000 h 1362075"/>
                <a:gd name="connsiteX68-907" fmla="*/ 1576388 w 1643063"/>
                <a:gd name="connsiteY68-908" fmla="*/ 1181100 h 1362075"/>
                <a:gd name="connsiteX69-909" fmla="*/ 1576388 w 1643063"/>
                <a:gd name="connsiteY69-910" fmla="*/ 1181100 h 1362075"/>
                <a:gd name="connsiteX70-911" fmla="*/ 1614488 w 1643063"/>
                <a:gd name="connsiteY70-912" fmla="*/ 1223963 h 1362075"/>
                <a:gd name="connsiteX71-913" fmla="*/ 1643063 w 1643063"/>
                <a:gd name="connsiteY71-914" fmla="*/ 1219200 h 1362075"/>
                <a:gd name="connsiteX72-915" fmla="*/ 1630410 w 1643063"/>
                <a:gd name="connsiteY72-916" fmla="*/ 1245632 h 1362075"/>
                <a:gd name="connsiteX73-917" fmla="*/ 1574858 w 1643063"/>
                <a:gd name="connsiteY73-918" fmla="*/ 1301112 h 1362075"/>
                <a:gd name="connsiteX74-919" fmla="*/ 1566897 w 1643063"/>
                <a:gd name="connsiteY74-920" fmla="*/ 1338737 h 1362075"/>
                <a:gd name="connsiteX75-921" fmla="*/ 1533525 w 1643063"/>
                <a:gd name="connsiteY75-922" fmla="*/ 1352550 h 1362075"/>
                <a:gd name="connsiteX76-923" fmla="*/ 1485900 w 1643063"/>
                <a:gd name="connsiteY76-924" fmla="*/ 1362075 h 1362075"/>
                <a:gd name="connsiteX0-925" fmla="*/ 0 w 1643063"/>
                <a:gd name="connsiteY0-926" fmla="*/ 128588 h 1362075"/>
                <a:gd name="connsiteX1-927" fmla="*/ 38100 w 1643063"/>
                <a:gd name="connsiteY1-928" fmla="*/ 90488 h 1362075"/>
                <a:gd name="connsiteX2-929" fmla="*/ 52388 w 1643063"/>
                <a:gd name="connsiteY2-930" fmla="*/ 66675 h 1362075"/>
                <a:gd name="connsiteX3-931" fmla="*/ 66675 w 1643063"/>
                <a:gd name="connsiteY3-932" fmla="*/ 47625 h 1362075"/>
                <a:gd name="connsiteX4-933" fmla="*/ 90488 w 1643063"/>
                <a:gd name="connsiteY4-934" fmla="*/ 61913 h 1362075"/>
                <a:gd name="connsiteX5-935" fmla="*/ 114300 w 1643063"/>
                <a:gd name="connsiteY5-936" fmla="*/ 76200 h 1362075"/>
                <a:gd name="connsiteX6-937" fmla="*/ 123825 w 1643063"/>
                <a:gd name="connsiteY6-938" fmla="*/ 61913 h 1362075"/>
                <a:gd name="connsiteX7-939" fmla="*/ 147638 w 1643063"/>
                <a:gd name="connsiteY7-940" fmla="*/ 23813 h 1362075"/>
                <a:gd name="connsiteX8-941" fmla="*/ 147638 w 1643063"/>
                <a:gd name="connsiteY8-942" fmla="*/ 23813 h 1362075"/>
                <a:gd name="connsiteX9-943" fmla="*/ 247650 w 1643063"/>
                <a:gd name="connsiteY9-944" fmla="*/ 28575 h 1362075"/>
                <a:gd name="connsiteX10-945" fmla="*/ 300038 w 1643063"/>
                <a:gd name="connsiteY10-946" fmla="*/ 19050 h 1362075"/>
                <a:gd name="connsiteX11-947" fmla="*/ 323850 w 1643063"/>
                <a:gd name="connsiteY11-948" fmla="*/ 0 h 1362075"/>
                <a:gd name="connsiteX12-949" fmla="*/ 376238 w 1643063"/>
                <a:gd name="connsiteY12-950" fmla="*/ 14288 h 1362075"/>
                <a:gd name="connsiteX13-951" fmla="*/ 457200 w 1643063"/>
                <a:gd name="connsiteY13-952" fmla="*/ 33338 h 1362075"/>
                <a:gd name="connsiteX14-953" fmla="*/ 457200 w 1643063"/>
                <a:gd name="connsiteY14-954" fmla="*/ 33338 h 1362075"/>
                <a:gd name="connsiteX15-955" fmla="*/ 504825 w 1643063"/>
                <a:gd name="connsiteY15-956" fmla="*/ 47625 h 1362075"/>
                <a:gd name="connsiteX16-957" fmla="*/ 504825 w 1643063"/>
                <a:gd name="connsiteY16-958" fmla="*/ 47625 h 1362075"/>
                <a:gd name="connsiteX17-959" fmla="*/ 542925 w 1643063"/>
                <a:gd name="connsiteY17-960" fmla="*/ 85725 h 1362075"/>
                <a:gd name="connsiteX18-961" fmla="*/ 542925 w 1643063"/>
                <a:gd name="connsiteY18-962" fmla="*/ 85725 h 1362075"/>
                <a:gd name="connsiteX19-963" fmla="*/ 533400 w 1643063"/>
                <a:gd name="connsiteY19-964" fmla="*/ 157163 h 1362075"/>
                <a:gd name="connsiteX20-965" fmla="*/ 509588 w 1643063"/>
                <a:gd name="connsiteY20-966" fmla="*/ 195263 h 1362075"/>
                <a:gd name="connsiteX21-967" fmla="*/ 576263 w 1643063"/>
                <a:gd name="connsiteY21-968" fmla="*/ 214313 h 1362075"/>
                <a:gd name="connsiteX22-969" fmla="*/ 647700 w 1643063"/>
                <a:gd name="connsiteY22-970" fmla="*/ 228600 h 1362075"/>
                <a:gd name="connsiteX23-971" fmla="*/ 695325 w 1643063"/>
                <a:gd name="connsiteY23-972" fmla="*/ 261938 h 1362075"/>
                <a:gd name="connsiteX24-973" fmla="*/ 742950 w 1643063"/>
                <a:gd name="connsiteY24-974" fmla="*/ 252413 h 1362075"/>
                <a:gd name="connsiteX25-975" fmla="*/ 790575 w 1643063"/>
                <a:gd name="connsiteY25-976" fmla="*/ 290513 h 1362075"/>
                <a:gd name="connsiteX26-977" fmla="*/ 852488 w 1643063"/>
                <a:gd name="connsiteY26-978" fmla="*/ 314325 h 1362075"/>
                <a:gd name="connsiteX27-979" fmla="*/ 866775 w 1643063"/>
                <a:gd name="connsiteY27-980" fmla="*/ 300038 h 1362075"/>
                <a:gd name="connsiteX28-981" fmla="*/ 900113 w 1643063"/>
                <a:gd name="connsiteY28-982" fmla="*/ 347663 h 1362075"/>
                <a:gd name="connsiteX29-983" fmla="*/ 947738 w 1643063"/>
                <a:gd name="connsiteY29-984" fmla="*/ 357188 h 1362075"/>
                <a:gd name="connsiteX30-985" fmla="*/ 952500 w 1643063"/>
                <a:gd name="connsiteY30-986" fmla="*/ 352425 h 1362075"/>
                <a:gd name="connsiteX31-987" fmla="*/ 1004888 w 1643063"/>
                <a:gd name="connsiteY31-988" fmla="*/ 366713 h 1362075"/>
                <a:gd name="connsiteX32-989" fmla="*/ 1004888 w 1643063"/>
                <a:gd name="connsiteY32-990" fmla="*/ 366713 h 1362075"/>
                <a:gd name="connsiteX33-991" fmla="*/ 1076325 w 1643063"/>
                <a:gd name="connsiteY33-992" fmla="*/ 361950 h 1362075"/>
                <a:gd name="connsiteX34-993" fmla="*/ 1062038 w 1643063"/>
                <a:gd name="connsiteY34-994" fmla="*/ 400050 h 1362075"/>
                <a:gd name="connsiteX35-995" fmla="*/ 1066800 w 1643063"/>
                <a:gd name="connsiteY35-996" fmla="*/ 442913 h 1362075"/>
                <a:gd name="connsiteX36-997" fmla="*/ 1109663 w 1643063"/>
                <a:gd name="connsiteY36-998" fmla="*/ 490538 h 1362075"/>
                <a:gd name="connsiteX37-999" fmla="*/ 1081088 w 1643063"/>
                <a:gd name="connsiteY37-1000" fmla="*/ 519113 h 1362075"/>
                <a:gd name="connsiteX38-1001" fmla="*/ 1128713 w 1643063"/>
                <a:gd name="connsiteY38-1002" fmla="*/ 542925 h 1362075"/>
                <a:gd name="connsiteX39-1003" fmla="*/ 1166813 w 1643063"/>
                <a:gd name="connsiteY39-1004" fmla="*/ 523875 h 1362075"/>
                <a:gd name="connsiteX40-1005" fmla="*/ 1176338 w 1643063"/>
                <a:gd name="connsiteY40-1006" fmla="*/ 557213 h 1362075"/>
                <a:gd name="connsiteX41-1007" fmla="*/ 1219200 w 1643063"/>
                <a:gd name="connsiteY41-1008" fmla="*/ 590550 h 1362075"/>
                <a:gd name="connsiteX42-1009" fmla="*/ 1200150 w 1643063"/>
                <a:gd name="connsiteY42-1010" fmla="*/ 642938 h 1362075"/>
                <a:gd name="connsiteX43-1011" fmla="*/ 1209675 w 1643063"/>
                <a:gd name="connsiteY43-1012" fmla="*/ 681038 h 1362075"/>
                <a:gd name="connsiteX44-1013" fmla="*/ 1281113 w 1643063"/>
                <a:gd name="connsiteY44-1014" fmla="*/ 676275 h 1362075"/>
                <a:gd name="connsiteX45-1015" fmla="*/ 1266825 w 1643063"/>
                <a:gd name="connsiteY45-1016" fmla="*/ 709613 h 1362075"/>
                <a:gd name="connsiteX46-1017" fmla="*/ 1309688 w 1643063"/>
                <a:gd name="connsiteY46-1018" fmla="*/ 704850 h 1362075"/>
                <a:gd name="connsiteX47-1019" fmla="*/ 1309688 w 1643063"/>
                <a:gd name="connsiteY47-1020" fmla="*/ 704850 h 1362075"/>
                <a:gd name="connsiteX48-1021" fmla="*/ 1347788 w 1643063"/>
                <a:gd name="connsiteY48-1022" fmla="*/ 709613 h 1362075"/>
                <a:gd name="connsiteX49-1023" fmla="*/ 1338263 w 1643063"/>
                <a:gd name="connsiteY49-1024" fmla="*/ 723900 h 1362075"/>
                <a:gd name="connsiteX50-1025" fmla="*/ 1338263 w 1643063"/>
                <a:gd name="connsiteY50-1026" fmla="*/ 762000 h 1362075"/>
                <a:gd name="connsiteX51-1027" fmla="*/ 1319213 w 1643063"/>
                <a:gd name="connsiteY51-1028" fmla="*/ 790575 h 1362075"/>
                <a:gd name="connsiteX52-1029" fmla="*/ 1366838 w 1643063"/>
                <a:gd name="connsiteY52-1030" fmla="*/ 790575 h 1362075"/>
                <a:gd name="connsiteX53-1031" fmla="*/ 1385888 w 1643063"/>
                <a:gd name="connsiteY53-1032" fmla="*/ 771525 h 1362075"/>
                <a:gd name="connsiteX54-1033" fmla="*/ 1390650 w 1643063"/>
                <a:gd name="connsiteY54-1034" fmla="*/ 809625 h 1362075"/>
                <a:gd name="connsiteX55-1035" fmla="*/ 1534713 w 1643063"/>
                <a:gd name="connsiteY55-1036" fmla="*/ 871538 h 1362075"/>
                <a:gd name="connsiteX56-1037" fmla="*/ 1509343 w 1643063"/>
                <a:gd name="connsiteY56-1038" fmla="*/ 943630 h 1362075"/>
                <a:gd name="connsiteX57-1039" fmla="*/ 1504250 w 1643063"/>
                <a:gd name="connsiteY57-1040" fmla="*/ 947738 h 1362075"/>
                <a:gd name="connsiteX58-1041" fmla="*/ 1481138 w 1643063"/>
                <a:gd name="connsiteY58-1042" fmla="*/ 928688 h 1362075"/>
                <a:gd name="connsiteX59-1043" fmla="*/ 1481138 w 1643063"/>
                <a:gd name="connsiteY59-1044" fmla="*/ 928688 h 1362075"/>
                <a:gd name="connsiteX60-1045" fmla="*/ 1519238 w 1643063"/>
                <a:gd name="connsiteY60-1046" fmla="*/ 971550 h 1362075"/>
                <a:gd name="connsiteX61-1047" fmla="*/ 1476375 w 1643063"/>
                <a:gd name="connsiteY61-1048" fmla="*/ 1042988 h 1362075"/>
                <a:gd name="connsiteX62-1049" fmla="*/ 1443038 w 1643063"/>
                <a:gd name="connsiteY62-1050" fmla="*/ 1081088 h 1362075"/>
                <a:gd name="connsiteX63-1051" fmla="*/ 1438275 w 1643063"/>
                <a:gd name="connsiteY63-1052" fmla="*/ 1119188 h 1362075"/>
                <a:gd name="connsiteX64-1053" fmla="*/ 1481138 w 1643063"/>
                <a:gd name="connsiteY64-1054" fmla="*/ 1123950 h 1362075"/>
                <a:gd name="connsiteX65-1055" fmla="*/ 1481138 w 1643063"/>
                <a:gd name="connsiteY65-1056" fmla="*/ 1123950 h 1362075"/>
                <a:gd name="connsiteX66-1057" fmla="*/ 1543050 w 1643063"/>
                <a:gd name="connsiteY66-1058" fmla="*/ 1119188 h 1362075"/>
                <a:gd name="connsiteX67-1059" fmla="*/ 1566863 w 1643063"/>
                <a:gd name="connsiteY67-1060" fmla="*/ 1143000 h 1362075"/>
                <a:gd name="connsiteX68-1061" fmla="*/ 1576388 w 1643063"/>
                <a:gd name="connsiteY68-1062" fmla="*/ 1181100 h 1362075"/>
                <a:gd name="connsiteX69-1063" fmla="*/ 1576388 w 1643063"/>
                <a:gd name="connsiteY69-1064" fmla="*/ 1181100 h 1362075"/>
                <a:gd name="connsiteX70-1065" fmla="*/ 1614488 w 1643063"/>
                <a:gd name="connsiteY70-1066" fmla="*/ 1223963 h 1362075"/>
                <a:gd name="connsiteX71-1067" fmla="*/ 1643063 w 1643063"/>
                <a:gd name="connsiteY71-1068" fmla="*/ 1219200 h 1362075"/>
                <a:gd name="connsiteX72-1069" fmla="*/ 1630410 w 1643063"/>
                <a:gd name="connsiteY72-1070" fmla="*/ 1245632 h 1362075"/>
                <a:gd name="connsiteX73-1071" fmla="*/ 1574858 w 1643063"/>
                <a:gd name="connsiteY73-1072" fmla="*/ 1301112 h 1362075"/>
                <a:gd name="connsiteX74-1073" fmla="*/ 1566897 w 1643063"/>
                <a:gd name="connsiteY74-1074" fmla="*/ 1338737 h 1362075"/>
                <a:gd name="connsiteX75-1075" fmla="*/ 1533525 w 1643063"/>
                <a:gd name="connsiteY75-1076" fmla="*/ 1352550 h 1362075"/>
                <a:gd name="connsiteX76-1077" fmla="*/ 1485900 w 1643063"/>
                <a:gd name="connsiteY76-1078" fmla="*/ 1362075 h 1362075"/>
                <a:gd name="connsiteX0-1079" fmla="*/ 0 w 1643063"/>
                <a:gd name="connsiteY0-1080" fmla="*/ 128588 h 1362075"/>
                <a:gd name="connsiteX1-1081" fmla="*/ 38100 w 1643063"/>
                <a:gd name="connsiteY1-1082" fmla="*/ 90488 h 1362075"/>
                <a:gd name="connsiteX2-1083" fmla="*/ 52388 w 1643063"/>
                <a:gd name="connsiteY2-1084" fmla="*/ 66675 h 1362075"/>
                <a:gd name="connsiteX3-1085" fmla="*/ 66675 w 1643063"/>
                <a:gd name="connsiteY3-1086" fmla="*/ 47625 h 1362075"/>
                <a:gd name="connsiteX4-1087" fmla="*/ 90488 w 1643063"/>
                <a:gd name="connsiteY4-1088" fmla="*/ 61913 h 1362075"/>
                <a:gd name="connsiteX5-1089" fmla="*/ 114300 w 1643063"/>
                <a:gd name="connsiteY5-1090" fmla="*/ 76200 h 1362075"/>
                <a:gd name="connsiteX6-1091" fmla="*/ 123825 w 1643063"/>
                <a:gd name="connsiteY6-1092" fmla="*/ 61913 h 1362075"/>
                <a:gd name="connsiteX7-1093" fmla="*/ 147638 w 1643063"/>
                <a:gd name="connsiteY7-1094" fmla="*/ 23813 h 1362075"/>
                <a:gd name="connsiteX8-1095" fmla="*/ 147638 w 1643063"/>
                <a:gd name="connsiteY8-1096" fmla="*/ 23813 h 1362075"/>
                <a:gd name="connsiteX9-1097" fmla="*/ 247650 w 1643063"/>
                <a:gd name="connsiteY9-1098" fmla="*/ 28575 h 1362075"/>
                <a:gd name="connsiteX10-1099" fmla="*/ 300038 w 1643063"/>
                <a:gd name="connsiteY10-1100" fmla="*/ 19050 h 1362075"/>
                <a:gd name="connsiteX11-1101" fmla="*/ 323850 w 1643063"/>
                <a:gd name="connsiteY11-1102" fmla="*/ 0 h 1362075"/>
                <a:gd name="connsiteX12-1103" fmla="*/ 376238 w 1643063"/>
                <a:gd name="connsiteY12-1104" fmla="*/ 14288 h 1362075"/>
                <a:gd name="connsiteX13-1105" fmla="*/ 457200 w 1643063"/>
                <a:gd name="connsiteY13-1106" fmla="*/ 33338 h 1362075"/>
                <a:gd name="connsiteX14-1107" fmla="*/ 457200 w 1643063"/>
                <a:gd name="connsiteY14-1108" fmla="*/ 33338 h 1362075"/>
                <a:gd name="connsiteX15-1109" fmla="*/ 504825 w 1643063"/>
                <a:gd name="connsiteY15-1110" fmla="*/ 47625 h 1362075"/>
                <a:gd name="connsiteX16-1111" fmla="*/ 504825 w 1643063"/>
                <a:gd name="connsiteY16-1112" fmla="*/ 47625 h 1362075"/>
                <a:gd name="connsiteX17-1113" fmla="*/ 542925 w 1643063"/>
                <a:gd name="connsiteY17-1114" fmla="*/ 85725 h 1362075"/>
                <a:gd name="connsiteX18-1115" fmla="*/ 542925 w 1643063"/>
                <a:gd name="connsiteY18-1116" fmla="*/ 85725 h 1362075"/>
                <a:gd name="connsiteX19-1117" fmla="*/ 533400 w 1643063"/>
                <a:gd name="connsiteY19-1118" fmla="*/ 157163 h 1362075"/>
                <a:gd name="connsiteX20-1119" fmla="*/ 509588 w 1643063"/>
                <a:gd name="connsiteY20-1120" fmla="*/ 195263 h 1362075"/>
                <a:gd name="connsiteX21-1121" fmla="*/ 576263 w 1643063"/>
                <a:gd name="connsiteY21-1122" fmla="*/ 214313 h 1362075"/>
                <a:gd name="connsiteX22-1123" fmla="*/ 647700 w 1643063"/>
                <a:gd name="connsiteY22-1124" fmla="*/ 228600 h 1362075"/>
                <a:gd name="connsiteX23-1125" fmla="*/ 695325 w 1643063"/>
                <a:gd name="connsiteY23-1126" fmla="*/ 261938 h 1362075"/>
                <a:gd name="connsiteX24-1127" fmla="*/ 742950 w 1643063"/>
                <a:gd name="connsiteY24-1128" fmla="*/ 252413 h 1362075"/>
                <a:gd name="connsiteX25-1129" fmla="*/ 790575 w 1643063"/>
                <a:gd name="connsiteY25-1130" fmla="*/ 290513 h 1362075"/>
                <a:gd name="connsiteX26-1131" fmla="*/ 852488 w 1643063"/>
                <a:gd name="connsiteY26-1132" fmla="*/ 314325 h 1362075"/>
                <a:gd name="connsiteX27-1133" fmla="*/ 866775 w 1643063"/>
                <a:gd name="connsiteY27-1134" fmla="*/ 300038 h 1362075"/>
                <a:gd name="connsiteX28-1135" fmla="*/ 900113 w 1643063"/>
                <a:gd name="connsiteY28-1136" fmla="*/ 347663 h 1362075"/>
                <a:gd name="connsiteX29-1137" fmla="*/ 947738 w 1643063"/>
                <a:gd name="connsiteY29-1138" fmla="*/ 357188 h 1362075"/>
                <a:gd name="connsiteX30-1139" fmla="*/ 952500 w 1643063"/>
                <a:gd name="connsiteY30-1140" fmla="*/ 352425 h 1362075"/>
                <a:gd name="connsiteX31-1141" fmla="*/ 1004888 w 1643063"/>
                <a:gd name="connsiteY31-1142" fmla="*/ 366713 h 1362075"/>
                <a:gd name="connsiteX32-1143" fmla="*/ 1004888 w 1643063"/>
                <a:gd name="connsiteY32-1144" fmla="*/ 366713 h 1362075"/>
                <a:gd name="connsiteX33-1145" fmla="*/ 1076325 w 1643063"/>
                <a:gd name="connsiteY33-1146" fmla="*/ 361950 h 1362075"/>
                <a:gd name="connsiteX34-1147" fmla="*/ 1062038 w 1643063"/>
                <a:gd name="connsiteY34-1148" fmla="*/ 400050 h 1362075"/>
                <a:gd name="connsiteX35-1149" fmla="*/ 1066800 w 1643063"/>
                <a:gd name="connsiteY35-1150" fmla="*/ 442913 h 1362075"/>
                <a:gd name="connsiteX36-1151" fmla="*/ 1109663 w 1643063"/>
                <a:gd name="connsiteY36-1152" fmla="*/ 490538 h 1362075"/>
                <a:gd name="connsiteX37-1153" fmla="*/ 1081088 w 1643063"/>
                <a:gd name="connsiteY37-1154" fmla="*/ 519113 h 1362075"/>
                <a:gd name="connsiteX38-1155" fmla="*/ 1128713 w 1643063"/>
                <a:gd name="connsiteY38-1156" fmla="*/ 542925 h 1362075"/>
                <a:gd name="connsiteX39-1157" fmla="*/ 1166813 w 1643063"/>
                <a:gd name="connsiteY39-1158" fmla="*/ 523875 h 1362075"/>
                <a:gd name="connsiteX40-1159" fmla="*/ 1176338 w 1643063"/>
                <a:gd name="connsiteY40-1160" fmla="*/ 557213 h 1362075"/>
                <a:gd name="connsiteX41-1161" fmla="*/ 1219200 w 1643063"/>
                <a:gd name="connsiteY41-1162" fmla="*/ 590550 h 1362075"/>
                <a:gd name="connsiteX42-1163" fmla="*/ 1200150 w 1643063"/>
                <a:gd name="connsiteY42-1164" fmla="*/ 642938 h 1362075"/>
                <a:gd name="connsiteX43-1165" fmla="*/ 1209675 w 1643063"/>
                <a:gd name="connsiteY43-1166" fmla="*/ 681038 h 1362075"/>
                <a:gd name="connsiteX44-1167" fmla="*/ 1281113 w 1643063"/>
                <a:gd name="connsiteY44-1168" fmla="*/ 676275 h 1362075"/>
                <a:gd name="connsiteX45-1169" fmla="*/ 1266825 w 1643063"/>
                <a:gd name="connsiteY45-1170" fmla="*/ 709613 h 1362075"/>
                <a:gd name="connsiteX46-1171" fmla="*/ 1309688 w 1643063"/>
                <a:gd name="connsiteY46-1172" fmla="*/ 704850 h 1362075"/>
                <a:gd name="connsiteX47-1173" fmla="*/ 1309688 w 1643063"/>
                <a:gd name="connsiteY47-1174" fmla="*/ 704850 h 1362075"/>
                <a:gd name="connsiteX48-1175" fmla="*/ 1347788 w 1643063"/>
                <a:gd name="connsiteY48-1176" fmla="*/ 709613 h 1362075"/>
                <a:gd name="connsiteX49-1177" fmla="*/ 1338263 w 1643063"/>
                <a:gd name="connsiteY49-1178" fmla="*/ 723900 h 1362075"/>
                <a:gd name="connsiteX50-1179" fmla="*/ 1338263 w 1643063"/>
                <a:gd name="connsiteY50-1180" fmla="*/ 762000 h 1362075"/>
                <a:gd name="connsiteX51-1181" fmla="*/ 1319213 w 1643063"/>
                <a:gd name="connsiteY51-1182" fmla="*/ 790575 h 1362075"/>
                <a:gd name="connsiteX52-1183" fmla="*/ 1366838 w 1643063"/>
                <a:gd name="connsiteY52-1184" fmla="*/ 790575 h 1362075"/>
                <a:gd name="connsiteX53-1185" fmla="*/ 1385888 w 1643063"/>
                <a:gd name="connsiteY53-1186" fmla="*/ 771525 h 1362075"/>
                <a:gd name="connsiteX54-1187" fmla="*/ 1390650 w 1643063"/>
                <a:gd name="connsiteY54-1188" fmla="*/ 809625 h 1362075"/>
                <a:gd name="connsiteX55-1189" fmla="*/ 1520755 w 1643063"/>
                <a:gd name="connsiteY55-1190" fmla="*/ 868480 h 1362075"/>
                <a:gd name="connsiteX56-1191" fmla="*/ 1509343 w 1643063"/>
                <a:gd name="connsiteY56-1192" fmla="*/ 943630 h 1362075"/>
                <a:gd name="connsiteX57-1193" fmla="*/ 1504250 w 1643063"/>
                <a:gd name="connsiteY57-1194" fmla="*/ 947738 h 1362075"/>
                <a:gd name="connsiteX58-1195" fmla="*/ 1481138 w 1643063"/>
                <a:gd name="connsiteY58-1196" fmla="*/ 928688 h 1362075"/>
                <a:gd name="connsiteX59-1197" fmla="*/ 1481138 w 1643063"/>
                <a:gd name="connsiteY59-1198" fmla="*/ 928688 h 1362075"/>
                <a:gd name="connsiteX60-1199" fmla="*/ 1519238 w 1643063"/>
                <a:gd name="connsiteY60-1200" fmla="*/ 971550 h 1362075"/>
                <a:gd name="connsiteX61-1201" fmla="*/ 1476375 w 1643063"/>
                <a:gd name="connsiteY61-1202" fmla="*/ 1042988 h 1362075"/>
                <a:gd name="connsiteX62-1203" fmla="*/ 1443038 w 1643063"/>
                <a:gd name="connsiteY62-1204" fmla="*/ 1081088 h 1362075"/>
                <a:gd name="connsiteX63-1205" fmla="*/ 1438275 w 1643063"/>
                <a:gd name="connsiteY63-1206" fmla="*/ 1119188 h 1362075"/>
                <a:gd name="connsiteX64-1207" fmla="*/ 1481138 w 1643063"/>
                <a:gd name="connsiteY64-1208" fmla="*/ 1123950 h 1362075"/>
                <a:gd name="connsiteX65-1209" fmla="*/ 1481138 w 1643063"/>
                <a:gd name="connsiteY65-1210" fmla="*/ 1123950 h 1362075"/>
                <a:gd name="connsiteX66-1211" fmla="*/ 1543050 w 1643063"/>
                <a:gd name="connsiteY66-1212" fmla="*/ 1119188 h 1362075"/>
                <a:gd name="connsiteX67-1213" fmla="*/ 1566863 w 1643063"/>
                <a:gd name="connsiteY67-1214" fmla="*/ 1143000 h 1362075"/>
                <a:gd name="connsiteX68-1215" fmla="*/ 1576388 w 1643063"/>
                <a:gd name="connsiteY68-1216" fmla="*/ 1181100 h 1362075"/>
                <a:gd name="connsiteX69-1217" fmla="*/ 1576388 w 1643063"/>
                <a:gd name="connsiteY69-1218" fmla="*/ 1181100 h 1362075"/>
                <a:gd name="connsiteX70-1219" fmla="*/ 1614488 w 1643063"/>
                <a:gd name="connsiteY70-1220" fmla="*/ 1223963 h 1362075"/>
                <a:gd name="connsiteX71-1221" fmla="*/ 1643063 w 1643063"/>
                <a:gd name="connsiteY71-1222" fmla="*/ 1219200 h 1362075"/>
                <a:gd name="connsiteX72-1223" fmla="*/ 1630410 w 1643063"/>
                <a:gd name="connsiteY72-1224" fmla="*/ 1245632 h 1362075"/>
                <a:gd name="connsiteX73-1225" fmla="*/ 1574858 w 1643063"/>
                <a:gd name="connsiteY73-1226" fmla="*/ 1301112 h 1362075"/>
                <a:gd name="connsiteX74-1227" fmla="*/ 1566897 w 1643063"/>
                <a:gd name="connsiteY74-1228" fmla="*/ 1338737 h 1362075"/>
                <a:gd name="connsiteX75-1229" fmla="*/ 1533525 w 1643063"/>
                <a:gd name="connsiteY75-1230" fmla="*/ 1352550 h 1362075"/>
                <a:gd name="connsiteX76-1231" fmla="*/ 1485900 w 1643063"/>
                <a:gd name="connsiteY76-1232" fmla="*/ 1362075 h 1362075"/>
                <a:gd name="connsiteX0-1233" fmla="*/ 0 w 1643063"/>
                <a:gd name="connsiteY0-1234" fmla="*/ 128588 h 1362075"/>
                <a:gd name="connsiteX1-1235" fmla="*/ 38100 w 1643063"/>
                <a:gd name="connsiteY1-1236" fmla="*/ 90488 h 1362075"/>
                <a:gd name="connsiteX2-1237" fmla="*/ 52388 w 1643063"/>
                <a:gd name="connsiteY2-1238" fmla="*/ 66675 h 1362075"/>
                <a:gd name="connsiteX3-1239" fmla="*/ 66675 w 1643063"/>
                <a:gd name="connsiteY3-1240" fmla="*/ 47625 h 1362075"/>
                <a:gd name="connsiteX4-1241" fmla="*/ 90488 w 1643063"/>
                <a:gd name="connsiteY4-1242" fmla="*/ 61913 h 1362075"/>
                <a:gd name="connsiteX5-1243" fmla="*/ 114300 w 1643063"/>
                <a:gd name="connsiteY5-1244" fmla="*/ 76200 h 1362075"/>
                <a:gd name="connsiteX6-1245" fmla="*/ 123825 w 1643063"/>
                <a:gd name="connsiteY6-1246" fmla="*/ 61913 h 1362075"/>
                <a:gd name="connsiteX7-1247" fmla="*/ 147638 w 1643063"/>
                <a:gd name="connsiteY7-1248" fmla="*/ 23813 h 1362075"/>
                <a:gd name="connsiteX8-1249" fmla="*/ 147638 w 1643063"/>
                <a:gd name="connsiteY8-1250" fmla="*/ 23813 h 1362075"/>
                <a:gd name="connsiteX9-1251" fmla="*/ 247650 w 1643063"/>
                <a:gd name="connsiteY9-1252" fmla="*/ 28575 h 1362075"/>
                <a:gd name="connsiteX10-1253" fmla="*/ 300038 w 1643063"/>
                <a:gd name="connsiteY10-1254" fmla="*/ 19050 h 1362075"/>
                <a:gd name="connsiteX11-1255" fmla="*/ 323850 w 1643063"/>
                <a:gd name="connsiteY11-1256" fmla="*/ 0 h 1362075"/>
                <a:gd name="connsiteX12-1257" fmla="*/ 376238 w 1643063"/>
                <a:gd name="connsiteY12-1258" fmla="*/ 14288 h 1362075"/>
                <a:gd name="connsiteX13-1259" fmla="*/ 457200 w 1643063"/>
                <a:gd name="connsiteY13-1260" fmla="*/ 33338 h 1362075"/>
                <a:gd name="connsiteX14-1261" fmla="*/ 457200 w 1643063"/>
                <a:gd name="connsiteY14-1262" fmla="*/ 33338 h 1362075"/>
                <a:gd name="connsiteX15-1263" fmla="*/ 504825 w 1643063"/>
                <a:gd name="connsiteY15-1264" fmla="*/ 47625 h 1362075"/>
                <a:gd name="connsiteX16-1265" fmla="*/ 504825 w 1643063"/>
                <a:gd name="connsiteY16-1266" fmla="*/ 47625 h 1362075"/>
                <a:gd name="connsiteX17-1267" fmla="*/ 542925 w 1643063"/>
                <a:gd name="connsiteY17-1268" fmla="*/ 85725 h 1362075"/>
                <a:gd name="connsiteX18-1269" fmla="*/ 542925 w 1643063"/>
                <a:gd name="connsiteY18-1270" fmla="*/ 85725 h 1362075"/>
                <a:gd name="connsiteX19-1271" fmla="*/ 533400 w 1643063"/>
                <a:gd name="connsiteY19-1272" fmla="*/ 157163 h 1362075"/>
                <a:gd name="connsiteX20-1273" fmla="*/ 509588 w 1643063"/>
                <a:gd name="connsiteY20-1274" fmla="*/ 195263 h 1362075"/>
                <a:gd name="connsiteX21-1275" fmla="*/ 576263 w 1643063"/>
                <a:gd name="connsiteY21-1276" fmla="*/ 214313 h 1362075"/>
                <a:gd name="connsiteX22-1277" fmla="*/ 647700 w 1643063"/>
                <a:gd name="connsiteY22-1278" fmla="*/ 228600 h 1362075"/>
                <a:gd name="connsiteX23-1279" fmla="*/ 695325 w 1643063"/>
                <a:gd name="connsiteY23-1280" fmla="*/ 261938 h 1362075"/>
                <a:gd name="connsiteX24-1281" fmla="*/ 742950 w 1643063"/>
                <a:gd name="connsiteY24-1282" fmla="*/ 252413 h 1362075"/>
                <a:gd name="connsiteX25-1283" fmla="*/ 790575 w 1643063"/>
                <a:gd name="connsiteY25-1284" fmla="*/ 290513 h 1362075"/>
                <a:gd name="connsiteX26-1285" fmla="*/ 852488 w 1643063"/>
                <a:gd name="connsiteY26-1286" fmla="*/ 314325 h 1362075"/>
                <a:gd name="connsiteX27-1287" fmla="*/ 866775 w 1643063"/>
                <a:gd name="connsiteY27-1288" fmla="*/ 300038 h 1362075"/>
                <a:gd name="connsiteX28-1289" fmla="*/ 900113 w 1643063"/>
                <a:gd name="connsiteY28-1290" fmla="*/ 347663 h 1362075"/>
                <a:gd name="connsiteX29-1291" fmla="*/ 947738 w 1643063"/>
                <a:gd name="connsiteY29-1292" fmla="*/ 357188 h 1362075"/>
                <a:gd name="connsiteX30-1293" fmla="*/ 952500 w 1643063"/>
                <a:gd name="connsiteY30-1294" fmla="*/ 352425 h 1362075"/>
                <a:gd name="connsiteX31-1295" fmla="*/ 1004888 w 1643063"/>
                <a:gd name="connsiteY31-1296" fmla="*/ 366713 h 1362075"/>
                <a:gd name="connsiteX32-1297" fmla="*/ 1004888 w 1643063"/>
                <a:gd name="connsiteY32-1298" fmla="*/ 366713 h 1362075"/>
                <a:gd name="connsiteX33-1299" fmla="*/ 1076325 w 1643063"/>
                <a:gd name="connsiteY33-1300" fmla="*/ 361950 h 1362075"/>
                <a:gd name="connsiteX34-1301" fmla="*/ 1062038 w 1643063"/>
                <a:gd name="connsiteY34-1302" fmla="*/ 400050 h 1362075"/>
                <a:gd name="connsiteX35-1303" fmla="*/ 1066800 w 1643063"/>
                <a:gd name="connsiteY35-1304" fmla="*/ 442913 h 1362075"/>
                <a:gd name="connsiteX36-1305" fmla="*/ 1109663 w 1643063"/>
                <a:gd name="connsiteY36-1306" fmla="*/ 490538 h 1362075"/>
                <a:gd name="connsiteX37-1307" fmla="*/ 1081088 w 1643063"/>
                <a:gd name="connsiteY37-1308" fmla="*/ 519113 h 1362075"/>
                <a:gd name="connsiteX38-1309" fmla="*/ 1128713 w 1643063"/>
                <a:gd name="connsiteY38-1310" fmla="*/ 542925 h 1362075"/>
                <a:gd name="connsiteX39-1311" fmla="*/ 1166813 w 1643063"/>
                <a:gd name="connsiteY39-1312" fmla="*/ 523875 h 1362075"/>
                <a:gd name="connsiteX40-1313" fmla="*/ 1176338 w 1643063"/>
                <a:gd name="connsiteY40-1314" fmla="*/ 557213 h 1362075"/>
                <a:gd name="connsiteX41-1315" fmla="*/ 1219200 w 1643063"/>
                <a:gd name="connsiteY41-1316" fmla="*/ 590550 h 1362075"/>
                <a:gd name="connsiteX42-1317" fmla="*/ 1200150 w 1643063"/>
                <a:gd name="connsiteY42-1318" fmla="*/ 642938 h 1362075"/>
                <a:gd name="connsiteX43-1319" fmla="*/ 1209675 w 1643063"/>
                <a:gd name="connsiteY43-1320" fmla="*/ 681038 h 1362075"/>
                <a:gd name="connsiteX44-1321" fmla="*/ 1281113 w 1643063"/>
                <a:gd name="connsiteY44-1322" fmla="*/ 676275 h 1362075"/>
                <a:gd name="connsiteX45-1323" fmla="*/ 1266825 w 1643063"/>
                <a:gd name="connsiteY45-1324" fmla="*/ 709613 h 1362075"/>
                <a:gd name="connsiteX46-1325" fmla="*/ 1309688 w 1643063"/>
                <a:gd name="connsiteY46-1326" fmla="*/ 704850 h 1362075"/>
                <a:gd name="connsiteX47-1327" fmla="*/ 1309688 w 1643063"/>
                <a:gd name="connsiteY47-1328" fmla="*/ 704850 h 1362075"/>
                <a:gd name="connsiteX48-1329" fmla="*/ 1375706 w 1643063"/>
                <a:gd name="connsiteY48-1330" fmla="*/ 700439 h 1362075"/>
                <a:gd name="connsiteX49-1331" fmla="*/ 1338263 w 1643063"/>
                <a:gd name="connsiteY49-1332" fmla="*/ 723900 h 1362075"/>
                <a:gd name="connsiteX50-1333" fmla="*/ 1338263 w 1643063"/>
                <a:gd name="connsiteY50-1334" fmla="*/ 762000 h 1362075"/>
                <a:gd name="connsiteX51-1335" fmla="*/ 1319213 w 1643063"/>
                <a:gd name="connsiteY51-1336" fmla="*/ 790575 h 1362075"/>
                <a:gd name="connsiteX52-1337" fmla="*/ 1366838 w 1643063"/>
                <a:gd name="connsiteY52-1338" fmla="*/ 790575 h 1362075"/>
                <a:gd name="connsiteX53-1339" fmla="*/ 1385888 w 1643063"/>
                <a:gd name="connsiteY53-1340" fmla="*/ 771525 h 1362075"/>
                <a:gd name="connsiteX54-1341" fmla="*/ 1390650 w 1643063"/>
                <a:gd name="connsiteY54-1342" fmla="*/ 809625 h 1362075"/>
                <a:gd name="connsiteX55-1343" fmla="*/ 1520755 w 1643063"/>
                <a:gd name="connsiteY55-1344" fmla="*/ 868480 h 1362075"/>
                <a:gd name="connsiteX56-1345" fmla="*/ 1509343 w 1643063"/>
                <a:gd name="connsiteY56-1346" fmla="*/ 943630 h 1362075"/>
                <a:gd name="connsiteX57-1347" fmla="*/ 1504250 w 1643063"/>
                <a:gd name="connsiteY57-1348" fmla="*/ 947738 h 1362075"/>
                <a:gd name="connsiteX58-1349" fmla="*/ 1481138 w 1643063"/>
                <a:gd name="connsiteY58-1350" fmla="*/ 928688 h 1362075"/>
                <a:gd name="connsiteX59-1351" fmla="*/ 1481138 w 1643063"/>
                <a:gd name="connsiteY59-1352" fmla="*/ 928688 h 1362075"/>
                <a:gd name="connsiteX60-1353" fmla="*/ 1519238 w 1643063"/>
                <a:gd name="connsiteY60-1354" fmla="*/ 971550 h 1362075"/>
                <a:gd name="connsiteX61-1355" fmla="*/ 1476375 w 1643063"/>
                <a:gd name="connsiteY61-1356" fmla="*/ 1042988 h 1362075"/>
                <a:gd name="connsiteX62-1357" fmla="*/ 1443038 w 1643063"/>
                <a:gd name="connsiteY62-1358" fmla="*/ 1081088 h 1362075"/>
                <a:gd name="connsiteX63-1359" fmla="*/ 1438275 w 1643063"/>
                <a:gd name="connsiteY63-1360" fmla="*/ 1119188 h 1362075"/>
                <a:gd name="connsiteX64-1361" fmla="*/ 1481138 w 1643063"/>
                <a:gd name="connsiteY64-1362" fmla="*/ 1123950 h 1362075"/>
                <a:gd name="connsiteX65-1363" fmla="*/ 1481138 w 1643063"/>
                <a:gd name="connsiteY65-1364" fmla="*/ 1123950 h 1362075"/>
                <a:gd name="connsiteX66-1365" fmla="*/ 1543050 w 1643063"/>
                <a:gd name="connsiteY66-1366" fmla="*/ 1119188 h 1362075"/>
                <a:gd name="connsiteX67-1367" fmla="*/ 1566863 w 1643063"/>
                <a:gd name="connsiteY67-1368" fmla="*/ 1143000 h 1362075"/>
                <a:gd name="connsiteX68-1369" fmla="*/ 1576388 w 1643063"/>
                <a:gd name="connsiteY68-1370" fmla="*/ 1181100 h 1362075"/>
                <a:gd name="connsiteX69-1371" fmla="*/ 1576388 w 1643063"/>
                <a:gd name="connsiteY69-1372" fmla="*/ 1181100 h 1362075"/>
                <a:gd name="connsiteX70-1373" fmla="*/ 1614488 w 1643063"/>
                <a:gd name="connsiteY70-1374" fmla="*/ 1223963 h 1362075"/>
                <a:gd name="connsiteX71-1375" fmla="*/ 1643063 w 1643063"/>
                <a:gd name="connsiteY71-1376" fmla="*/ 1219200 h 1362075"/>
                <a:gd name="connsiteX72-1377" fmla="*/ 1630410 w 1643063"/>
                <a:gd name="connsiteY72-1378" fmla="*/ 1245632 h 1362075"/>
                <a:gd name="connsiteX73-1379" fmla="*/ 1574858 w 1643063"/>
                <a:gd name="connsiteY73-1380" fmla="*/ 1301112 h 1362075"/>
                <a:gd name="connsiteX74-1381" fmla="*/ 1566897 w 1643063"/>
                <a:gd name="connsiteY74-1382" fmla="*/ 1338737 h 1362075"/>
                <a:gd name="connsiteX75-1383" fmla="*/ 1533525 w 1643063"/>
                <a:gd name="connsiteY75-1384" fmla="*/ 1352550 h 1362075"/>
                <a:gd name="connsiteX76-1385" fmla="*/ 1485900 w 1643063"/>
                <a:gd name="connsiteY76-1386" fmla="*/ 1362075 h 1362075"/>
                <a:gd name="connsiteX0-1387" fmla="*/ 0 w 1643063"/>
                <a:gd name="connsiteY0-1388" fmla="*/ 128588 h 1362075"/>
                <a:gd name="connsiteX1-1389" fmla="*/ 38100 w 1643063"/>
                <a:gd name="connsiteY1-1390" fmla="*/ 90488 h 1362075"/>
                <a:gd name="connsiteX2-1391" fmla="*/ 52388 w 1643063"/>
                <a:gd name="connsiteY2-1392" fmla="*/ 66675 h 1362075"/>
                <a:gd name="connsiteX3-1393" fmla="*/ 66675 w 1643063"/>
                <a:gd name="connsiteY3-1394" fmla="*/ 47625 h 1362075"/>
                <a:gd name="connsiteX4-1395" fmla="*/ 90488 w 1643063"/>
                <a:gd name="connsiteY4-1396" fmla="*/ 61913 h 1362075"/>
                <a:gd name="connsiteX5-1397" fmla="*/ 114300 w 1643063"/>
                <a:gd name="connsiteY5-1398" fmla="*/ 76200 h 1362075"/>
                <a:gd name="connsiteX6-1399" fmla="*/ 123825 w 1643063"/>
                <a:gd name="connsiteY6-1400" fmla="*/ 61913 h 1362075"/>
                <a:gd name="connsiteX7-1401" fmla="*/ 147638 w 1643063"/>
                <a:gd name="connsiteY7-1402" fmla="*/ 23813 h 1362075"/>
                <a:gd name="connsiteX8-1403" fmla="*/ 147638 w 1643063"/>
                <a:gd name="connsiteY8-1404" fmla="*/ 23813 h 1362075"/>
                <a:gd name="connsiteX9-1405" fmla="*/ 247650 w 1643063"/>
                <a:gd name="connsiteY9-1406" fmla="*/ 28575 h 1362075"/>
                <a:gd name="connsiteX10-1407" fmla="*/ 300038 w 1643063"/>
                <a:gd name="connsiteY10-1408" fmla="*/ 19050 h 1362075"/>
                <a:gd name="connsiteX11-1409" fmla="*/ 323850 w 1643063"/>
                <a:gd name="connsiteY11-1410" fmla="*/ 0 h 1362075"/>
                <a:gd name="connsiteX12-1411" fmla="*/ 376238 w 1643063"/>
                <a:gd name="connsiteY12-1412" fmla="*/ 14288 h 1362075"/>
                <a:gd name="connsiteX13-1413" fmla="*/ 457200 w 1643063"/>
                <a:gd name="connsiteY13-1414" fmla="*/ 33338 h 1362075"/>
                <a:gd name="connsiteX14-1415" fmla="*/ 457200 w 1643063"/>
                <a:gd name="connsiteY14-1416" fmla="*/ 33338 h 1362075"/>
                <a:gd name="connsiteX15-1417" fmla="*/ 504825 w 1643063"/>
                <a:gd name="connsiteY15-1418" fmla="*/ 47625 h 1362075"/>
                <a:gd name="connsiteX16-1419" fmla="*/ 504825 w 1643063"/>
                <a:gd name="connsiteY16-1420" fmla="*/ 47625 h 1362075"/>
                <a:gd name="connsiteX17-1421" fmla="*/ 542925 w 1643063"/>
                <a:gd name="connsiteY17-1422" fmla="*/ 85725 h 1362075"/>
                <a:gd name="connsiteX18-1423" fmla="*/ 542925 w 1643063"/>
                <a:gd name="connsiteY18-1424" fmla="*/ 85725 h 1362075"/>
                <a:gd name="connsiteX19-1425" fmla="*/ 533400 w 1643063"/>
                <a:gd name="connsiteY19-1426" fmla="*/ 157163 h 1362075"/>
                <a:gd name="connsiteX20-1427" fmla="*/ 509588 w 1643063"/>
                <a:gd name="connsiteY20-1428" fmla="*/ 195263 h 1362075"/>
                <a:gd name="connsiteX21-1429" fmla="*/ 576263 w 1643063"/>
                <a:gd name="connsiteY21-1430" fmla="*/ 214313 h 1362075"/>
                <a:gd name="connsiteX22-1431" fmla="*/ 647700 w 1643063"/>
                <a:gd name="connsiteY22-1432" fmla="*/ 228600 h 1362075"/>
                <a:gd name="connsiteX23-1433" fmla="*/ 695325 w 1643063"/>
                <a:gd name="connsiteY23-1434" fmla="*/ 261938 h 1362075"/>
                <a:gd name="connsiteX24-1435" fmla="*/ 742950 w 1643063"/>
                <a:gd name="connsiteY24-1436" fmla="*/ 252413 h 1362075"/>
                <a:gd name="connsiteX25-1437" fmla="*/ 790575 w 1643063"/>
                <a:gd name="connsiteY25-1438" fmla="*/ 290513 h 1362075"/>
                <a:gd name="connsiteX26-1439" fmla="*/ 852488 w 1643063"/>
                <a:gd name="connsiteY26-1440" fmla="*/ 314325 h 1362075"/>
                <a:gd name="connsiteX27-1441" fmla="*/ 866775 w 1643063"/>
                <a:gd name="connsiteY27-1442" fmla="*/ 300038 h 1362075"/>
                <a:gd name="connsiteX28-1443" fmla="*/ 900113 w 1643063"/>
                <a:gd name="connsiteY28-1444" fmla="*/ 347663 h 1362075"/>
                <a:gd name="connsiteX29-1445" fmla="*/ 947738 w 1643063"/>
                <a:gd name="connsiteY29-1446" fmla="*/ 357188 h 1362075"/>
                <a:gd name="connsiteX30-1447" fmla="*/ 952500 w 1643063"/>
                <a:gd name="connsiteY30-1448" fmla="*/ 352425 h 1362075"/>
                <a:gd name="connsiteX31-1449" fmla="*/ 1004888 w 1643063"/>
                <a:gd name="connsiteY31-1450" fmla="*/ 366713 h 1362075"/>
                <a:gd name="connsiteX32-1451" fmla="*/ 1004888 w 1643063"/>
                <a:gd name="connsiteY32-1452" fmla="*/ 366713 h 1362075"/>
                <a:gd name="connsiteX33-1453" fmla="*/ 1076325 w 1643063"/>
                <a:gd name="connsiteY33-1454" fmla="*/ 361950 h 1362075"/>
                <a:gd name="connsiteX34-1455" fmla="*/ 1062038 w 1643063"/>
                <a:gd name="connsiteY34-1456" fmla="*/ 400050 h 1362075"/>
                <a:gd name="connsiteX35-1457" fmla="*/ 1066800 w 1643063"/>
                <a:gd name="connsiteY35-1458" fmla="*/ 442913 h 1362075"/>
                <a:gd name="connsiteX36-1459" fmla="*/ 1109663 w 1643063"/>
                <a:gd name="connsiteY36-1460" fmla="*/ 490538 h 1362075"/>
                <a:gd name="connsiteX37-1461" fmla="*/ 1081088 w 1643063"/>
                <a:gd name="connsiteY37-1462" fmla="*/ 519113 h 1362075"/>
                <a:gd name="connsiteX38-1463" fmla="*/ 1128713 w 1643063"/>
                <a:gd name="connsiteY38-1464" fmla="*/ 542925 h 1362075"/>
                <a:gd name="connsiteX39-1465" fmla="*/ 1166813 w 1643063"/>
                <a:gd name="connsiteY39-1466" fmla="*/ 523875 h 1362075"/>
                <a:gd name="connsiteX40-1467" fmla="*/ 1176338 w 1643063"/>
                <a:gd name="connsiteY40-1468" fmla="*/ 557213 h 1362075"/>
                <a:gd name="connsiteX41-1469" fmla="*/ 1219200 w 1643063"/>
                <a:gd name="connsiteY41-1470" fmla="*/ 590550 h 1362075"/>
                <a:gd name="connsiteX42-1471" fmla="*/ 1200150 w 1643063"/>
                <a:gd name="connsiteY42-1472" fmla="*/ 642938 h 1362075"/>
                <a:gd name="connsiteX43-1473" fmla="*/ 1209675 w 1643063"/>
                <a:gd name="connsiteY43-1474" fmla="*/ 681038 h 1362075"/>
                <a:gd name="connsiteX44-1475" fmla="*/ 1281113 w 1643063"/>
                <a:gd name="connsiteY44-1476" fmla="*/ 676275 h 1362075"/>
                <a:gd name="connsiteX45-1477" fmla="*/ 1266825 w 1643063"/>
                <a:gd name="connsiteY45-1478" fmla="*/ 709613 h 1362075"/>
                <a:gd name="connsiteX46-1479" fmla="*/ 1309688 w 1643063"/>
                <a:gd name="connsiteY46-1480" fmla="*/ 704850 h 1362075"/>
                <a:gd name="connsiteX47-1481" fmla="*/ 1309688 w 1643063"/>
                <a:gd name="connsiteY47-1482" fmla="*/ 704850 h 1362075"/>
                <a:gd name="connsiteX48-1483" fmla="*/ 1375706 w 1643063"/>
                <a:gd name="connsiteY48-1484" fmla="*/ 700439 h 1362075"/>
                <a:gd name="connsiteX49-1485" fmla="*/ 1373160 w 1643063"/>
                <a:gd name="connsiteY49-1486" fmla="*/ 739191 h 1362075"/>
                <a:gd name="connsiteX50-1487" fmla="*/ 1338263 w 1643063"/>
                <a:gd name="connsiteY50-1488" fmla="*/ 762000 h 1362075"/>
                <a:gd name="connsiteX51-1489" fmla="*/ 1319213 w 1643063"/>
                <a:gd name="connsiteY51-1490" fmla="*/ 790575 h 1362075"/>
                <a:gd name="connsiteX52-1491" fmla="*/ 1366838 w 1643063"/>
                <a:gd name="connsiteY52-1492" fmla="*/ 790575 h 1362075"/>
                <a:gd name="connsiteX53-1493" fmla="*/ 1385888 w 1643063"/>
                <a:gd name="connsiteY53-1494" fmla="*/ 771525 h 1362075"/>
                <a:gd name="connsiteX54-1495" fmla="*/ 1390650 w 1643063"/>
                <a:gd name="connsiteY54-1496" fmla="*/ 809625 h 1362075"/>
                <a:gd name="connsiteX55-1497" fmla="*/ 1520755 w 1643063"/>
                <a:gd name="connsiteY55-1498" fmla="*/ 868480 h 1362075"/>
                <a:gd name="connsiteX56-1499" fmla="*/ 1509343 w 1643063"/>
                <a:gd name="connsiteY56-1500" fmla="*/ 943630 h 1362075"/>
                <a:gd name="connsiteX57-1501" fmla="*/ 1504250 w 1643063"/>
                <a:gd name="connsiteY57-1502" fmla="*/ 947738 h 1362075"/>
                <a:gd name="connsiteX58-1503" fmla="*/ 1481138 w 1643063"/>
                <a:gd name="connsiteY58-1504" fmla="*/ 928688 h 1362075"/>
                <a:gd name="connsiteX59-1505" fmla="*/ 1481138 w 1643063"/>
                <a:gd name="connsiteY59-1506" fmla="*/ 928688 h 1362075"/>
                <a:gd name="connsiteX60-1507" fmla="*/ 1519238 w 1643063"/>
                <a:gd name="connsiteY60-1508" fmla="*/ 971550 h 1362075"/>
                <a:gd name="connsiteX61-1509" fmla="*/ 1476375 w 1643063"/>
                <a:gd name="connsiteY61-1510" fmla="*/ 1042988 h 1362075"/>
                <a:gd name="connsiteX62-1511" fmla="*/ 1443038 w 1643063"/>
                <a:gd name="connsiteY62-1512" fmla="*/ 1081088 h 1362075"/>
                <a:gd name="connsiteX63-1513" fmla="*/ 1438275 w 1643063"/>
                <a:gd name="connsiteY63-1514" fmla="*/ 1119188 h 1362075"/>
                <a:gd name="connsiteX64-1515" fmla="*/ 1481138 w 1643063"/>
                <a:gd name="connsiteY64-1516" fmla="*/ 1123950 h 1362075"/>
                <a:gd name="connsiteX65-1517" fmla="*/ 1481138 w 1643063"/>
                <a:gd name="connsiteY65-1518" fmla="*/ 1123950 h 1362075"/>
                <a:gd name="connsiteX66-1519" fmla="*/ 1543050 w 1643063"/>
                <a:gd name="connsiteY66-1520" fmla="*/ 1119188 h 1362075"/>
                <a:gd name="connsiteX67-1521" fmla="*/ 1566863 w 1643063"/>
                <a:gd name="connsiteY67-1522" fmla="*/ 1143000 h 1362075"/>
                <a:gd name="connsiteX68-1523" fmla="*/ 1576388 w 1643063"/>
                <a:gd name="connsiteY68-1524" fmla="*/ 1181100 h 1362075"/>
                <a:gd name="connsiteX69-1525" fmla="*/ 1576388 w 1643063"/>
                <a:gd name="connsiteY69-1526" fmla="*/ 1181100 h 1362075"/>
                <a:gd name="connsiteX70-1527" fmla="*/ 1614488 w 1643063"/>
                <a:gd name="connsiteY70-1528" fmla="*/ 1223963 h 1362075"/>
                <a:gd name="connsiteX71-1529" fmla="*/ 1643063 w 1643063"/>
                <a:gd name="connsiteY71-1530" fmla="*/ 1219200 h 1362075"/>
                <a:gd name="connsiteX72-1531" fmla="*/ 1630410 w 1643063"/>
                <a:gd name="connsiteY72-1532" fmla="*/ 1245632 h 1362075"/>
                <a:gd name="connsiteX73-1533" fmla="*/ 1574858 w 1643063"/>
                <a:gd name="connsiteY73-1534" fmla="*/ 1301112 h 1362075"/>
                <a:gd name="connsiteX74-1535" fmla="*/ 1566897 w 1643063"/>
                <a:gd name="connsiteY74-1536" fmla="*/ 1338737 h 1362075"/>
                <a:gd name="connsiteX75-1537" fmla="*/ 1533525 w 1643063"/>
                <a:gd name="connsiteY75-1538" fmla="*/ 1352550 h 1362075"/>
                <a:gd name="connsiteX76-1539" fmla="*/ 1485900 w 1643063"/>
                <a:gd name="connsiteY76-1540" fmla="*/ 1362075 h 1362075"/>
                <a:gd name="connsiteX0-1541" fmla="*/ 0 w 1643063"/>
                <a:gd name="connsiteY0-1542" fmla="*/ 128588 h 1362075"/>
                <a:gd name="connsiteX1-1543" fmla="*/ 38100 w 1643063"/>
                <a:gd name="connsiteY1-1544" fmla="*/ 90488 h 1362075"/>
                <a:gd name="connsiteX2-1545" fmla="*/ 52388 w 1643063"/>
                <a:gd name="connsiteY2-1546" fmla="*/ 66675 h 1362075"/>
                <a:gd name="connsiteX3-1547" fmla="*/ 66675 w 1643063"/>
                <a:gd name="connsiteY3-1548" fmla="*/ 47625 h 1362075"/>
                <a:gd name="connsiteX4-1549" fmla="*/ 90488 w 1643063"/>
                <a:gd name="connsiteY4-1550" fmla="*/ 61913 h 1362075"/>
                <a:gd name="connsiteX5-1551" fmla="*/ 114300 w 1643063"/>
                <a:gd name="connsiteY5-1552" fmla="*/ 76200 h 1362075"/>
                <a:gd name="connsiteX6-1553" fmla="*/ 123825 w 1643063"/>
                <a:gd name="connsiteY6-1554" fmla="*/ 61913 h 1362075"/>
                <a:gd name="connsiteX7-1555" fmla="*/ 147638 w 1643063"/>
                <a:gd name="connsiteY7-1556" fmla="*/ 23813 h 1362075"/>
                <a:gd name="connsiteX8-1557" fmla="*/ 147638 w 1643063"/>
                <a:gd name="connsiteY8-1558" fmla="*/ 23813 h 1362075"/>
                <a:gd name="connsiteX9-1559" fmla="*/ 247650 w 1643063"/>
                <a:gd name="connsiteY9-1560" fmla="*/ 28575 h 1362075"/>
                <a:gd name="connsiteX10-1561" fmla="*/ 300038 w 1643063"/>
                <a:gd name="connsiteY10-1562" fmla="*/ 19050 h 1362075"/>
                <a:gd name="connsiteX11-1563" fmla="*/ 323850 w 1643063"/>
                <a:gd name="connsiteY11-1564" fmla="*/ 0 h 1362075"/>
                <a:gd name="connsiteX12-1565" fmla="*/ 376238 w 1643063"/>
                <a:gd name="connsiteY12-1566" fmla="*/ 14288 h 1362075"/>
                <a:gd name="connsiteX13-1567" fmla="*/ 457200 w 1643063"/>
                <a:gd name="connsiteY13-1568" fmla="*/ 33338 h 1362075"/>
                <a:gd name="connsiteX14-1569" fmla="*/ 457200 w 1643063"/>
                <a:gd name="connsiteY14-1570" fmla="*/ 33338 h 1362075"/>
                <a:gd name="connsiteX15-1571" fmla="*/ 504825 w 1643063"/>
                <a:gd name="connsiteY15-1572" fmla="*/ 47625 h 1362075"/>
                <a:gd name="connsiteX16-1573" fmla="*/ 504825 w 1643063"/>
                <a:gd name="connsiteY16-1574" fmla="*/ 47625 h 1362075"/>
                <a:gd name="connsiteX17-1575" fmla="*/ 542925 w 1643063"/>
                <a:gd name="connsiteY17-1576" fmla="*/ 85725 h 1362075"/>
                <a:gd name="connsiteX18-1577" fmla="*/ 542925 w 1643063"/>
                <a:gd name="connsiteY18-1578" fmla="*/ 85725 h 1362075"/>
                <a:gd name="connsiteX19-1579" fmla="*/ 533400 w 1643063"/>
                <a:gd name="connsiteY19-1580" fmla="*/ 157163 h 1362075"/>
                <a:gd name="connsiteX20-1581" fmla="*/ 509588 w 1643063"/>
                <a:gd name="connsiteY20-1582" fmla="*/ 195263 h 1362075"/>
                <a:gd name="connsiteX21-1583" fmla="*/ 576263 w 1643063"/>
                <a:gd name="connsiteY21-1584" fmla="*/ 214313 h 1362075"/>
                <a:gd name="connsiteX22-1585" fmla="*/ 647700 w 1643063"/>
                <a:gd name="connsiteY22-1586" fmla="*/ 228600 h 1362075"/>
                <a:gd name="connsiteX23-1587" fmla="*/ 695325 w 1643063"/>
                <a:gd name="connsiteY23-1588" fmla="*/ 261938 h 1362075"/>
                <a:gd name="connsiteX24-1589" fmla="*/ 742950 w 1643063"/>
                <a:gd name="connsiteY24-1590" fmla="*/ 252413 h 1362075"/>
                <a:gd name="connsiteX25-1591" fmla="*/ 790575 w 1643063"/>
                <a:gd name="connsiteY25-1592" fmla="*/ 290513 h 1362075"/>
                <a:gd name="connsiteX26-1593" fmla="*/ 852488 w 1643063"/>
                <a:gd name="connsiteY26-1594" fmla="*/ 314325 h 1362075"/>
                <a:gd name="connsiteX27-1595" fmla="*/ 866775 w 1643063"/>
                <a:gd name="connsiteY27-1596" fmla="*/ 300038 h 1362075"/>
                <a:gd name="connsiteX28-1597" fmla="*/ 900113 w 1643063"/>
                <a:gd name="connsiteY28-1598" fmla="*/ 347663 h 1362075"/>
                <a:gd name="connsiteX29-1599" fmla="*/ 947738 w 1643063"/>
                <a:gd name="connsiteY29-1600" fmla="*/ 357188 h 1362075"/>
                <a:gd name="connsiteX30-1601" fmla="*/ 952500 w 1643063"/>
                <a:gd name="connsiteY30-1602" fmla="*/ 352425 h 1362075"/>
                <a:gd name="connsiteX31-1603" fmla="*/ 1004888 w 1643063"/>
                <a:gd name="connsiteY31-1604" fmla="*/ 366713 h 1362075"/>
                <a:gd name="connsiteX32-1605" fmla="*/ 1004888 w 1643063"/>
                <a:gd name="connsiteY32-1606" fmla="*/ 366713 h 1362075"/>
                <a:gd name="connsiteX33-1607" fmla="*/ 1076325 w 1643063"/>
                <a:gd name="connsiteY33-1608" fmla="*/ 361950 h 1362075"/>
                <a:gd name="connsiteX34-1609" fmla="*/ 1062038 w 1643063"/>
                <a:gd name="connsiteY34-1610" fmla="*/ 400050 h 1362075"/>
                <a:gd name="connsiteX35-1611" fmla="*/ 1066800 w 1643063"/>
                <a:gd name="connsiteY35-1612" fmla="*/ 442913 h 1362075"/>
                <a:gd name="connsiteX36-1613" fmla="*/ 1109663 w 1643063"/>
                <a:gd name="connsiteY36-1614" fmla="*/ 490538 h 1362075"/>
                <a:gd name="connsiteX37-1615" fmla="*/ 1081088 w 1643063"/>
                <a:gd name="connsiteY37-1616" fmla="*/ 519113 h 1362075"/>
                <a:gd name="connsiteX38-1617" fmla="*/ 1128713 w 1643063"/>
                <a:gd name="connsiteY38-1618" fmla="*/ 542925 h 1362075"/>
                <a:gd name="connsiteX39-1619" fmla="*/ 1166813 w 1643063"/>
                <a:gd name="connsiteY39-1620" fmla="*/ 523875 h 1362075"/>
                <a:gd name="connsiteX40-1621" fmla="*/ 1176338 w 1643063"/>
                <a:gd name="connsiteY40-1622" fmla="*/ 557213 h 1362075"/>
                <a:gd name="connsiteX41-1623" fmla="*/ 1219200 w 1643063"/>
                <a:gd name="connsiteY41-1624" fmla="*/ 590550 h 1362075"/>
                <a:gd name="connsiteX42-1625" fmla="*/ 1200150 w 1643063"/>
                <a:gd name="connsiteY42-1626" fmla="*/ 642938 h 1362075"/>
                <a:gd name="connsiteX43-1627" fmla="*/ 1209675 w 1643063"/>
                <a:gd name="connsiteY43-1628" fmla="*/ 681038 h 1362075"/>
                <a:gd name="connsiteX44-1629" fmla="*/ 1281113 w 1643063"/>
                <a:gd name="connsiteY44-1630" fmla="*/ 676275 h 1362075"/>
                <a:gd name="connsiteX45-1631" fmla="*/ 1266825 w 1643063"/>
                <a:gd name="connsiteY45-1632" fmla="*/ 709613 h 1362075"/>
                <a:gd name="connsiteX46-1633" fmla="*/ 1309688 w 1643063"/>
                <a:gd name="connsiteY46-1634" fmla="*/ 704850 h 1362075"/>
                <a:gd name="connsiteX47-1635" fmla="*/ 1309688 w 1643063"/>
                <a:gd name="connsiteY47-1636" fmla="*/ 704850 h 1362075"/>
                <a:gd name="connsiteX48-1637" fmla="*/ 1375706 w 1643063"/>
                <a:gd name="connsiteY48-1638" fmla="*/ 700439 h 1362075"/>
                <a:gd name="connsiteX49-1639" fmla="*/ 1373160 w 1643063"/>
                <a:gd name="connsiteY49-1640" fmla="*/ 739191 h 1362075"/>
                <a:gd name="connsiteX50-1641" fmla="*/ 1376650 w 1643063"/>
                <a:gd name="connsiteY50-1642" fmla="*/ 768117 h 1362075"/>
                <a:gd name="connsiteX51-1643" fmla="*/ 1319213 w 1643063"/>
                <a:gd name="connsiteY51-1644" fmla="*/ 790575 h 1362075"/>
                <a:gd name="connsiteX52-1645" fmla="*/ 1366838 w 1643063"/>
                <a:gd name="connsiteY52-1646" fmla="*/ 790575 h 1362075"/>
                <a:gd name="connsiteX53-1647" fmla="*/ 1385888 w 1643063"/>
                <a:gd name="connsiteY53-1648" fmla="*/ 771525 h 1362075"/>
                <a:gd name="connsiteX54-1649" fmla="*/ 1390650 w 1643063"/>
                <a:gd name="connsiteY54-1650" fmla="*/ 809625 h 1362075"/>
                <a:gd name="connsiteX55-1651" fmla="*/ 1520755 w 1643063"/>
                <a:gd name="connsiteY55-1652" fmla="*/ 868480 h 1362075"/>
                <a:gd name="connsiteX56-1653" fmla="*/ 1509343 w 1643063"/>
                <a:gd name="connsiteY56-1654" fmla="*/ 943630 h 1362075"/>
                <a:gd name="connsiteX57-1655" fmla="*/ 1504250 w 1643063"/>
                <a:gd name="connsiteY57-1656" fmla="*/ 947738 h 1362075"/>
                <a:gd name="connsiteX58-1657" fmla="*/ 1481138 w 1643063"/>
                <a:gd name="connsiteY58-1658" fmla="*/ 928688 h 1362075"/>
                <a:gd name="connsiteX59-1659" fmla="*/ 1481138 w 1643063"/>
                <a:gd name="connsiteY59-1660" fmla="*/ 928688 h 1362075"/>
                <a:gd name="connsiteX60-1661" fmla="*/ 1519238 w 1643063"/>
                <a:gd name="connsiteY60-1662" fmla="*/ 971550 h 1362075"/>
                <a:gd name="connsiteX61-1663" fmla="*/ 1476375 w 1643063"/>
                <a:gd name="connsiteY61-1664" fmla="*/ 1042988 h 1362075"/>
                <a:gd name="connsiteX62-1665" fmla="*/ 1443038 w 1643063"/>
                <a:gd name="connsiteY62-1666" fmla="*/ 1081088 h 1362075"/>
                <a:gd name="connsiteX63-1667" fmla="*/ 1438275 w 1643063"/>
                <a:gd name="connsiteY63-1668" fmla="*/ 1119188 h 1362075"/>
                <a:gd name="connsiteX64-1669" fmla="*/ 1481138 w 1643063"/>
                <a:gd name="connsiteY64-1670" fmla="*/ 1123950 h 1362075"/>
                <a:gd name="connsiteX65-1671" fmla="*/ 1481138 w 1643063"/>
                <a:gd name="connsiteY65-1672" fmla="*/ 1123950 h 1362075"/>
                <a:gd name="connsiteX66-1673" fmla="*/ 1543050 w 1643063"/>
                <a:gd name="connsiteY66-1674" fmla="*/ 1119188 h 1362075"/>
                <a:gd name="connsiteX67-1675" fmla="*/ 1566863 w 1643063"/>
                <a:gd name="connsiteY67-1676" fmla="*/ 1143000 h 1362075"/>
                <a:gd name="connsiteX68-1677" fmla="*/ 1576388 w 1643063"/>
                <a:gd name="connsiteY68-1678" fmla="*/ 1181100 h 1362075"/>
                <a:gd name="connsiteX69-1679" fmla="*/ 1576388 w 1643063"/>
                <a:gd name="connsiteY69-1680" fmla="*/ 1181100 h 1362075"/>
                <a:gd name="connsiteX70-1681" fmla="*/ 1614488 w 1643063"/>
                <a:gd name="connsiteY70-1682" fmla="*/ 1223963 h 1362075"/>
                <a:gd name="connsiteX71-1683" fmla="*/ 1643063 w 1643063"/>
                <a:gd name="connsiteY71-1684" fmla="*/ 1219200 h 1362075"/>
                <a:gd name="connsiteX72-1685" fmla="*/ 1630410 w 1643063"/>
                <a:gd name="connsiteY72-1686" fmla="*/ 1245632 h 1362075"/>
                <a:gd name="connsiteX73-1687" fmla="*/ 1574858 w 1643063"/>
                <a:gd name="connsiteY73-1688" fmla="*/ 1301112 h 1362075"/>
                <a:gd name="connsiteX74-1689" fmla="*/ 1566897 w 1643063"/>
                <a:gd name="connsiteY74-1690" fmla="*/ 1338737 h 1362075"/>
                <a:gd name="connsiteX75-1691" fmla="*/ 1533525 w 1643063"/>
                <a:gd name="connsiteY75-1692" fmla="*/ 1352550 h 1362075"/>
                <a:gd name="connsiteX76-1693" fmla="*/ 1485900 w 1643063"/>
                <a:gd name="connsiteY76-1694" fmla="*/ 1362075 h 1362075"/>
                <a:gd name="connsiteX0-1695" fmla="*/ 0 w 1643063"/>
                <a:gd name="connsiteY0-1696" fmla="*/ 128588 h 1362075"/>
                <a:gd name="connsiteX1-1697" fmla="*/ 38100 w 1643063"/>
                <a:gd name="connsiteY1-1698" fmla="*/ 90488 h 1362075"/>
                <a:gd name="connsiteX2-1699" fmla="*/ 52388 w 1643063"/>
                <a:gd name="connsiteY2-1700" fmla="*/ 66675 h 1362075"/>
                <a:gd name="connsiteX3-1701" fmla="*/ 66675 w 1643063"/>
                <a:gd name="connsiteY3-1702" fmla="*/ 47625 h 1362075"/>
                <a:gd name="connsiteX4-1703" fmla="*/ 90488 w 1643063"/>
                <a:gd name="connsiteY4-1704" fmla="*/ 61913 h 1362075"/>
                <a:gd name="connsiteX5-1705" fmla="*/ 114300 w 1643063"/>
                <a:gd name="connsiteY5-1706" fmla="*/ 76200 h 1362075"/>
                <a:gd name="connsiteX6-1707" fmla="*/ 123825 w 1643063"/>
                <a:gd name="connsiteY6-1708" fmla="*/ 61913 h 1362075"/>
                <a:gd name="connsiteX7-1709" fmla="*/ 147638 w 1643063"/>
                <a:gd name="connsiteY7-1710" fmla="*/ 23813 h 1362075"/>
                <a:gd name="connsiteX8-1711" fmla="*/ 147638 w 1643063"/>
                <a:gd name="connsiteY8-1712" fmla="*/ 23813 h 1362075"/>
                <a:gd name="connsiteX9-1713" fmla="*/ 247650 w 1643063"/>
                <a:gd name="connsiteY9-1714" fmla="*/ 28575 h 1362075"/>
                <a:gd name="connsiteX10-1715" fmla="*/ 300038 w 1643063"/>
                <a:gd name="connsiteY10-1716" fmla="*/ 19050 h 1362075"/>
                <a:gd name="connsiteX11-1717" fmla="*/ 323850 w 1643063"/>
                <a:gd name="connsiteY11-1718" fmla="*/ 0 h 1362075"/>
                <a:gd name="connsiteX12-1719" fmla="*/ 376238 w 1643063"/>
                <a:gd name="connsiteY12-1720" fmla="*/ 14288 h 1362075"/>
                <a:gd name="connsiteX13-1721" fmla="*/ 457200 w 1643063"/>
                <a:gd name="connsiteY13-1722" fmla="*/ 33338 h 1362075"/>
                <a:gd name="connsiteX14-1723" fmla="*/ 457200 w 1643063"/>
                <a:gd name="connsiteY14-1724" fmla="*/ 33338 h 1362075"/>
                <a:gd name="connsiteX15-1725" fmla="*/ 504825 w 1643063"/>
                <a:gd name="connsiteY15-1726" fmla="*/ 47625 h 1362075"/>
                <a:gd name="connsiteX16-1727" fmla="*/ 504825 w 1643063"/>
                <a:gd name="connsiteY16-1728" fmla="*/ 47625 h 1362075"/>
                <a:gd name="connsiteX17-1729" fmla="*/ 542925 w 1643063"/>
                <a:gd name="connsiteY17-1730" fmla="*/ 85725 h 1362075"/>
                <a:gd name="connsiteX18-1731" fmla="*/ 542925 w 1643063"/>
                <a:gd name="connsiteY18-1732" fmla="*/ 85725 h 1362075"/>
                <a:gd name="connsiteX19-1733" fmla="*/ 533400 w 1643063"/>
                <a:gd name="connsiteY19-1734" fmla="*/ 157163 h 1362075"/>
                <a:gd name="connsiteX20-1735" fmla="*/ 509588 w 1643063"/>
                <a:gd name="connsiteY20-1736" fmla="*/ 195263 h 1362075"/>
                <a:gd name="connsiteX21-1737" fmla="*/ 576263 w 1643063"/>
                <a:gd name="connsiteY21-1738" fmla="*/ 214313 h 1362075"/>
                <a:gd name="connsiteX22-1739" fmla="*/ 647700 w 1643063"/>
                <a:gd name="connsiteY22-1740" fmla="*/ 228600 h 1362075"/>
                <a:gd name="connsiteX23-1741" fmla="*/ 695325 w 1643063"/>
                <a:gd name="connsiteY23-1742" fmla="*/ 261938 h 1362075"/>
                <a:gd name="connsiteX24-1743" fmla="*/ 742950 w 1643063"/>
                <a:gd name="connsiteY24-1744" fmla="*/ 252413 h 1362075"/>
                <a:gd name="connsiteX25-1745" fmla="*/ 790575 w 1643063"/>
                <a:gd name="connsiteY25-1746" fmla="*/ 290513 h 1362075"/>
                <a:gd name="connsiteX26-1747" fmla="*/ 852488 w 1643063"/>
                <a:gd name="connsiteY26-1748" fmla="*/ 314325 h 1362075"/>
                <a:gd name="connsiteX27-1749" fmla="*/ 866775 w 1643063"/>
                <a:gd name="connsiteY27-1750" fmla="*/ 300038 h 1362075"/>
                <a:gd name="connsiteX28-1751" fmla="*/ 900113 w 1643063"/>
                <a:gd name="connsiteY28-1752" fmla="*/ 347663 h 1362075"/>
                <a:gd name="connsiteX29-1753" fmla="*/ 947738 w 1643063"/>
                <a:gd name="connsiteY29-1754" fmla="*/ 357188 h 1362075"/>
                <a:gd name="connsiteX30-1755" fmla="*/ 952500 w 1643063"/>
                <a:gd name="connsiteY30-1756" fmla="*/ 352425 h 1362075"/>
                <a:gd name="connsiteX31-1757" fmla="*/ 1004888 w 1643063"/>
                <a:gd name="connsiteY31-1758" fmla="*/ 366713 h 1362075"/>
                <a:gd name="connsiteX32-1759" fmla="*/ 1004888 w 1643063"/>
                <a:gd name="connsiteY32-1760" fmla="*/ 366713 h 1362075"/>
                <a:gd name="connsiteX33-1761" fmla="*/ 1076325 w 1643063"/>
                <a:gd name="connsiteY33-1762" fmla="*/ 361950 h 1362075"/>
                <a:gd name="connsiteX34-1763" fmla="*/ 1062038 w 1643063"/>
                <a:gd name="connsiteY34-1764" fmla="*/ 400050 h 1362075"/>
                <a:gd name="connsiteX35-1765" fmla="*/ 1066800 w 1643063"/>
                <a:gd name="connsiteY35-1766" fmla="*/ 442913 h 1362075"/>
                <a:gd name="connsiteX36-1767" fmla="*/ 1109663 w 1643063"/>
                <a:gd name="connsiteY36-1768" fmla="*/ 490538 h 1362075"/>
                <a:gd name="connsiteX37-1769" fmla="*/ 1081088 w 1643063"/>
                <a:gd name="connsiteY37-1770" fmla="*/ 519113 h 1362075"/>
                <a:gd name="connsiteX38-1771" fmla="*/ 1128713 w 1643063"/>
                <a:gd name="connsiteY38-1772" fmla="*/ 542925 h 1362075"/>
                <a:gd name="connsiteX39-1773" fmla="*/ 1166813 w 1643063"/>
                <a:gd name="connsiteY39-1774" fmla="*/ 523875 h 1362075"/>
                <a:gd name="connsiteX40-1775" fmla="*/ 1176338 w 1643063"/>
                <a:gd name="connsiteY40-1776" fmla="*/ 557213 h 1362075"/>
                <a:gd name="connsiteX41-1777" fmla="*/ 1219200 w 1643063"/>
                <a:gd name="connsiteY41-1778" fmla="*/ 590550 h 1362075"/>
                <a:gd name="connsiteX42-1779" fmla="*/ 1200150 w 1643063"/>
                <a:gd name="connsiteY42-1780" fmla="*/ 642938 h 1362075"/>
                <a:gd name="connsiteX43-1781" fmla="*/ 1209675 w 1643063"/>
                <a:gd name="connsiteY43-1782" fmla="*/ 681038 h 1362075"/>
                <a:gd name="connsiteX44-1783" fmla="*/ 1281113 w 1643063"/>
                <a:gd name="connsiteY44-1784" fmla="*/ 676275 h 1362075"/>
                <a:gd name="connsiteX45-1785" fmla="*/ 1266825 w 1643063"/>
                <a:gd name="connsiteY45-1786" fmla="*/ 709613 h 1362075"/>
                <a:gd name="connsiteX46-1787" fmla="*/ 1309688 w 1643063"/>
                <a:gd name="connsiteY46-1788" fmla="*/ 704850 h 1362075"/>
                <a:gd name="connsiteX47-1789" fmla="*/ 1309688 w 1643063"/>
                <a:gd name="connsiteY47-1790" fmla="*/ 704850 h 1362075"/>
                <a:gd name="connsiteX48-1791" fmla="*/ 1375706 w 1643063"/>
                <a:gd name="connsiteY48-1792" fmla="*/ 700439 h 1362075"/>
                <a:gd name="connsiteX49-1793" fmla="*/ 1373160 w 1643063"/>
                <a:gd name="connsiteY49-1794" fmla="*/ 739191 h 1362075"/>
                <a:gd name="connsiteX50-1795" fmla="*/ 1376650 w 1643063"/>
                <a:gd name="connsiteY50-1796" fmla="*/ 768117 h 1362075"/>
                <a:gd name="connsiteX51-1797" fmla="*/ 1389007 w 1643063"/>
                <a:gd name="connsiteY51-1798" fmla="*/ 790575 h 1362075"/>
                <a:gd name="connsiteX52-1799" fmla="*/ 1366838 w 1643063"/>
                <a:gd name="connsiteY52-1800" fmla="*/ 790575 h 1362075"/>
                <a:gd name="connsiteX53-1801" fmla="*/ 1385888 w 1643063"/>
                <a:gd name="connsiteY53-1802" fmla="*/ 771525 h 1362075"/>
                <a:gd name="connsiteX54-1803" fmla="*/ 1390650 w 1643063"/>
                <a:gd name="connsiteY54-1804" fmla="*/ 809625 h 1362075"/>
                <a:gd name="connsiteX55-1805" fmla="*/ 1520755 w 1643063"/>
                <a:gd name="connsiteY55-1806" fmla="*/ 868480 h 1362075"/>
                <a:gd name="connsiteX56-1807" fmla="*/ 1509343 w 1643063"/>
                <a:gd name="connsiteY56-1808" fmla="*/ 943630 h 1362075"/>
                <a:gd name="connsiteX57-1809" fmla="*/ 1504250 w 1643063"/>
                <a:gd name="connsiteY57-1810" fmla="*/ 947738 h 1362075"/>
                <a:gd name="connsiteX58-1811" fmla="*/ 1481138 w 1643063"/>
                <a:gd name="connsiteY58-1812" fmla="*/ 928688 h 1362075"/>
                <a:gd name="connsiteX59-1813" fmla="*/ 1481138 w 1643063"/>
                <a:gd name="connsiteY59-1814" fmla="*/ 928688 h 1362075"/>
                <a:gd name="connsiteX60-1815" fmla="*/ 1519238 w 1643063"/>
                <a:gd name="connsiteY60-1816" fmla="*/ 971550 h 1362075"/>
                <a:gd name="connsiteX61-1817" fmla="*/ 1476375 w 1643063"/>
                <a:gd name="connsiteY61-1818" fmla="*/ 1042988 h 1362075"/>
                <a:gd name="connsiteX62-1819" fmla="*/ 1443038 w 1643063"/>
                <a:gd name="connsiteY62-1820" fmla="*/ 1081088 h 1362075"/>
                <a:gd name="connsiteX63-1821" fmla="*/ 1438275 w 1643063"/>
                <a:gd name="connsiteY63-1822" fmla="*/ 1119188 h 1362075"/>
                <a:gd name="connsiteX64-1823" fmla="*/ 1481138 w 1643063"/>
                <a:gd name="connsiteY64-1824" fmla="*/ 1123950 h 1362075"/>
                <a:gd name="connsiteX65-1825" fmla="*/ 1481138 w 1643063"/>
                <a:gd name="connsiteY65-1826" fmla="*/ 1123950 h 1362075"/>
                <a:gd name="connsiteX66-1827" fmla="*/ 1543050 w 1643063"/>
                <a:gd name="connsiteY66-1828" fmla="*/ 1119188 h 1362075"/>
                <a:gd name="connsiteX67-1829" fmla="*/ 1566863 w 1643063"/>
                <a:gd name="connsiteY67-1830" fmla="*/ 1143000 h 1362075"/>
                <a:gd name="connsiteX68-1831" fmla="*/ 1576388 w 1643063"/>
                <a:gd name="connsiteY68-1832" fmla="*/ 1181100 h 1362075"/>
                <a:gd name="connsiteX69-1833" fmla="*/ 1576388 w 1643063"/>
                <a:gd name="connsiteY69-1834" fmla="*/ 1181100 h 1362075"/>
                <a:gd name="connsiteX70-1835" fmla="*/ 1614488 w 1643063"/>
                <a:gd name="connsiteY70-1836" fmla="*/ 1223963 h 1362075"/>
                <a:gd name="connsiteX71-1837" fmla="*/ 1643063 w 1643063"/>
                <a:gd name="connsiteY71-1838" fmla="*/ 1219200 h 1362075"/>
                <a:gd name="connsiteX72-1839" fmla="*/ 1630410 w 1643063"/>
                <a:gd name="connsiteY72-1840" fmla="*/ 1245632 h 1362075"/>
                <a:gd name="connsiteX73-1841" fmla="*/ 1574858 w 1643063"/>
                <a:gd name="connsiteY73-1842" fmla="*/ 1301112 h 1362075"/>
                <a:gd name="connsiteX74-1843" fmla="*/ 1566897 w 1643063"/>
                <a:gd name="connsiteY74-1844" fmla="*/ 1338737 h 1362075"/>
                <a:gd name="connsiteX75-1845" fmla="*/ 1533525 w 1643063"/>
                <a:gd name="connsiteY75-1846" fmla="*/ 1352550 h 1362075"/>
                <a:gd name="connsiteX76-1847" fmla="*/ 1485900 w 1643063"/>
                <a:gd name="connsiteY76-1848" fmla="*/ 1362075 h 1362075"/>
                <a:gd name="connsiteX0-1849" fmla="*/ 0 w 1643063"/>
                <a:gd name="connsiteY0-1850" fmla="*/ 128588 h 1362075"/>
                <a:gd name="connsiteX1-1851" fmla="*/ 38100 w 1643063"/>
                <a:gd name="connsiteY1-1852" fmla="*/ 90488 h 1362075"/>
                <a:gd name="connsiteX2-1853" fmla="*/ 52388 w 1643063"/>
                <a:gd name="connsiteY2-1854" fmla="*/ 66675 h 1362075"/>
                <a:gd name="connsiteX3-1855" fmla="*/ 66675 w 1643063"/>
                <a:gd name="connsiteY3-1856" fmla="*/ 47625 h 1362075"/>
                <a:gd name="connsiteX4-1857" fmla="*/ 90488 w 1643063"/>
                <a:gd name="connsiteY4-1858" fmla="*/ 61913 h 1362075"/>
                <a:gd name="connsiteX5-1859" fmla="*/ 114300 w 1643063"/>
                <a:gd name="connsiteY5-1860" fmla="*/ 76200 h 1362075"/>
                <a:gd name="connsiteX6-1861" fmla="*/ 123825 w 1643063"/>
                <a:gd name="connsiteY6-1862" fmla="*/ 61913 h 1362075"/>
                <a:gd name="connsiteX7-1863" fmla="*/ 147638 w 1643063"/>
                <a:gd name="connsiteY7-1864" fmla="*/ 23813 h 1362075"/>
                <a:gd name="connsiteX8-1865" fmla="*/ 147638 w 1643063"/>
                <a:gd name="connsiteY8-1866" fmla="*/ 23813 h 1362075"/>
                <a:gd name="connsiteX9-1867" fmla="*/ 247650 w 1643063"/>
                <a:gd name="connsiteY9-1868" fmla="*/ 28575 h 1362075"/>
                <a:gd name="connsiteX10-1869" fmla="*/ 300038 w 1643063"/>
                <a:gd name="connsiteY10-1870" fmla="*/ 19050 h 1362075"/>
                <a:gd name="connsiteX11-1871" fmla="*/ 323850 w 1643063"/>
                <a:gd name="connsiteY11-1872" fmla="*/ 0 h 1362075"/>
                <a:gd name="connsiteX12-1873" fmla="*/ 376238 w 1643063"/>
                <a:gd name="connsiteY12-1874" fmla="*/ 14288 h 1362075"/>
                <a:gd name="connsiteX13-1875" fmla="*/ 457200 w 1643063"/>
                <a:gd name="connsiteY13-1876" fmla="*/ 33338 h 1362075"/>
                <a:gd name="connsiteX14-1877" fmla="*/ 457200 w 1643063"/>
                <a:gd name="connsiteY14-1878" fmla="*/ 33338 h 1362075"/>
                <a:gd name="connsiteX15-1879" fmla="*/ 504825 w 1643063"/>
                <a:gd name="connsiteY15-1880" fmla="*/ 47625 h 1362075"/>
                <a:gd name="connsiteX16-1881" fmla="*/ 504825 w 1643063"/>
                <a:gd name="connsiteY16-1882" fmla="*/ 47625 h 1362075"/>
                <a:gd name="connsiteX17-1883" fmla="*/ 542925 w 1643063"/>
                <a:gd name="connsiteY17-1884" fmla="*/ 85725 h 1362075"/>
                <a:gd name="connsiteX18-1885" fmla="*/ 542925 w 1643063"/>
                <a:gd name="connsiteY18-1886" fmla="*/ 85725 h 1362075"/>
                <a:gd name="connsiteX19-1887" fmla="*/ 533400 w 1643063"/>
                <a:gd name="connsiteY19-1888" fmla="*/ 157163 h 1362075"/>
                <a:gd name="connsiteX20-1889" fmla="*/ 509588 w 1643063"/>
                <a:gd name="connsiteY20-1890" fmla="*/ 195263 h 1362075"/>
                <a:gd name="connsiteX21-1891" fmla="*/ 576263 w 1643063"/>
                <a:gd name="connsiteY21-1892" fmla="*/ 214313 h 1362075"/>
                <a:gd name="connsiteX22-1893" fmla="*/ 647700 w 1643063"/>
                <a:gd name="connsiteY22-1894" fmla="*/ 228600 h 1362075"/>
                <a:gd name="connsiteX23-1895" fmla="*/ 695325 w 1643063"/>
                <a:gd name="connsiteY23-1896" fmla="*/ 261938 h 1362075"/>
                <a:gd name="connsiteX24-1897" fmla="*/ 742950 w 1643063"/>
                <a:gd name="connsiteY24-1898" fmla="*/ 252413 h 1362075"/>
                <a:gd name="connsiteX25-1899" fmla="*/ 790575 w 1643063"/>
                <a:gd name="connsiteY25-1900" fmla="*/ 290513 h 1362075"/>
                <a:gd name="connsiteX26-1901" fmla="*/ 852488 w 1643063"/>
                <a:gd name="connsiteY26-1902" fmla="*/ 314325 h 1362075"/>
                <a:gd name="connsiteX27-1903" fmla="*/ 866775 w 1643063"/>
                <a:gd name="connsiteY27-1904" fmla="*/ 300038 h 1362075"/>
                <a:gd name="connsiteX28-1905" fmla="*/ 900113 w 1643063"/>
                <a:gd name="connsiteY28-1906" fmla="*/ 347663 h 1362075"/>
                <a:gd name="connsiteX29-1907" fmla="*/ 947738 w 1643063"/>
                <a:gd name="connsiteY29-1908" fmla="*/ 357188 h 1362075"/>
                <a:gd name="connsiteX30-1909" fmla="*/ 952500 w 1643063"/>
                <a:gd name="connsiteY30-1910" fmla="*/ 352425 h 1362075"/>
                <a:gd name="connsiteX31-1911" fmla="*/ 1004888 w 1643063"/>
                <a:gd name="connsiteY31-1912" fmla="*/ 366713 h 1362075"/>
                <a:gd name="connsiteX32-1913" fmla="*/ 1004888 w 1643063"/>
                <a:gd name="connsiteY32-1914" fmla="*/ 366713 h 1362075"/>
                <a:gd name="connsiteX33-1915" fmla="*/ 1076325 w 1643063"/>
                <a:gd name="connsiteY33-1916" fmla="*/ 361950 h 1362075"/>
                <a:gd name="connsiteX34-1917" fmla="*/ 1062038 w 1643063"/>
                <a:gd name="connsiteY34-1918" fmla="*/ 400050 h 1362075"/>
                <a:gd name="connsiteX35-1919" fmla="*/ 1066800 w 1643063"/>
                <a:gd name="connsiteY35-1920" fmla="*/ 442913 h 1362075"/>
                <a:gd name="connsiteX36-1921" fmla="*/ 1109663 w 1643063"/>
                <a:gd name="connsiteY36-1922" fmla="*/ 490538 h 1362075"/>
                <a:gd name="connsiteX37-1923" fmla="*/ 1081088 w 1643063"/>
                <a:gd name="connsiteY37-1924" fmla="*/ 519113 h 1362075"/>
                <a:gd name="connsiteX38-1925" fmla="*/ 1128713 w 1643063"/>
                <a:gd name="connsiteY38-1926" fmla="*/ 542925 h 1362075"/>
                <a:gd name="connsiteX39-1927" fmla="*/ 1166813 w 1643063"/>
                <a:gd name="connsiteY39-1928" fmla="*/ 523875 h 1362075"/>
                <a:gd name="connsiteX40-1929" fmla="*/ 1176338 w 1643063"/>
                <a:gd name="connsiteY40-1930" fmla="*/ 557213 h 1362075"/>
                <a:gd name="connsiteX41-1931" fmla="*/ 1219200 w 1643063"/>
                <a:gd name="connsiteY41-1932" fmla="*/ 590550 h 1362075"/>
                <a:gd name="connsiteX42-1933" fmla="*/ 1200150 w 1643063"/>
                <a:gd name="connsiteY42-1934" fmla="*/ 642938 h 1362075"/>
                <a:gd name="connsiteX43-1935" fmla="*/ 1265510 w 1643063"/>
                <a:gd name="connsiteY43-1936" fmla="*/ 644340 h 1362075"/>
                <a:gd name="connsiteX44-1937" fmla="*/ 1281113 w 1643063"/>
                <a:gd name="connsiteY44-1938" fmla="*/ 676275 h 1362075"/>
                <a:gd name="connsiteX45-1939" fmla="*/ 1266825 w 1643063"/>
                <a:gd name="connsiteY45-1940" fmla="*/ 709613 h 1362075"/>
                <a:gd name="connsiteX46-1941" fmla="*/ 1309688 w 1643063"/>
                <a:gd name="connsiteY46-1942" fmla="*/ 704850 h 1362075"/>
                <a:gd name="connsiteX47-1943" fmla="*/ 1309688 w 1643063"/>
                <a:gd name="connsiteY47-1944" fmla="*/ 704850 h 1362075"/>
                <a:gd name="connsiteX48-1945" fmla="*/ 1375706 w 1643063"/>
                <a:gd name="connsiteY48-1946" fmla="*/ 700439 h 1362075"/>
                <a:gd name="connsiteX49-1947" fmla="*/ 1373160 w 1643063"/>
                <a:gd name="connsiteY49-1948" fmla="*/ 739191 h 1362075"/>
                <a:gd name="connsiteX50-1949" fmla="*/ 1376650 w 1643063"/>
                <a:gd name="connsiteY50-1950" fmla="*/ 768117 h 1362075"/>
                <a:gd name="connsiteX51-1951" fmla="*/ 1389007 w 1643063"/>
                <a:gd name="connsiteY51-1952" fmla="*/ 790575 h 1362075"/>
                <a:gd name="connsiteX52-1953" fmla="*/ 1366838 w 1643063"/>
                <a:gd name="connsiteY52-1954" fmla="*/ 790575 h 1362075"/>
                <a:gd name="connsiteX53-1955" fmla="*/ 1385888 w 1643063"/>
                <a:gd name="connsiteY53-1956" fmla="*/ 771525 h 1362075"/>
                <a:gd name="connsiteX54-1957" fmla="*/ 1390650 w 1643063"/>
                <a:gd name="connsiteY54-1958" fmla="*/ 809625 h 1362075"/>
                <a:gd name="connsiteX55-1959" fmla="*/ 1520755 w 1643063"/>
                <a:gd name="connsiteY55-1960" fmla="*/ 868480 h 1362075"/>
                <a:gd name="connsiteX56-1961" fmla="*/ 1509343 w 1643063"/>
                <a:gd name="connsiteY56-1962" fmla="*/ 943630 h 1362075"/>
                <a:gd name="connsiteX57-1963" fmla="*/ 1504250 w 1643063"/>
                <a:gd name="connsiteY57-1964" fmla="*/ 947738 h 1362075"/>
                <a:gd name="connsiteX58-1965" fmla="*/ 1481138 w 1643063"/>
                <a:gd name="connsiteY58-1966" fmla="*/ 928688 h 1362075"/>
                <a:gd name="connsiteX59-1967" fmla="*/ 1481138 w 1643063"/>
                <a:gd name="connsiteY59-1968" fmla="*/ 928688 h 1362075"/>
                <a:gd name="connsiteX60-1969" fmla="*/ 1519238 w 1643063"/>
                <a:gd name="connsiteY60-1970" fmla="*/ 971550 h 1362075"/>
                <a:gd name="connsiteX61-1971" fmla="*/ 1476375 w 1643063"/>
                <a:gd name="connsiteY61-1972" fmla="*/ 1042988 h 1362075"/>
                <a:gd name="connsiteX62-1973" fmla="*/ 1443038 w 1643063"/>
                <a:gd name="connsiteY62-1974" fmla="*/ 1081088 h 1362075"/>
                <a:gd name="connsiteX63-1975" fmla="*/ 1438275 w 1643063"/>
                <a:gd name="connsiteY63-1976" fmla="*/ 1119188 h 1362075"/>
                <a:gd name="connsiteX64-1977" fmla="*/ 1481138 w 1643063"/>
                <a:gd name="connsiteY64-1978" fmla="*/ 1123950 h 1362075"/>
                <a:gd name="connsiteX65-1979" fmla="*/ 1481138 w 1643063"/>
                <a:gd name="connsiteY65-1980" fmla="*/ 1123950 h 1362075"/>
                <a:gd name="connsiteX66-1981" fmla="*/ 1543050 w 1643063"/>
                <a:gd name="connsiteY66-1982" fmla="*/ 1119188 h 1362075"/>
                <a:gd name="connsiteX67-1983" fmla="*/ 1566863 w 1643063"/>
                <a:gd name="connsiteY67-1984" fmla="*/ 1143000 h 1362075"/>
                <a:gd name="connsiteX68-1985" fmla="*/ 1576388 w 1643063"/>
                <a:gd name="connsiteY68-1986" fmla="*/ 1181100 h 1362075"/>
                <a:gd name="connsiteX69-1987" fmla="*/ 1576388 w 1643063"/>
                <a:gd name="connsiteY69-1988" fmla="*/ 1181100 h 1362075"/>
                <a:gd name="connsiteX70-1989" fmla="*/ 1614488 w 1643063"/>
                <a:gd name="connsiteY70-1990" fmla="*/ 1223963 h 1362075"/>
                <a:gd name="connsiteX71-1991" fmla="*/ 1643063 w 1643063"/>
                <a:gd name="connsiteY71-1992" fmla="*/ 1219200 h 1362075"/>
                <a:gd name="connsiteX72-1993" fmla="*/ 1630410 w 1643063"/>
                <a:gd name="connsiteY72-1994" fmla="*/ 1245632 h 1362075"/>
                <a:gd name="connsiteX73-1995" fmla="*/ 1574858 w 1643063"/>
                <a:gd name="connsiteY73-1996" fmla="*/ 1301112 h 1362075"/>
                <a:gd name="connsiteX74-1997" fmla="*/ 1566897 w 1643063"/>
                <a:gd name="connsiteY74-1998" fmla="*/ 1338737 h 1362075"/>
                <a:gd name="connsiteX75-1999" fmla="*/ 1533525 w 1643063"/>
                <a:gd name="connsiteY75-2000" fmla="*/ 1352550 h 1362075"/>
                <a:gd name="connsiteX76-2001" fmla="*/ 1485900 w 1643063"/>
                <a:gd name="connsiteY76-2002" fmla="*/ 1362075 h 1362075"/>
                <a:gd name="connsiteX0-2003" fmla="*/ 0 w 1643063"/>
                <a:gd name="connsiteY0-2004" fmla="*/ 128588 h 1362075"/>
                <a:gd name="connsiteX1-2005" fmla="*/ 38100 w 1643063"/>
                <a:gd name="connsiteY1-2006" fmla="*/ 90488 h 1362075"/>
                <a:gd name="connsiteX2-2007" fmla="*/ 52388 w 1643063"/>
                <a:gd name="connsiteY2-2008" fmla="*/ 66675 h 1362075"/>
                <a:gd name="connsiteX3-2009" fmla="*/ 66675 w 1643063"/>
                <a:gd name="connsiteY3-2010" fmla="*/ 47625 h 1362075"/>
                <a:gd name="connsiteX4-2011" fmla="*/ 90488 w 1643063"/>
                <a:gd name="connsiteY4-2012" fmla="*/ 61913 h 1362075"/>
                <a:gd name="connsiteX5-2013" fmla="*/ 114300 w 1643063"/>
                <a:gd name="connsiteY5-2014" fmla="*/ 76200 h 1362075"/>
                <a:gd name="connsiteX6-2015" fmla="*/ 123825 w 1643063"/>
                <a:gd name="connsiteY6-2016" fmla="*/ 61913 h 1362075"/>
                <a:gd name="connsiteX7-2017" fmla="*/ 147638 w 1643063"/>
                <a:gd name="connsiteY7-2018" fmla="*/ 23813 h 1362075"/>
                <a:gd name="connsiteX8-2019" fmla="*/ 147638 w 1643063"/>
                <a:gd name="connsiteY8-2020" fmla="*/ 23813 h 1362075"/>
                <a:gd name="connsiteX9-2021" fmla="*/ 247650 w 1643063"/>
                <a:gd name="connsiteY9-2022" fmla="*/ 28575 h 1362075"/>
                <a:gd name="connsiteX10-2023" fmla="*/ 300038 w 1643063"/>
                <a:gd name="connsiteY10-2024" fmla="*/ 19050 h 1362075"/>
                <a:gd name="connsiteX11-2025" fmla="*/ 323850 w 1643063"/>
                <a:gd name="connsiteY11-2026" fmla="*/ 0 h 1362075"/>
                <a:gd name="connsiteX12-2027" fmla="*/ 376238 w 1643063"/>
                <a:gd name="connsiteY12-2028" fmla="*/ 14288 h 1362075"/>
                <a:gd name="connsiteX13-2029" fmla="*/ 457200 w 1643063"/>
                <a:gd name="connsiteY13-2030" fmla="*/ 33338 h 1362075"/>
                <a:gd name="connsiteX14-2031" fmla="*/ 457200 w 1643063"/>
                <a:gd name="connsiteY14-2032" fmla="*/ 33338 h 1362075"/>
                <a:gd name="connsiteX15-2033" fmla="*/ 504825 w 1643063"/>
                <a:gd name="connsiteY15-2034" fmla="*/ 47625 h 1362075"/>
                <a:gd name="connsiteX16-2035" fmla="*/ 504825 w 1643063"/>
                <a:gd name="connsiteY16-2036" fmla="*/ 47625 h 1362075"/>
                <a:gd name="connsiteX17-2037" fmla="*/ 542925 w 1643063"/>
                <a:gd name="connsiteY17-2038" fmla="*/ 85725 h 1362075"/>
                <a:gd name="connsiteX18-2039" fmla="*/ 542925 w 1643063"/>
                <a:gd name="connsiteY18-2040" fmla="*/ 85725 h 1362075"/>
                <a:gd name="connsiteX19-2041" fmla="*/ 533400 w 1643063"/>
                <a:gd name="connsiteY19-2042" fmla="*/ 157163 h 1362075"/>
                <a:gd name="connsiteX20-2043" fmla="*/ 509588 w 1643063"/>
                <a:gd name="connsiteY20-2044" fmla="*/ 195263 h 1362075"/>
                <a:gd name="connsiteX21-2045" fmla="*/ 576263 w 1643063"/>
                <a:gd name="connsiteY21-2046" fmla="*/ 214313 h 1362075"/>
                <a:gd name="connsiteX22-2047" fmla="*/ 647700 w 1643063"/>
                <a:gd name="connsiteY22-2048" fmla="*/ 228600 h 1362075"/>
                <a:gd name="connsiteX23-2049" fmla="*/ 695325 w 1643063"/>
                <a:gd name="connsiteY23-2050" fmla="*/ 261938 h 1362075"/>
                <a:gd name="connsiteX24-2051" fmla="*/ 742950 w 1643063"/>
                <a:gd name="connsiteY24-2052" fmla="*/ 252413 h 1362075"/>
                <a:gd name="connsiteX25-2053" fmla="*/ 790575 w 1643063"/>
                <a:gd name="connsiteY25-2054" fmla="*/ 290513 h 1362075"/>
                <a:gd name="connsiteX26-2055" fmla="*/ 852488 w 1643063"/>
                <a:gd name="connsiteY26-2056" fmla="*/ 314325 h 1362075"/>
                <a:gd name="connsiteX27-2057" fmla="*/ 866775 w 1643063"/>
                <a:gd name="connsiteY27-2058" fmla="*/ 300038 h 1362075"/>
                <a:gd name="connsiteX28-2059" fmla="*/ 900113 w 1643063"/>
                <a:gd name="connsiteY28-2060" fmla="*/ 347663 h 1362075"/>
                <a:gd name="connsiteX29-2061" fmla="*/ 947738 w 1643063"/>
                <a:gd name="connsiteY29-2062" fmla="*/ 357188 h 1362075"/>
                <a:gd name="connsiteX30-2063" fmla="*/ 952500 w 1643063"/>
                <a:gd name="connsiteY30-2064" fmla="*/ 352425 h 1362075"/>
                <a:gd name="connsiteX31-2065" fmla="*/ 1004888 w 1643063"/>
                <a:gd name="connsiteY31-2066" fmla="*/ 366713 h 1362075"/>
                <a:gd name="connsiteX32-2067" fmla="*/ 1004888 w 1643063"/>
                <a:gd name="connsiteY32-2068" fmla="*/ 366713 h 1362075"/>
                <a:gd name="connsiteX33-2069" fmla="*/ 1076325 w 1643063"/>
                <a:gd name="connsiteY33-2070" fmla="*/ 361950 h 1362075"/>
                <a:gd name="connsiteX34-2071" fmla="*/ 1062038 w 1643063"/>
                <a:gd name="connsiteY34-2072" fmla="*/ 400050 h 1362075"/>
                <a:gd name="connsiteX35-2073" fmla="*/ 1066800 w 1643063"/>
                <a:gd name="connsiteY35-2074" fmla="*/ 442913 h 1362075"/>
                <a:gd name="connsiteX36-2075" fmla="*/ 1109663 w 1643063"/>
                <a:gd name="connsiteY36-2076" fmla="*/ 490538 h 1362075"/>
                <a:gd name="connsiteX37-2077" fmla="*/ 1081088 w 1643063"/>
                <a:gd name="connsiteY37-2078" fmla="*/ 519113 h 1362075"/>
                <a:gd name="connsiteX38-2079" fmla="*/ 1128713 w 1643063"/>
                <a:gd name="connsiteY38-2080" fmla="*/ 542925 h 1362075"/>
                <a:gd name="connsiteX39-2081" fmla="*/ 1166813 w 1643063"/>
                <a:gd name="connsiteY39-2082" fmla="*/ 523875 h 1362075"/>
                <a:gd name="connsiteX40-2083" fmla="*/ 1176338 w 1643063"/>
                <a:gd name="connsiteY40-2084" fmla="*/ 557213 h 1362075"/>
                <a:gd name="connsiteX41-2085" fmla="*/ 1219200 w 1643063"/>
                <a:gd name="connsiteY41-2086" fmla="*/ 590550 h 1362075"/>
                <a:gd name="connsiteX42-2087" fmla="*/ 1235047 w 1643063"/>
                <a:gd name="connsiteY42-2088" fmla="*/ 627647 h 1362075"/>
                <a:gd name="connsiteX43-2089" fmla="*/ 1265510 w 1643063"/>
                <a:gd name="connsiteY43-2090" fmla="*/ 644340 h 1362075"/>
                <a:gd name="connsiteX44-2091" fmla="*/ 1281113 w 1643063"/>
                <a:gd name="connsiteY44-2092" fmla="*/ 676275 h 1362075"/>
                <a:gd name="connsiteX45-2093" fmla="*/ 1266825 w 1643063"/>
                <a:gd name="connsiteY45-2094" fmla="*/ 709613 h 1362075"/>
                <a:gd name="connsiteX46-2095" fmla="*/ 1309688 w 1643063"/>
                <a:gd name="connsiteY46-2096" fmla="*/ 704850 h 1362075"/>
                <a:gd name="connsiteX47-2097" fmla="*/ 1309688 w 1643063"/>
                <a:gd name="connsiteY47-2098" fmla="*/ 704850 h 1362075"/>
                <a:gd name="connsiteX48-2099" fmla="*/ 1375706 w 1643063"/>
                <a:gd name="connsiteY48-2100" fmla="*/ 700439 h 1362075"/>
                <a:gd name="connsiteX49-2101" fmla="*/ 1373160 w 1643063"/>
                <a:gd name="connsiteY49-2102" fmla="*/ 739191 h 1362075"/>
                <a:gd name="connsiteX50-2103" fmla="*/ 1376650 w 1643063"/>
                <a:gd name="connsiteY50-2104" fmla="*/ 768117 h 1362075"/>
                <a:gd name="connsiteX51-2105" fmla="*/ 1389007 w 1643063"/>
                <a:gd name="connsiteY51-2106" fmla="*/ 790575 h 1362075"/>
                <a:gd name="connsiteX52-2107" fmla="*/ 1366838 w 1643063"/>
                <a:gd name="connsiteY52-2108" fmla="*/ 790575 h 1362075"/>
                <a:gd name="connsiteX53-2109" fmla="*/ 1385888 w 1643063"/>
                <a:gd name="connsiteY53-2110" fmla="*/ 771525 h 1362075"/>
                <a:gd name="connsiteX54-2111" fmla="*/ 1390650 w 1643063"/>
                <a:gd name="connsiteY54-2112" fmla="*/ 809625 h 1362075"/>
                <a:gd name="connsiteX55-2113" fmla="*/ 1520755 w 1643063"/>
                <a:gd name="connsiteY55-2114" fmla="*/ 868480 h 1362075"/>
                <a:gd name="connsiteX56-2115" fmla="*/ 1509343 w 1643063"/>
                <a:gd name="connsiteY56-2116" fmla="*/ 943630 h 1362075"/>
                <a:gd name="connsiteX57-2117" fmla="*/ 1504250 w 1643063"/>
                <a:gd name="connsiteY57-2118" fmla="*/ 947738 h 1362075"/>
                <a:gd name="connsiteX58-2119" fmla="*/ 1481138 w 1643063"/>
                <a:gd name="connsiteY58-2120" fmla="*/ 928688 h 1362075"/>
                <a:gd name="connsiteX59-2121" fmla="*/ 1481138 w 1643063"/>
                <a:gd name="connsiteY59-2122" fmla="*/ 928688 h 1362075"/>
                <a:gd name="connsiteX60-2123" fmla="*/ 1519238 w 1643063"/>
                <a:gd name="connsiteY60-2124" fmla="*/ 971550 h 1362075"/>
                <a:gd name="connsiteX61-2125" fmla="*/ 1476375 w 1643063"/>
                <a:gd name="connsiteY61-2126" fmla="*/ 1042988 h 1362075"/>
                <a:gd name="connsiteX62-2127" fmla="*/ 1443038 w 1643063"/>
                <a:gd name="connsiteY62-2128" fmla="*/ 1081088 h 1362075"/>
                <a:gd name="connsiteX63-2129" fmla="*/ 1438275 w 1643063"/>
                <a:gd name="connsiteY63-2130" fmla="*/ 1119188 h 1362075"/>
                <a:gd name="connsiteX64-2131" fmla="*/ 1481138 w 1643063"/>
                <a:gd name="connsiteY64-2132" fmla="*/ 1123950 h 1362075"/>
                <a:gd name="connsiteX65-2133" fmla="*/ 1481138 w 1643063"/>
                <a:gd name="connsiteY65-2134" fmla="*/ 1123950 h 1362075"/>
                <a:gd name="connsiteX66-2135" fmla="*/ 1543050 w 1643063"/>
                <a:gd name="connsiteY66-2136" fmla="*/ 1119188 h 1362075"/>
                <a:gd name="connsiteX67-2137" fmla="*/ 1566863 w 1643063"/>
                <a:gd name="connsiteY67-2138" fmla="*/ 1143000 h 1362075"/>
                <a:gd name="connsiteX68-2139" fmla="*/ 1576388 w 1643063"/>
                <a:gd name="connsiteY68-2140" fmla="*/ 1181100 h 1362075"/>
                <a:gd name="connsiteX69-2141" fmla="*/ 1576388 w 1643063"/>
                <a:gd name="connsiteY69-2142" fmla="*/ 1181100 h 1362075"/>
                <a:gd name="connsiteX70-2143" fmla="*/ 1614488 w 1643063"/>
                <a:gd name="connsiteY70-2144" fmla="*/ 1223963 h 1362075"/>
                <a:gd name="connsiteX71-2145" fmla="*/ 1643063 w 1643063"/>
                <a:gd name="connsiteY71-2146" fmla="*/ 1219200 h 1362075"/>
                <a:gd name="connsiteX72-2147" fmla="*/ 1630410 w 1643063"/>
                <a:gd name="connsiteY72-2148" fmla="*/ 1245632 h 1362075"/>
                <a:gd name="connsiteX73-2149" fmla="*/ 1574858 w 1643063"/>
                <a:gd name="connsiteY73-2150" fmla="*/ 1301112 h 1362075"/>
                <a:gd name="connsiteX74-2151" fmla="*/ 1566897 w 1643063"/>
                <a:gd name="connsiteY74-2152" fmla="*/ 1338737 h 1362075"/>
                <a:gd name="connsiteX75-2153" fmla="*/ 1533525 w 1643063"/>
                <a:gd name="connsiteY75-2154" fmla="*/ 1352550 h 1362075"/>
                <a:gd name="connsiteX76-2155" fmla="*/ 1485900 w 1643063"/>
                <a:gd name="connsiteY76-2156" fmla="*/ 1362075 h 1362075"/>
                <a:gd name="connsiteX0-2157" fmla="*/ 0 w 1643063"/>
                <a:gd name="connsiteY0-2158" fmla="*/ 128588 h 1362075"/>
                <a:gd name="connsiteX1-2159" fmla="*/ 38100 w 1643063"/>
                <a:gd name="connsiteY1-2160" fmla="*/ 90488 h 1362075"/>
                <a:gd name="connsiteX2-2161" fmla="*/ 52388 w 1643063"/>
                <a:gd name="connsiteY2-2162" fmla="*/ 66675 h 1362075"/>
                <a:gd name="connsiteX3-2163" fmla="*/ 66675 w 1643063"/>
                <a:gd name="connsiteY3-2164" fmla="*/ 47625 h 1362075"/>
                <a:gd name="connsiteX4-2165" fmla="*/ 90488 w 1643063"/>
                <a:gd name="connsiteY4-2166" fmla="*/ 61913 h 1362075"/>
                <a:gd name="connsiteX5-2167" fmla="*/ 114300 w 1643063"/>
                <a:gd name="connsiteY5-2168" fmla="*/ 76200 h 1362075"/>
                <a:gd name="connsiteX6-2169" fmla="*/ 123825 w 1643063"/>
                <a:gd name="connsiteY6-2170" fmla="*/ 61913 h 1362075"/>
                <a:gd name="connsiteX7-2171" fmla="*/ 147638 w 1643063"/>
                <a:gd name="connsiteY7-2172" fmla="*/ 23813 h 1362075"/>
                <a:gd name="connsiteX8-2173" fmla="*/ 147638 w 1643063"/>
                <a:gd name="connsiteY8-2174" fmla="*/ 23813 h 1362075"/>
                <a:gd name="connsiteX9-2175" fmla="*/ 247650 w 1643063"/>
                <a:gd name="connsiteY9-2176" fmla="*/ 28575 h 1362075"/>
                <a:gd name="connsiteX10-2177" fmla="*/ 300038 w 1643063"/>
                <a:gd name="connsiteY10-2178" fmla="*/ 19050 h 1362075"/>
                <a:gd name="connsiteX11-2179" fmla="*/ 323850 w 1643063"/>
                <a:gd name="connsiteY11-2180" fmla="*/ 0 h 1362075"/>
                <a:gd name="connsiteX12-2181" fmla="*/ 376238 w 1643063"/>
                <a:gd name="connsiteY12-2182" fmla="*/ 14288 h 1362075"/>
                <a:gd name="connsiteX13-2183" fmla="*/ 457200 w 1643063"/>
                <a:gd name="connsiteY13-2184" fmla="*/ 33338 h 1362075"/>
                <a:gd name="connsiteX14-2185" fmla="*/ 457200 w 1643063"/>
                <a:gd name="connsiteY14-2186" fmla="*/ 33338 h 1362075"/>
                <a:gd name="connsiteX15-2187" fmla="*/ 504825 w 1643063"/>
                <a:gd name="connsiteY15-2188" fmla="*/ 47625 h 1362075"/>
                <a:gd name="connsiteX16-2189" fmla="*/ 504825 w 1643063"/>
                <a:gd name="connsiteY16-2190" fmla="*/ 47625 h 1362075"/>
                <a:gd name="connsiteX17-2191" fmla="*/ 542925 w 1643063"/>
                <a:gd name="connsiteY17-2192" fmla="*/ 85725 h 1362075"/>
                <a:gd name="connsiteX18-2193" fmla="*/ 542925 w 1643063"/>
                <a:gd name="connsiteY18-2194" fmla="*/ 85725 h 1362075"/>
                <a:gd name="connsiteX19-2195" fmla="*/ 533400 w 1643063"/>
                <a:gd name="connsiteY19-2196" fmla="*/ 157163 h 1362075"/>
                <a:gd name="connsiteX20-2197" fmla="*/ 509588 w 1643063"/>
                <a:gd name="connsiteY20-2198" fmla="*/ 195263 h 1362075"/>
                <a:gd name="connsiteX21-2199" fmla="*/ 576263 w 1643063"/>
                <a:gd name="connsiteY21-2200" fmla="*/ 214313 h 1362075"/>
                <a:gd name="connsiteX22-2201" fmla="*/ 647700 w 1643063"/>
                <a:gd name="connsiteY22-2202" fmla="*/ 228600 h 1362075"/>
                <a:gd name="connsiteX23-2203" fmla="*/ 695325 w 1643063"/>
                <a:gd name="connsiteY23-2204" fmla="*/ 261938 h 1362075"/>
                <a:gd name="connsiteX24-2205" fmla="*/ 742950 w 1643063"/>
                <a:gd name="connsiteY24-2206" fmla="*/ 252413 h 1362075"/>
                <a:gd name="connsiteX25-2207" fmla="*/ 790575 w 1643063"/>
                <a:gd name="connsiteY25-2208" fmla="*/ 290513 h 1362075"/>
                <a:gd name="connsiteX26-2209" fmla="*/ 852488 w 1643063"/>
                <a:gd name="connsiteY26-2210" fmla="*/ 314325 h 1362075"/>
                <a:gd name="connsiteX27-2211" fmla="*/ 866775 w 1643063"/>
                <a:gd name="connsiteY27-2212" fmla="*/ 300038 h 1362075"/>
                <a:gd name="connsiteX28-2213" fmla="*/ 900113 w 1643063"/>
                <a:gd name="connsiteY28-2214" fmla="*/ 347663 h 1362075"/>
                <a:gd name="connsiteX29-2215" fmla="*/ 947738 w 1643063"/>
                <a:gd name="connsiteY29-2216" fmla="*/ 357188 h 1362075"/>
                <a:gd name="connsiteX30-2217" fmla="*/ 952500 w 1643063"/>
                <a:gd name="connsiteY30-2218" fmla="*/ 352425 h 1362075"/>
                <a:gd name="connsiteX31-2219" fmla="*/ 1004888 w 1643063"/>
                <a:gd name="connsiteY31-2220" fmla="*/ 366713 h 1362075"/>
                <a:gd name="connsiteX32-2221" fmla="*/ 1004888 w 1643063"/>
                <a:gd name="connsiteY32-2222" fmla="*/ 366713 h 1362075"/>
                <a:gd name="connsiteX33-2223" fmla="*/ 1076325 w 1643063"/>
                <a:gd name="connsiteY33-2224" fmla="*/ 361950 h 1362075"/>
                <a:gd name="connsiteX34-2225" fmla="*/ 1062038 w 1643063"/>
                <a:gd name="connsiteY34-2226" fmla="*/ 400050 h 1362075"/>
                <a:gd name="connsiteX35-2227" fmla="*/ 1066800 w 1643063"/>
                <a:gd name="connsiteY35-2228" fmla="*/ 442913 h 1362075"/>
                <a:gd name="connsiteX36-2229" fmla="*/ 1109663 w 1643063"/>
                <a:gd name="connsiteY36-2230" fmla="*/ 490538 h 1362075"/>
                <a:gd name="connsiteX37-2231" fmla="*/ 1081088 w 1643063"/>
                <a:gd name="connsiteY37-2232" fmla="*/ 519113 h 1362075"/>
                <a:gd name="connsiteX38-2233" fmla="*/ 1128713 w 1643063"/>
                <a:gd name="connsiteY38-2234" fmla="*/ 542925 h 1362075"/>
                <a:gd name="connsiteX39-2235" fmla="*/ 1166813 w 1643063"/>
                <a:gd name="connsiteY39-2236" fmla="*/ 523875 h 1362075"/>
                <a:gd name="connsiteX40-2237" fmla="*/ 1176338 w 1643063"/>
                <a:gd name="connsiteY40-2238" fmla="*/ 557213 h 1362075"/>
                <a:gd name="connsiteX41-2239" fmla="*/ 1219200 w 1643063"/>
                <a:gd name="connsiteY41-2240" fmla="*/ 590550 h 1362075"/>
                <a:gd name="connsiteX42-2241" fmla="*/ 1235047 w 1643063"/>
                <a:gd name="connsiteY42-2242" fmla="*/ 627647 h 1362075"/>
                <a:gd name="connsiteX43-2243" fmla="*/ 1265510 w 1643063"/>
                <a:gd name="connsiteY43-2244" fmla="*/ 644340 h 1362075"/>
                <a:gd name="connsiteX44-2245" fmla="*/ 1281113 w 1643063"/>
                <a:gd name="connsiteY44-2246" fmla="*/ 676275 h 1362075"/>
                <a:gd name="connsiteX45-2247" fmla="*/ 1266825 w 1643063"/>
                <a:gd name="connsiteY45-2248" fmla="*/ 709613 h 1362075"/>
                <a:gd name="connsiteX46-2249" fmla="*/ 1309688 w 1643063"/>
                <a:gd name="connsiteY46-2250" fmla="*/ 704850 h 1362075"/>
                <a:gd name="connsiteX47-2251" fmla="*/ 1309688 w 1643063"/>
                <a:gd name="connsiteY47-2252" fmla="*/ 704850 h 1362075"/>
                <a:gd name="connsiteX48-2253" fmla="*/ 1375706 w 1643063"/>
                <a:gd name="connsiteY48-2254" fmla="*/ 700439 h 1362075"/>
                <a:gd name="connsiteX49-2255" fmla="*/ 1373160 w 1643063"/>
                <a:gd name="connsiteY49-2256" fmla="*/ 739191 h 1362075"/>
                <a:gd name="connsiteX50-2257" fmla="*/ 1376650 w 1643063"/>
                <a:gd name="connsiteY50-2258" fmla="*/ 768117 h 1362075"/>
                <a:gd name="connsiteX51-2259" fmla="*/ 1389007 w 1643063"/>
                <a:gd name="connsiteY51-2260" fmla="*/ 790575 h 1362075"/>
                <a:gd name="connsiteX52-2261" fmla="*/ 1366838 w 1643063"/>
                <a:gd name="connsiteY52-2262" fmla="*/ 790575 h 1362075"/>
                <a:gd name="connsiteX53-2263" fmla="*/ 1385888 w 1643063"/>
                <a:gd name="connsiteY53-2264" fmla="*/ 771525 h 1362075"/>
                <a:gd name="connsiteX54-2265" fmla="*/ 1390650 w 1643063"/>
                <a:gd name="connsiteY54-2266" fmla="*/ 809625 h 1362075"/>
                <a:gd name="connsiteX55-2267" fmla="*/ 1520755 w 1643063"/>
                <a:gd name="connsiteY55-2268" fmla="*/ 868480 h 1362075"/>
                <a:gd name="connsiteX56-2269" fmla="*/ 1509343 w 1643063"/>
                <a:gd name="connsiteY56-2270" fmla="*/ 943630 h 1362075"/>
                <a:gd name="connsiteX57-2271" fmla="*/ 1504250 w 1643063"/>
                <a:gd name="connsiteY57-2272" fmla="*/ 947738 h 1362075"/>
                <a:gd name="connsiteX58-2273" fmla="*/ 1481138 w 1643063"/>
                <a:gd name="connsiteY58-2274" fmla="*/ 928688 h 1362075"/>
                <a:gd name="connsiteX59-2275" fmla="*/ 1481138 w 1643063"/>
                <a:gd name="connsiteY59-2276" fmla="*/ 928688 h 1362075"/>
                <a:gd name="connsiteX60-2277" fmla="*/ 1519238 w 1643063"/>
                <a:gd name="connsiteY60-2278" fmla="*/ 971550 h 1362075"/>
                <a:gd name="connsiteX61-2279" fmla="*/ 1476375 w 1643063"/>
                <a:gd name="connsiteY61-2280" fmla="*/ 1042988 h 1362075"/>
                <a:gd name="connsiteX62-2281" fmla="*/ 1443038 w 1643063"/>
                <a:gd name="connsiteY62-2282" fmla="*/ 1081088 h 1362075"/>
                <a:gd name="connsiteX63-2283" fmla="*/ 1438275 w 1643063"/>
                <a:gd name="connsiteY63-2284" fmla="*/ 1119188 h 1362075"/>
                <a:gd name="connsiteX64-2285" fmla="*/ 1481138 w 1643063"/>
                <a:gd name="connsiteY64-2286" fmla="*/ 1123950 h 1362075"/>
                <a:gd name="connsiteX65-2287" fmla="*/ 1481138 w 1643063"/>
                <a:gd name="connsiteY65-2288" fmla="*/ 1123950 h 1362075"/>
                <a:gd name="connsiteX66-2289" fmla="*/ 1623313 w 1643063"/>
                <a:gd name="connsiteY66-2290" fmla="*/ 1079432 h 1362075"/>
                <a:gd name="connsiteX67-2291" fmla="*/ 1566863 w 1643063"/>
                <a:gd name="connsiteY67-2292" fmla="*/ 1143000 h 1362075"/>
                <a:gd name="connsiteX68-2293" fmla="*/ 1576388 w 1643063"/>
                <a:gd name="connsiteY68-2294" fmla="*/ 1181100 h 1362075"/>
                <a:gd name="connsiteX69-2295" fmla="*/ 1576388 w 1643063"/>
                <a:gd name="connsiteY69-2296" fmla="*/ 1181100 h 1362075"/>
                <a:gd name="connsiteX70-2297" fmla="*/ 1614488 w 1643063"/>
                <a:gd name="connsiteY70-2298" fmla="*/ 1223963 h 1362075"/>
                <a:gd name="connsiteX71-2299" fmla="*/ 1643063 w 1643063"/>
                <a:gd name="connsiteY71-2300" fmla="*/ 1219200 h 1362075"/>
                <a:gd name="connsiteX72-2301" fmla="*/ 1630410 w 1643063"/>
                <a:gd name="connsiteY72-2302" fmla="*/ 1245632 h 1362075"/>
                <a:gd name="connsiteX73-2303" fmla="*/ 1574858 w 1643063"/>
                <a:gd name="connsiteY73-2304" fmla="*/ 1301112 h 1362075"/>
                <a:gd name="connsiteX74-2305" fmla="*/ 1566897 w 1643063"/>
                <a:gd name="connsiteY74-2306" fmla="*/ 1338737 h 1362075"/>
                <a:gd name="connsiteX75-2307" fmla="*/ 1533525 w 1643063"/>
                <a:gd name="connsiteY75-2308" fmla="*/ 1352550 h 1362075"/>
                <a:gd name="connsiteX76-2309" fmla="*/ 1485900 w 1643063"/>
                <a:gd name="connsiteY76-2310" fmla="*/ 1362075 h 1362075"/>
                <a:gd name="connsiteX0-2311" fmla="*/ 0 w 1643063"/>
                <a:gd name="connsiteY0-2312" fmla="*/ 128588 h 1362075"/>
                <a:gd name="connsiteX1-2313" fmla="*/ 38100 w 1643063"/>
                <a:gd name="connsiteY1-2314" fmla="*/ 90488 h 1362075"/>
                <a:gd name="connsiteX2-2315" fmla="*/ 52388 w 1643063"/>
                <a:gd name="connsiteY2-2316" fmla="*/ 66675 h 1362075"/>
                <a:gd name="connsiteX3-2317" fmla="*/ 66675 w 1643063"/>
                <a:gd name="connsiteY3-2318" fmla="*/ 47625 h 1362075"/>
                <a:gd name="connsiteX4-2319" fmla="*/ 90488 w 1643063"/>
                <a:gd name="connsiteY4-2320" fmla="*/ 61913 h 1362075"/>
                <a:gd name="connsiteX5-2321" fmla="*/ 114300 w 1643063"/>
                <a:gd name="connsiteY5-2322" fmla="*/ 76200 h 1362075"/>
                <a:gd name="connsiteX6-2323" fmla="*/ 123825 w 1643063"/>
                <a:gd name="connsiteY6-2324" fmla="*/ 61913 h 1362075"/>
                <a:gd name="connsiteX7-2325" fmla="*/ 147638 w 1643063"/>
                <a:gd name="connsiteY7-2326" fmla="*/ 23813 h 1362075"/>
                <a:gd name="connsiteX8-2327" fmla="*/ 147638 w 1643063"/>
                <a:gd name="connsiteY8-2328" fmla="*/ 23813 h 1362075"/>
                <a:gd name="connsiteX9-2329" fmla="*/ 247650 w 1643063"/>
                <a:gd name="connsiteY9-2330" fmla="*/ 28575 h 1362075"/>
                <a:gd name="connsiteX10-2331" fmla="*/ 300038 w 1643063"/>
                <a:gd name="connsiteY10-2332" fmla="*/ 19050 h 1362075"/>
                <a:gd name="connsiteX11-2333" fmla="*/ 323850 w 1643063"/>
                <a:gd name="connsiteY11-2334" fmla="*/ 0 h 1362075"/>
                <a:gd name="connsiteX12-2335" fmla="*/ 376238 w 1643063"/>
                <a:gd name="connsiteY12-2336" fmla="*/ 14288 h 1362075"/>
                <a:gd name="connsiteX13-2337" fmla="*/ 457200 w 1643063"/>
                <a:gd name="connsiteY13-2338" fmla="*/ 33338 h 1362075"/>
                <a:gd name="connsiteX14-2339" fmla="*/ 457200 w 1643063"/>
                <a:gd name="connsiteY14-2340" fmla="*/ 33338 h 1362075"/>
                <a:gd name="connsiteX15-2341" fmla="*/ 504825 w 1643063"/>
                <a:gd name="connsiteY15-2342" fmla="*/ 47625 h 1362075"/>
                <a:gd name="connsiteX16-2343" fmla="*/ 504825 w 1643063"/>
                <a:gd name="connsiteY16-2344" fmla="*/ 47625 h 1362075"/>
                <a:gd name="connsiteX17-2345" fmla="*/ 542925 w 1643063"/>
                <a:gd name="connsiteY17-2346" fmla="*/ 85725 h 1362075"/>
                <a:gd name="connsiteX18-2347" fmla="*/ 542925 w 1643063"/>
                <a:gd name="connsiteY18-2348" fmla="*/ 85725 h 1362075"/>
                <a:gd name="connsiteX19-2349" fmla="*/ 533400 w 1643063"/>
                <a:gd name="connsiteY19-2350" fmla="*/ 157163 h 1362075"/>
                <a:gd name="connsiteX20-2351" fmla="*/ 509588 w 1643063"/>
                <a:gd name="connsiteY20-2352" fmla="*/ 195263 h 1362075"/>
                <a:gd name="connsiteX21-2353" fmla="*/ 576263 w 1643063"/>
                <a:gd name="connsiteY21-2354" fmla="*/ 214313 h 1362075"/>
                <a:gd name="connsiteX22-2355" fmla="*/ 647700 w 1643063"/>
                <a:gd name="connsiteY22-2356" fmla="*/ 228600 h 1362075"/>
                <a:gd name="connsiteX23-2357" fmla="*/ 695325 w 1643063"/>
                <a:gd name="connsiteY23-2358" fmla="*/ 261938 h 1362075"/>
                <a:gd name="connsiteX24-2359" fmla="*/ 742950 w 1643063"/>
                <a:gd name="connsiteY24-2360" fmla="*/ 252413 h 1362075"/>
                <a:gd name="connsiteX25-2361" fmla="*/ 790575 w 1643063"/>
                <a:gd name="connsiteY25-2362" fmla="*/ 290513 h 1362075"/>
                <a:gd name="connsiteX26-2363" fmla="*/ 852488 w 1643063"/>
                <a:gd name="connsiteY26-2364" fmla="*/ 314325 h 1362075"/>
                <a:gd name="connsiteX27-2365" fmla="*/ 866775 w 1643063"/>
                <a:gd name="connsiteY27-2366" fmla="*/ 300038 h 1362075"/>
                <a:gd name="connsiteX28-2367" fmla="*/ 900113 w 1643063"/>
                <a:gd name="connsiteY28-2368" fmla="*/ 347663 h 1362075"/>
                <a:gd name="connsiteX29-2369" fmla="*/ 947738 w 1643063"/>
                <a:gd name="connsiteY29-2370" fmla="*/ 357188 h 1362075"/>
                <a:gd name="connsiteX30-2371" fmla="*/ 952500 w 1643063"/>
                <a:gd name="connsiteY30-2372" fmla="*/ 352425 h 1362075"/>
                <a:gd name="connsiteX31-2373" fmla="*/ 1004888 w 1643063"/>
                <a:gd name="connsiteY31-2374" fmla="*/ 366713 h 1362075"/>
                <a:gd name="connsiteX32-2375" fmla="*/ 1004888 w 1643063"/>
                <a:gd name="connsiteY32-2376" fmla="*/ 366713 h 1362075"/>
                <a:gd name="connsiteX33-2377" fmla="*/ 1076325 w 1643063"/>
                <a:gd name="connsiteY33-2378" fmla="*/ 361950 h 1362075"/>
                <a:gd name="connsiteX34-2379" fmla="*/ 1062038 w 1643063"/>
                <a:gd name="connsiteY34-2380" fmla="*/ 400050 h 1362075"/>
                <a:gd name="connsiteX35-2381" fmla="*/ 1066800 w 1643063"/>
                <a:gd name="connsiteY35-2382" fmla="*/ 442913 h 1362075"/>
                <a:gd name="connsiteX36-2383" fmla="*/ 1109663 w 1643063"/>
                <a:gd name="connsiteY36-2384" fmla="*/ 490538 h 1362075"/>
                <a:gd name="connsiteX37-2385" fmla="*/ 1081088 w 1643063"/>
                <a:gd name="connsiteY37-2386" fmla="*/ 519113 h 1362075"/>
                <a:gd name="connsiteX38-2387" fmla="*/ 1128713 w 1643063"/>
                <a:gd name="connsiteY38-2388" fmla="*/ 542925 h 1362075"/>
                <a:gd name="connsiteX39-2389" fmla="*/ 1166813 w 1643063"/>
                <a:gd name="connsiteY39-2390" fmla="*/ 523875 h 1362075"/>
                <a:gd name="connsiteX40-2391" fmla="*/ 1176338 w 1643063"/>
                <a:gd name="connsiteY40-2392" fmla="*/ 557213 h 1362075"/>
                <a:gd name="connsiteX41-2393" fmla="*/ 1219200 w 1643063"/>
                <a:gd name="connsiteY41-2394" fmla="*/ 590550 h 1362075"/>
                <a:gd name="connsiteX42-2395" fmla="*/ 1235047 w 1643063"/>
                <a:gd name="connsiteY42-2396" fmla="*/ 627647 h 1362075"/>
                <a:gd name="connsiteX43-2397" fmla="*/ 1265510 w 1643063"/>
                <a:gd name="connsiteY43-2398" fmla="*/ 644340 h 1362075"/>
                <a:gd name="connsiteX44-2399" fmla="*/ 1281113 w 1643063"/>
                <a:gd name="connsiteY44-2400" fmla="*/ 676275 h 1362075"/>
                <a:gd name="connsiteX45-2401" fmla="*/ 1266825 w 1643063"/>
                <a:gd name="connsiteY45-2402" fmla="*/ 709613 h 1362075"/>
                <a:gd name="connsiteX46-2403" fmla="*/ 1309688 w 1643063"/>
                <a:gd name="connsiteY46-2404" fmla="*/ 704850 h 1362075"/>
                <a:gd name="connsiteX47-2405" fmla="*/ 1309688 w 1643063"/>
                <a:gd name="connsiteY47-2406" fmla="*/ 704850 h 1362075"/>
                <a:gd name="connsiteX48-2407" fmla="*/ 1375706 w 1643063"/>
                <a:gd name="connsiteY48-2408" fmla="*/ 700439 h 1362075"/>
                <a:gd name="connsiteX49-2409" fmla="*/ 1373160 w 1643063"/>
                <a:gd name="connsiteY49-2410" fmla="*/ 739191 h 1362075"/>
                <a:gd name="connsiteX50-2411" fmla="*/ 1376650 w 1643063"/>
                <a:gd name="connsiteY50-2412" fmla="*/ 768117 h 1362075"/>
                <a:gd name="connsiteX51-2413" fmla="*/ 1389007 w 1643063"/>
                <a:gd name="connsiteY51-2414" fmla="*/ 790575 h 1362075"/>
                <a:gd name="connsiteX52-2415" fmla="*/ 1366838 w 1643063"/>
                <a:gd name="connsiteY52-2416" fmla="*/ 790575 h 1362075"/>
                <a:gd name="connsiteX53-2417" fmla="*/ 1385888 w 1643063"/>
                <a:gd name="connsiteY53-2418" fmla="*/ 771525 h 1362075"/>
                <a:gd name="connsiteX54-2419" fmla="*/ 1390650 w 1643063"/>
                <a:gd name="connsiteY54-2420" fmla="*/ 809625 h 1362075"/>
                <a:gd name="connsiteX55-2421" fmla="*/ 1520755 w 1643063"/>
                <a:gd name="connsiteY55-2422" fmla="*/ 868480 h 1362075"/>
                <a:gd name="connsiteX56-2423" fmla="*/ 1509343 w 1643063"/>
                <a:gd name="connsiteY56-2424" fmla="*/ 943630 h 1362075"/>
                <a:gd name="connsiteX57-2425" fmla="*/ 1504250 w 1643063"/>
                <a:gd name="connsiteY57-2426" fmla="*/ 947738 h 1362075"/>
                <a:gd name="connsiteX58-2427" fmla="*/ 1481138 w 1643063"/>
                <a:gd name="connsiteY58-2428" fmla="*/ 928688 h 1362075"/>
                <a:gd name="connsiteX59-2429" fmla="*/ 1481138 w 1643063"/>
                <a:gd name="connsiteY59-2430" fmla="*/ 928688 h 1362075"/>
                <a:gd name="connsiteX60-2431" fmla="*/ 1519238 w 1643063"/>
                <a:gd name="connsiteY60-2432" fmla="*/ 971550 h 1362075"/>
                <a:gd name="connsiteX61-2433" fmla="*/ 1476375 w 1643063"/>
                <a:gd name="connsiteY61-2434" fmla="*/ 1042988 h 1362075"/>
                <a:gd name="connsiteX62-2435" fmla="*/ 1443038 w 1643063"/>
                <a:gd name="connsiteY62-2436" fmla="*/ 1081088 h 1362075"/>
                <a:gd name="connsiteX63-2437" fmla="*/ 1438275 w 1643063"/>
                <a:gd name="connsiteY63-2438" fmla="*/ 1119188 h 1362075"/>
                <a:gd name="connsiteX64-2439" fmla="*/ 1481138 w 1643063"/>
                <a:gd name="connsiteY64-2440" fmla="*/ 1123950 h 1362075"/>
                <a:gd name="connsiteX65-2441" fmla="*/ 1481138 w 1643063"/>
                <a:gd name="connsiteY65-2442" fmla="*/ 1123950 h 1362075"/>
                <a:gd name="connsiteX66-2443" fmla="*/ 1626803 w 1643063"/>
                <a:gd name="connsiteY66-2444" fmla="*/ 1067199 h 1362075"/>
                <a:gd name="connsiteX67-2445" fmla="*/ 1566863 w 1643063"/>
                <a:gd name="connsiteY67-2446" fmla="*/ 1143000 h 1362075"/>
                <a:gd name="connsiteX68-2447" fmla="*/ 1576388 w 1643063"/>
                <a:gd name="connsiteY68-2448" fmla="*/ 1181100 h 1362075"/>
                <a:gd name="connsiteX69-2449" fmla="*/ 1576388 w 1643063"/>
                <a:gd name="connsiteY69-2450" fmla="*/ 1181100 h 1362075"/>
                <a:gd name="connsiteX70-2451" fmla="*/ 1614488 w 1643063"/>
                <a:gd name="connsiteY70-2452" fmla="*/ 1223963 h 1362075"/>
                <a:gd name="connsiteX71-2453" fmla="*/ 1643063 w 1643063"/>
                <a:gd name="connsiteY71-2454" fmla="*/ 1219200 h 1362075"/>
                <a:gd name="connsiteX72-2455" fmla="*/ 1630410 w 1643063"/>
                <a:gd name="connsiteY72-2456" fmla="*/ 1245632 h 1362075"/>
                <a:gd name="connsiteX73-2457" fmla="*/ 1574858 w 1643063"/>
                <a:gd name="connsiteY73-2458" fmla="*/ 1301112 h 1362075"/>
                <a:gd name="connsiteX74-2459" fmla="*/ 1566897 w 1643063"/>
                <a:gd name="connsiteY74-2460" fmla="*/ 1338737 h 1362075"/>
                <a:gd name="connsiteX75-2461" fmla="*/ 1533525 w 1643063"/>
                <a:gd name="connsiteY75-2462" fmla="*/ 1352550 h 1362075"/>
                <a:gd name="connsiteX76-2463" fmla="*/ 1485900 w 1643063"/>
                <a:gd name="connsiteY76-2464" fmla="*/ 1362075 h 1362075"/>
                <a:gd name="connsiteX0-2465" fmla="*/ 0 w 1643063"/>
                <a:gd name="connsiteY0-2466" fmla="*/ 128588 h 1362075"/>
                <a:gd name="connsiteX1-2467" fmla="*/ 38100 w 1643063"/>
                <a:gd name="connsiteY1-2468" fmla="*/ 90488 h 1362075"/>
                <a:gd name="connsiteX2-2469" fmla="*/ 52388 w 1643063"/>
                <a:gd name="connsiteY2-2470" fmla="*/ 66675 h 1362075"/>
                <a:gd name="connsiteX3-2471" fmla="*/ 66675 w 1643063"/>
                <a:gd name="connsiteY3-2472" fmla="*/ 47625 h 1362075"/>
                <a:gd name="connsiteX4-2473" fmla="*/ 90488 w 1643063"/>
                <a:gd name="connsiteY4-2474" fmla="*/ 61913 h 1362075"/>
                <a:gd name="connsiteX5-2475" fmla="*/ 114300 w 1643063"/>
                <a:gd name="connsiteY5-2476" fmla="*/ 76200 h 1362075"/>
                <a:gd name="connsiteX6-2477" fmla="*/ 123825 w 1643063"/>
                <a:gd name="connsiteY6-2478" fmla="*/ 61913 h 1362075"/>
                <a:gd name="connsiteX7-2479" fmla="*/ 147638 w 1643063"/>
                <a:gd name="connsiteY7-2480" fmla="*/ 23813 h 1362075"/>
                <a:gd name="connsiteX8-2481" fmla="*/ 147638 w 1643063"/>
                <a:gd name="connsiteY8-2482" fmla="*/ 23813 h 1362075"/>
                <a:gd name="connsiteX9-2483" fmla="*/ 247650 w 1643063"/>
                <a:gd name="connsiteY9-2484" fmla="*/ 28575 h 1362075"/>
                <a:gd name="connsiteX10-2485" fmla="*/ 300038 w 1643063"/>
                <a:gd name="connsiteY10-2486" fmla="*/ 19050 h 1362075"/>
                <a:gd name="connsiteX11-2487" fmla="*/ 323850 w 1643063"/>
                <a:gd name="connsiteY11-2488" fmla="*/ 0 h 1362075"/>
                <a:gd name="connsiteX12-2489" fmla="*/ 376238 w 1643063"/>
                <a:gd name="connsiteY12-2490" fmla="*/ 14288 h 1362075"/>
                <a:gd name="connsiteX13-2491" fmla="*/ 457200 w 1643063"/>
                <a:gd name="connsiteY13-2492" fmla="*/ 33338 h 1362075"/>
                <a:gd name="connsiteX14-2493" fmla="*/ 457200 w 1643063"/>
                <a:gd name="connsiteY14-2494" fmla="*/ 33338 h 1362075"/>
                <a:gd name="connsiteX15-2495" fmla="*/ 504825 w 1643063"/>
                <a:gd name="connsiteY15-2496" fmla="*/ 47625 h 1362075"/>
                <a:gd name="connsiteX16-2497" fmla="*/ 504825 w 1643063"/>
                <a:gd name="connsiteY16-2498" fmla="*/ 47625 h 1362075"/>
                <a:gd name="connsiteX17-2499" fmla="*/ 542925 w 1643063"/>
                <a:gd name="connsiteY17-2500" fmla="*/ 85725 h 1362075"/>
                <a:gd name="connsiteX18-2501" fmla="*/ 542925 w 1643063"/>
                <a:gd name="connsiteY18-2502" fmla="*/ 85725 h 1362075"/>
                <a:gd name="connsiteX19-2503" fmla="*/ 533400 w 1643063"/>
                <a:gd name="connsiteY19-2504" fmla="*/ 157163 h 1362075"/>
                <a:gd name="connsiteX20-2505" fmla="*/ 509588 w 1643063"/>
                <a:gd name="connsiteY20-2506" fmla="*/ 195263 h 1362075"/>
                <a:gd name="connsiteX21-2507" fmla="*/ 576263 w 1643063"/>
                <a:gd name="connsiteY21-2508" fmla="*/ 214313 h 1362075"/>
                <a:gd name="connsiteX22-2509" fmla="*/ 647700 w 1643063"/>
                <a:gd name="connsiteY22-2510" fmla="*/ 228600 h 1362075"/>
                <a:gd name="connsiteX23-2511" fmla="*/ 695325 w 1643063"/>
                <a:gd name="connsiteY23-2512" fmla="*/ 261938 h 1362075"/>
                <a:gd name="connsiteX24-2513" fmla="*/ 742950 w 1643063"/>
                <a:gd name="connsiteY24-2514" fmla="*/ 252413 h 1362075"/>
                <a:gd name="connsiteX25-2515" fmla="*/ 790575 w 1643063"/>
                <a:gd name="connsiteY25-2516" fmla="*/ 290513 h 1362075"/>
                <a:gd name="connsiteX26-2517" fmla="*/ 852488 w 1643063"/>
                <a:gd name="connsiteY26-2518" fmla="*/ 314325 h 1362075"/>
                <a:gd name="connsiteX27-2519" fmla="*/ 866775 w 1643063"/>
                <a:gd name="connsiteY27-2520" fmla="*/ 300038 h 1362075"/>
                <a:gd name="connsiteX28-2521" fmla="*/ 900113 w 1643063"/>
                <a:gd name="connsiteY28-2522" fmla="*/ 347663 h 1362075"/>
                <a:gd name="connsiteX29-2523" fmla="*/ 947738 w 1643063"/>
                <a:gd name="connsiteY29-2524" fmla="*/ 357188 h 1362075"/>
                <a:gd name="connsiteX30-2525" fmla="*/ 952500 w 1643063"/>
                <a:gd name="connsiteY30-2526" fmla="*/ 352425 h 1362075"/>
                <a:gd name="connsiteX31-2527" fmla="*/ 1004888 w 1643063"/>
                <a:gd name="connsiteY31-2528" fmla="*/ 366713 h 1362075"/>
                <a:gd name="connsiteX32-2529" fmla="*/ 1004888 w 1643063"/>
                <a:gd name="connsiteY32-2530" fmla="*/ 366713 h 1362075"/>
                <a:gd name="connsiteX33-2531" fmla="*/ 1076325 w 1643063"/>
                <a:gd name="connsiteY33-2532" fmla="*/ 361950 h 1362075"/>
                <a:gd name="connsiteX34-2533" fmla="*/ 1062038 w 1643063"/>
                <a:gd name="connsiteY34-2534" fmla="*/ 400050 h 1362075"/>
                <a:gd name="connsiteX35-2535" fmla="*/ 1066800 w 1643063"/>
                <a:gd name="connsiteY35-2536" fmla="*/ 442913 h 1362075"/>
                <a:gd name="connsiteX36-2537" fmla="*/ 1109663 w 1643063"/>
                <a:gd name="connsiteY36-2538" fmla="*/ 490538 h 1362075"/>
                <a:gd name="connsiteX37-2539" fmla="*/ 1081088 w 1643063"/>
                <a:gd name="connsiteY37-2540" fmla="*/ 519113 h 1362075"/>
                <a:gd name="connsiteX38-2541" fmla="*/ 1128713 w 1643063"/>
                <a:gd name="connsiteY38-2542" fmla="*/ 542925 h 1362075"/>
                <a:gd name="connsiteX39-2543" fmla="*/ 1166813 w 1643063"/>
                <a:gd name="connsiteY39-2544" fmla="*/ 523875 h 1362075"/>
                <a:gd name="connsiteX40-2545" fmla="*/ 1176338 w 1643063"/>
                <a:gd name="connsiteY40-2546" fmla="*/ 557213 h 1362075"/>
                <a:gd name="connsiteX41-2547" fmla="*/ 1219200 w 1643063"/>
                <a:gd name="connsiteY41-2548" fmla="*/ 590550 h 1362075"/>
                <a:gd name="connsiteX42-2549" fmla="*/ 1235047 w 1643063"/>
                <a:gd name="connsiteY42-2550" fmla="*/ 627647 h 1362075"/>
                <a:gd name="connsiteX43-2551" fmla="*/ 1265510 w 1643063"/>
                <a:gd name="connsiteY43-2552" fmla="*/ 644340 h 1362075"/>
                <a:gd name="connsiteX44-2553" fmla="*/ 1281113 w 1643063"/>
                <a:gd name="connsiteY44-2554" fmla="*/ 676275 h 1362075"/>
                <a:gd name="connsiteX45-2555" fmla="*/ 1266825 w 1643063"/>
                <a:gd name="connsiteY45-2556" fmla="*/ 709613 h 1362075"/>
                <a:gd name="connsiteX46-2557" fmla="*/ 1309688 w 1643063"/>
                <a:gd name="connsiteY46-2558" fmla="*/ 704850 h 1362075"/>
                <a:gd name="connsiteX47-2559" fmla="*/ 1309688 w 1643063"/>
                <a:gd name="connsiteY47-2560" fmla="*/ 704850 h 1362075"/>
                <a:gd name="connsiteX48-2561" fmla="*/ 1375706 w 1643063"/>
                <a:gd name="connsiteY48-2562" fmla="*/ 700439 h 1362075"/>
                <a:gd name="connsiteX49-2563" fmla="*/ 1373160 w 1643063"/>
                <a:gd name="connsiteY49-2564" fmla="*/ 739191 h 1362075"/>
                <a:gd name="connsiteX50-2565" fmla="*/ 1376650 w 1643063"/>
                <a:gd name="connsiteY50-2566" fmla="*/ 768117 h 1362075"/>
                <a:gd name="connsiteX51-2567" fmla="*/ 1389007 w 1643063"/>
                <a:gd name="connsiteY51-2568" fmla="*/ 790575 h 1362075"/>
                <a:gd name="connsiteX52-2569" fmla="*/ 1366838 w 1643063"/>
                <a:gd name="connsiteY52-2570" fmla="*/ 790575 h 1362075"/>
                <a:gd name="connsiteX53-2571" fmla="*/ 1385888 w 1643063"/>
                <a:gd name="connsiteY53-2572" fmla="*/ 771525 h 1362075"/>
                <a:gd name="connsiteX54-2573" fmla="*/ 1390650 w 1643063"/>
                <a:gd name="connsiteY54-2574" fmla="*/ 809625 h 1362075"/>
                <a:gd name="connsiteX55-2575" fmla="*/ 1520755 w 1643063"/>
                <a:gd name="connsiteY55-2576" fmla="*/ 868480 h 1362075"/>
                <a:gd name="connsiteX56-2577" fmla="*/ 1509343 w 1643063"/>
                <a:gd name="connsiteY56-2578" fmla="*/ 943630 h 1362075"/>
                <a:gd name="connsiteX57-2579" fmla="*/ 1504250 w 1643063"/>
                <a:gd name="connsiteY57-2580" fmla="*/ 947738 h 1362075"/>
                <a:gd name="connsiteX58-2581" fmla="*/ 1481138 w 1643063"/>
                <a:gd name="connsiteY58-2582" fmla="*/ 928688 h 1362075"/>
                <a:gd name="connsiteX59-2583" fmla="*/ 1481138 w 1643063"/>
                <a:gd name="connsiteY59-2584" fmla="*/ 928688 h 1362075"/>
                <a:gd name="connsiteX60-2585" fmla="*/ 1519238 w 1643063"/>
                <a:gd name="connsiteY60-2586" fmla="*/ 971550 h 1362075"/>
                <a:gd name="connsiteX61-2587" fmla="*/ 1476375 w 1643063"/>
                <a:gd name="connsiteY61-2588" fmla="*/ 1042988 h 1362075"/>
                <a:gd name="connsiteX62-2589" fmla="*/ 1443038 w 1643063"/>
                <a:gd name="connsiteY62-2590" fmla="*/ 1081088 h 1362075"/>
                <a:gd name="connsiteX63-2591" fmla="*/ 1438275 w 1643063"/>
                <a:gd name="connsiteY63-2592" fmla="*/ 1119188 h 1362075"/>
                <a:gd name="connsiteX64-2593" fmla="*/ 1481138 w 1643063"/>
                <a:gd name="connsiteY64-2594" fmla="*/ 1123950 h 1362075"/>
                <a:gd name="connsiteX65-2595" fmla="*/ 1481138 w 1643063"/>
                <a:gd name="connsiteY65-2596" fmla="*/ 1123950 h 1362075"/>
                <a:gd name="connsiteX66-2597" fmla="*/ 1626803 w 1643063"/>
                <a:gd name="connsiteY66-2598" fmla="*/ 1067199 h 1362075"/>
                <a:gd name="connsiteX67-2599" fmla="*/ 1636656 w 1643063"/>
                <a:gd name="connsiteY67-2600" fmla="*/ 1164407 h 1362075"/>
                <a:gd name="connsiteX68-2601" fmla="*/ 1576388 w 1643063"/>
                <a:gd name="connsiteY68-2602" fmla="*/ 1181100 h 1362075"/>
                <a:gd name="connsiteX69-2603" fmla="*/ 1576388 w 1643063"/>
                <a:gd name="connsiteY69-2604" fmla="*/ 1181100 h 1362075"/>
                <a:gd name="connsiteX70-2605" fmla="*/ 1614488 w 1643063"/>
                <a:gd name="connsiteY70-2606" fmla="*/ 1223963 h 1362075"/>
                <a:gd name="connsiteX71-2607" fmla="*/ 1643063 w 1643063"/>
                <a:gd name="connsiteY71-2608" fmla="*/ 1219200 h 1362075"/>
                <a:gd name="connsiteX72-2609" fmla="*/ 1630410 w 1643063"/>
                <a:gd name="connsiteY72-2610" fmla="*/ 1245632 h 1362075"/>
                <a:gd name="connsiteX73-2611" fmla="*/ 1574858 w 1643063"/>
                <a:gd name="connsiteY73-2612" fmla="*/ 1301112 h 1362075"/>
                <a:gd name="connsiteX74-2613" fmla="*/ 1566897 w 1643063"/>
                <a:gd name="connsiteY74-2614" fmla="*/ 1338737 h 1362075"/>
                <a:gd name="connsiteX75-2615" fmla="*/ 1533525 w 1643063"/>
                <a:gd name="connsiteY75-2616" fmla="*/ 1352550 h 1362075"/>
                <a:gd name="connsiteX76-2617" fmla="*/ 1485900 w 1643063"/>
                <a:gd name="connsiteY76-2618" fmla="*/ 1362075 h 1362075"/>
                <a:gd name="connsiteX0-2619" fmla="*/ 0 w 1643063"/>
                <a:gd name="connsiteY0-2620" fmla="*/ 128588 h 1362075"/>
                <a:gd name="connsiteX1-2621" fmla="*/ 38100 w 1643063"/>
                <a:gd name="connsiteY1-2622" fmla="*/ 90488 h 1362075"/>
                <a:gd name="connsiteX2-2623" fmla="*/ 52388 w 1643063"/>
                <a:gd name="connsiteY2-2624" fmla="*/ 66675 h 1362075"/>
                <a:gd name="connsiteX3-2625" fmla="*/ 66675 w 1643063"/>
                <a:gd name="connsiteY3-2626" fmla="*/ 47625 h 1362075"/>
                <a:gd name="connsiteX4-2627" fmla="*/ 90488 w 1643063"/>
                <a:gd name="connsiteY4-2628" fmla="*/ 61913 h 1362075"/>
                <a:gd name="connsiteX5-2629" fmla="*/ 114300 w 1643063"/>
                <a:gd name="connsiteY5-2630" fmla="*/ 76200 h 1362075"/>
                <a:gd name="connsiteX6-2631" fmla="*/ 123825 w 1643063"/>
                <a:gd name="connsiteY6-2632" fmla="*/ 61913 h 1362075"/>
                <a:gd name="connsiteX7-2633" fmla="*/ 147638 w 1643063"/>
                <a:gd name="connsiteY7-2634" fmla="*/ 23813 h 1362075"/>
                <a:gd name="connsiteX8-2635" fmla="*/ 147638 w 1643063"/>
                <a:gd name="connsiteY8-2636" fmla="*/ 23813 h 1362075"/>
                <a:gd name="connsiteX9-2637" fmla="*/ 247650 w 1643063"/>
                <a:gd name="connsiteY9-2638" fmla="*/ 28575 h 1362075"/>
                <a:gd name="connsiteX10-2639" fmla="*/ 300038 w 1643063"/>
                <a:gd name="connsiteY10-2640" fmla="*/ 19050 h 1362075"/>
                <a:gd name="connsiteX11-2641" fmla="*/ 323850 w 1643063"/>
                <a:gd name="connsiteY11-2642" fmla="*/ 0 h 1362075"/>
                <a:gd name="connsiteX12-2643" fmla="*/ 376238 w 1643063"/>
                <a:gd name="connsiteY12-2644" fmla="*/ 14288 h 1362075"/>
                <a:gd name="connsiteX13-2645" fmla="*/ 457200 w 1643063"/>
                <a:gd name="connsiteY13-2646" fmla="*/ 33338 h 1362075"/>
                <a:gd name="connsiteX14-2647" fmla="*/ 457200 w 1643063"/>
                <a:gd name="connsiteY14-2648" fmla="*/ 33338 h 1362075"/>
                <a:gd name="connsiteX15-2649" fmla="*/ 504825 w 1643063"/>
                <a:gd name="connsiteY15-2650" fmla="*/ 47625 h 1362075"/>
                <a:gd name="connsiteX16-2651" fmla="*/ 504825 w 1643063"/>
                <a:gd name="connsiteY16-2652" fmla="*/ 47625 h 1362075"/>
                <a:gd name="connsiteX17-2653" fmla="*/ 542925 w 1643063"/>
                <a:gd name="connsiteY17-2654" fmla="*/ 85725 h 1362075"/>
                <a:gd name="connsiteX18-2655" fmla="*/ 542925 w 1643063"/>
                <a:gd name="connsiteY18-2656" fmla="*/ 85725 h 1362075"/>
                <a:gd name="connsiteX19-2657" fmla="*/ 533400 w 1643063"/>
                <a:gd name="connsiteY19-2658" fmla="*/ 157163 h 1362075"/>
                <a:gd name="connsiteX20-2659" fmla="*/ 509588 w 1643063"/>
                <a:gd name="connsiteY20-2660" fmla="*/ 195263 h 1362075"/>
                <a:gd name="connsiteX21-2661" fmla="*/ 576263 w 1643063"/>
                <a:gd name="connsiteY21-2662" fmla="*/ 214313 h 1362075"/>
                <a:gd name="connsiteX22-2663" fmla="*/ 647700 w 1643063"/>
                <a:gd name="connsiteY22-2664" fmla="*/ 228600 h 1362075"/>
                <a:gd name="connsiteX23-2665" fmla="*/ 695325 w 1643063"/>
                <a:gd name="connsiteY23-2666" fmla="*/ 261938 h 1362075"/>
                <a:gd name="connsiteX24-2667" fmla="*/ 742950 w 1643063"/>
                <a:gd name="connsiteY24-2668" fmla="*/ 252413 h 1362075"/>
                <a:gd name="connsiteX25-2669" fmla="*/ 790575 w 1643063"/>
                <a:gd name="connsiteY25-2670" fmla="*/ 290513 h 1362075"/>
                <a:gd name="connsiteX26-2671" fmla="*/ 852488 w 1643063"/>
                <a:gd name="connsiteY26-2672" fmla="*/ 314325 h 1362075"/>
                <a:gd name="connsiteX27-2673" fmla="*/ 866775 w 1643063"/>
                <a:gd name="connsiteY27-2674" fmla="*/ 300038 h 1362075"/>
                <a:gd name="connsiteX28-2675" fmla="*/ 900113 w 1643063"/>
                <a:gd name="connsiteY28-2676" fmla="*/ 347663 h 1362075"/>
                <a:gd name="connsiteX29-2677" fmla="*/ 947738 w 1643063"/>
                <a:gd name="connsiteY29-2678" fmla="*/ 357188 h 1362075"/>
                <a:gd name="connsiteX30-2679" fmla="*/ 952500 w 1643063"/>
                <a:gd name="connsiteY30-2680" fmla="*/ 352425 h 1362075"/>
                <a:gd name="connsiteX31-2681" fmla="*/ 1004888 w 1643063"/>
                <a:gd name="connsiteY31-2682" fmla="*/ 366713 h 1362075"/>
                <a:gd name="connsiteX32-2683" fmla="*/ 1004888 w 1643063"/>
                <a:gd name="connsiteY32-2684" fmla="*/ 366713 h 1362075"/>
                <a:gd name="connsiteX33-2685" fmla="*/ 1076325 w 1643063"/>
                <a:gd name="connsiteY33-2686" fmla="*/ 361950 h 1362075"/>
                <a:gd name="connsiteX34-2687" fmla="*/ 1062038 w 1643063"/>
                <a:gd name="connsiteY34-2688" fmla="*/ 400050 h 1362075"/>
                <a:gd name="connsiteX35-2689" fmla="*/ 1066800 w 1643063"/>
                <a:gd name="connsiteY35-2690" fmla="*/ 442913 h 1362075"/>
                <a:gd name="connsiteX36-2691" fmla="*/ 1109663 w 1643063"/>
                <a:gd name="connsiteY36-2692" fmla="*/ 490538 h 1362075"/>
                <a:gd name="connsiteX37-2693" fmla="*/ 1081088 w 1643063"/>
                <a:gd name="connsiteY37-2694" fmla="*/ 519113 h 1362075"/>
                <a:gd name="connsiteX38-2695" fmla="*/ 1128713 w 1643063"/>
                <a:gd name="connsiteY38-2696" fmla="*/ 542925 h 1362075"/>
                <a:gd name="connsiteX39-2697" fmla="*/ 1166813 w 1643063"/>
                <a:gd name="connsiteY39-2698" fmla="*/ 523875 h 1362075"/>
                <a:gd name="connsiteX40-2699" fmla="*/ 1176338 w 1643063"/>
                <a:gd name="connsiteY40-2700" fmla="*/ 557213 h 1362075"/>
                <a:gd name="connsiteX41-2701" fmla="*/ 1219200 w 1643063"/>
                <a:gd name="connsiteY41-2702" fmla="*/ 590550 h 1362075"/>
                <a:gd name="connsiteX42-2703" fmla="*/ 1235047 w 1643063"/>
                <a:gd name="connsiteY42-2704" fmla="*/ 627647 h 1362075"/>
                <a:gd name="connsiteX43-2705" fmla="*/ 1265510 w 1643063"/>
                <a:gd name="connsiteY43-2706" fmla="*/ 644340 h 1362075"/>
                <a:gd name="connsiteX44-2707" fmla="*/ 1281113 w 1643063"/>
                <a:gd name="connsiteY44-2708" fmla="*/ 676275 h 1362075"/>
                <a:gd name="connsiteX45-2709" fmla="*/ 1266825 w 1643063"/>
                <a:gd name="connsiteY45-2710" fmla="*/ 709613 h 1362075"/>
                <a:gd name="connsiteX46-2711" fmla="*/ 1309688 w 1643063"/>
                <a:gd name="connsiteY46-2712" fmla="*/ 704850 h 1362075"/>
                <a:gd name="connsiteX47-2713" fmla="*/ 1309688 w 1643063"/>
                <a:gd name="connsiteY47-2714" fmla="*/ 704850 h 1362075"/>
                <a:gd name="connsiteX48-2715" fmla="*/ 1375706 w 1643063"/>
                <a:gd name="connsiteY48-2716" fmla="*/ 700439 h 1362075"/>
                <a:gd name="connsiteX49-2717" fmla="*/ 1373160 w 1643063"/>
                <a:gd name="connsiteY49-2718" fmla="*/ 739191 h 1362075"/>
                <a:gd name="connsiteX50-2719" fmla="*/ 1376650 w 1643063"/>
                <a:gd name="connsiteY50-2720" fmla="*/ 768117 h 1362075"/>
                <a:gd name="connsiteX51-2721" fmla="*/ 1389007 w 1643063"/>
                <a:gd name="connsiteY51-2722" fmla="*/ 790575 h 1362075"/>
                <a:gd name="connsiteX52-2723" fmla="*/ 1366838 w 1643063"/>
                <a:gd name="connsiteY52-2724" fmla="*/ 790575 h 1362075"/>
                <a:gd name="connsiteX53-2725" fmla="*/ 1385888 w 1643063"/>
                <a:gd name="connsiteY53-2726" fmla="*/ 771525 h 1362075"/>
                <a:gd name="connsiteX54-2727" fmla="*/ 1390650 w 1643063"/>
                <a:gd name="connsiteY54-2728" fmla="*/ 809625 h 1362075"/>
                <a:gd name="connsiteX55-2729" fmla="*/ 1520755 w 1643063"/>
                <a:gd name="connsiteY55-2730" fmla="*/ 868480 h 1362075"/>
                <a:gd name="connsiteX56-2731" fmla="*/ 1509343 w 1643063"/>
                <a:gd name="connsiteY56-2732" fmla="*/ 943630 h 1362075"/>
                <a:gd name="connsiteX57-2733" fmla="*/ 1504250 w 1643063"/>
                <a:gd name="connsiteY57-2734" fmla="*/ 947738 h 1362075"/>
                <a:gd name="connsiteX58-2735" fmla="*/ 1481138 w 1643063"/>
                <a:gd name="connsiteY58-2736" fmla="*/ 928688 h 1362075"/>
                <a:gd name="connsiteX59-2737" fmla="*/ 1481138 w 1643063"/>
                <a:gd name="connsiteY59-2738" fmla="*/ 928688 h 1362075"/>
                <a:gd name="connsiteX60-2739" fmla="*/ 1519238 w 1643063"/>
                <a:gd name="connsiteY60-2740" fmla="*/ 971550 h 1362075"/>
                <a:gd name="connsiteX61-2741" fmla="*/ 1476375 w 1643063"/>
                <a:gd name="connsiteY61-2742" fmla="*/ 1042988 h 1362075"/>
                <a:gd name="connsiteX62-2743" fmla="*/ 1443038 w 1643063"/>
                <a:gd name="connsiteY62-2744" fmla="*/ 1081088 h 1362075"/>
                <a:gd name="connsiteX63-2745" fmla="*/ 1438275 w 1643063"/>
                <a:gd name="connsiteY63-2746" fmla="*/ 1119188 h 1362075"/>
                <a:gd name="connsiteX64-2747" fmla="*/ 1481138 w 1643063"/>
                <a:gd name="connsiteY64-2748" fmla="*/ 1123950 h 1362075"/>
                <a:gd name="connsiteX65-2749" fmla="*/ 1481138 w 1643063"/>
                <a:gd name="connsiteY65-2750" fmla="*/ 1123950 h 1362075"/>
                <a:gd name="connsiteX66-2751" fmla="*/ 1626803 w 1643063"/>
                <a:gd name="connsiteY66-2752" fmla="*/ 1067199 h 1362075"/>
                <a:gd name="connsiteX67-2753" fmla="*/ 1636656 w 1643063"/>
                <a:gd name="connsiteY67-2754" fmla="*/ 1164407 h 1362075"/>
                <a:gd name="connsiteX68-2755" fmla="*/ 1576388 w 1643063"/>
                <a:gd name="connsiteY68-2756" fmla="*/ 1181100 h 1362075"/>
                <a:gd name="connsiteX69-2757" fmla="*/ 1576388 w 1643063"/>
                <a:gd name="connsiteY69-2758" fmla="*/ 1181100 h 1362075"/>
                <a:gd name="connsiteX70-2759" fmla="*/ 1636084 w 1643063"/>
                <a:gd name="connsiteY70-2760" fmla="*/ 1206166 h 1362075"/>
                <a:gd name="connsiteX71-2761" fmla="*/ 1614488 w 1643063"/>
                <a:gd name="connsiteY71-2762" fmla="*/ 1223963 h 1362075"/>
                <a:gd name="connsiteX72-2763" fmla="*/ 1643063 w 1643063"/>
                <a:gd name="connsiteY72-2764" fmla="*/ 1219200 h 1362075"/>
                <a:gd name="connsiteX73-2765" fmla="*/ 1630410 w 1643063"/>
                <a:gd name="connsiteY73-2766" fmla="*/ 1245632 h 1362075"/>
                <a:gd name="connsiteX74-2767" fmla="*/ 1574858 w 1643063"/>
                <a:gd name="connsiteY74-2768" fmla="*/ 1301112 h 1362075"/>
                <a:gd name="connsiteX75-2769" fmla="*/ 1566897 w 1643063"/>
                <a:gd name="connsiteY75-2770" fmla="*/ 1338737 h 1362075"/>
                <a:gd name="connsiteX76-2771" fmla="*/ 1533525 w 1643063"/>
                <a:gd name="connsiteY76-2772" fmla="*/ 1352550 h 1362075"/>
                <a:gd name="connsiteX77" fmla="*/ 1485900 w 1643063"/>
                <a:gd name="connsiteY77" fmla="*/ 1362075 h 1362075"/>
                <a:gd name="connsiteX0-2773" fmla="*/ 0 w 1643063"/>
                <a:gd name="connsiteY0-2774" fmla="*/ 128588 h 1362075"/>
                <a:gd name="connsiteX1-2775" fmla="*/ 38100 w 1643063"/>
                <a:gd name="connsiteY1-2776" fmla="*/ 90488 h 1362075"/>
                <a:gd name="connsiteX2-2777" fmla="*/ 52388 w 1643063"/>
                <a:gd name="connsiteY2-2778" fmla="*/ 66675 h 1362075"/>
                <a:gd name="connsiteX3-2779" fmla="*/ 66675 w 1643063"/>
                <a:gd name="connsiteY3-2780" fmla="*/ 47625 h 1362075"/>
                <a:gd name="connsiteX4-2781" fmla="*/ 90488 w 1643063"/>
                <a:gd name="connsiteY4-2782" fmla="*/ 61913 h 1362075"/>
                <a:gd name="connsiteX5-2783" fmla="*/ 114300 w 1643063"/>
                <a:gd name="connsiteY5-2784" fmla="*/ 76200 h 1362075"/>
                <a:gd name="connsiteX6-2785" fmla="*/ 123825 w 1643063"/>
                <a:gd name="connsiteY6-2786" fmla="*/ 61913 h 1362075"/>
                <a:gd name="connsiteX7-2787" fmla="*/ 147638 w 1643063"/>
                <a:gd name="connsiteY7-2788" fmla="*/ 23813 h 1362075"/>
                <a:gd name="connsiteX8-2789" fmla="*/ 147638 w 1643063"/>
                <a:gd name="connsiteY8-2790" fmla="*/ 23813 h 1362075"/>
                <a:gd name="connsiteX9-2791" fmla="*/ 247650 w 1643063"/>
                <a:gd name="connsiteY9-2792" fmla="*/ 28575 h 1362075"/>
                <a:gd name="connsiteX10-2793" fmla="*/ 300038 w 1643063"/>
                <a:gd name="connsiteY10-2794" fmla="*/ 19050 h 1362075"/>
                <a:gd name="connsiteX11-2795" fmla="*/ 323850 w 1643063"/>
                <a:gd name="connsiteY11-2796" fmla="*/ 0 h 1362075"/>
                <a:gd name="connsiteX12-2797" fmla="*/ 376238 w 1643063"/>
                <a:gd name="connsiteY12-2798" fmla="*/ 14288 h 1362075"/>
                <a:gd name="connsiteX13-2799" fmla="*/ 457200 w 1643063"/>
                <a:gd name="connsiteY13-2800" fmla="*/ 33338 h 1362075"/>
                <a:gd name="connsiteX14-2801" fmla="*/ 457200 w 1643063"/>
                <a:gd name="connsiteY14-2802" fmla="*/ 33338 h 1362075"/>
                <a:gd name="connsiteX15-2803" fmla="*/ 504825 w 1643063"/>
                <a:gd name="connsiteY15-2804" fmla="*/ 47625 h 1362075"/>
                <a:gd name="connsiteX16-2805" fmla="*/ 504825 w 1643063"/>
                <a:gd name="connsiteY16-2806" fmla="*/ 47625 h 1362075"/>
                <a:gd name="connsiteX17-2807" fmla="*/ 542925 w 1643063"/>
                <a:gd name="connsiteY17-2808" fmla="*/ 85725 h 1362075"/>
                <a:gd name="connsiteX18-2809" fmla="*/ 542925 w 1643063"/>
                <a:gd name="connsiteY18-2810" fmla="*/ 85725 h 1362075"/>
                <a:gd name="connsiteX19-2811" fmla="*/ 533400 w 1643063"/>
                <a:gd name="connsiteY19-2812" fmla="*/ 157163 h 1362075"/>
                <a:gd name="connsiteX20-2813" fmla="*/ 509588 w 1643063"/>
                <a:gd name="connsiteY20-2814" fmla="*/ 195263 h 1362075"/>
                <a:gd name="connsiteX21-2815" fmla="*/ 576263 w 1643063"/>
                <a:gd name="connsiteY21-2816" fmla="*/ 214313 h 1362075"/>
                <a:gd name="connsiteX22-2817" fmla="*/ 647700 w 1643063"/>
                <a:gd name="connsiteY22-2818" fmla="*/ 228600 h 1362075"/>
                <a:gd name="connsiteX23-2819" fmla="*/ 695325 w 1643063"/>
                <a:gd name="connsiteY23-2820" fmla="*/ 261938 h 1362075"/>
                <a:gd name="connsiteX24-2821" fmla="*/ 742950 w 1643063"/>
                <a:gd name="connsiteY24-2822" fmla="*/ 252413 h 1362075"/>
                <a:gd name="connsiteX25-2823" fmla="*/ 790575 w 1643063"/>
                <a:gd name="connsiteY25-2824" fmla="*/ 290513 h 1362075"/>
                <a:gd name="connsiteX26-2825" fmla="*/ 852488 w 1643063"/>
                <a:gd name="connsiteY26-2826" fmla="*/ 314325 h 1362075"/>
                <a:gd name="connsiteX27-2827" fmla="*/ 866775 w 1643063"/>
                <a:gd name="connsiteY27-2828" fmla="*/ 300038 h 1362075"/>
                <a:gd name="connsiteX28-2829" fmla="*/ 900113 w 1643063"/>
                <a:gd name="connsiteY28-2830" fmla="*/ 347663 h 1362075"/>
                <a:gd name="connsiteX29-2831" fmla="*/ 947738 w 1643063"/>
                <a:gd name="connsiteY29-2832" fmla="*/ 357188 h 1362075"/>
                <a:gd name="connsiteX30-2833" fmla="*/ 952500 w 1643063"/>
                <a:gd name="connsiteY30-2834" fmla="*/ 352425 h 1362075"/>
                <a:gd name="connsiteX31-2835" fmla="*/ 1004888 w 1643063"/>
                <a:gd name="connsiteY31-2836" fmla="*/ 366713 h 1362075"/>
                <a:gd name="connsiteX32-2837" fmla="*/ 1004888 w 1643063"/>
                <a:gd name="connsiteY32-2838" fmla="*/ 366713 h 1362075"/>
                <a:gd name="connsiteX33-2839" fmla="*/ 1076325 w 1643063"/>
                <a:gd name="connsiteY33-2840" fmla="*/ 361950 h 1362075"/>
                <a:gd name="connsiteX34-2841" fmla="*/ 1062038 w 1643063"/>
                <a:gd name="connsiteY34-2842" fmla="*/ 400050 h 1362075"/>
                <a:gd name="connsiteX35-2843" fmla="*/ 1066800 w 1643063"/>
                <a:gd name="connsiteY35-2844" fmla="*/ 442913 h 1362075"/>
                <a:gd name="connsiteX36-2845" fmla="*/ 1109663 w 1643063"/>
                <a:gd name="connsiteY36-2846" fmla="*/ 490538 h 1362075"/>
                <a:gd name="connsiteX37-2847" fmla="*/ 1081088 w 1643063"/>
                <a:gd name="connsiteY37-2848" fmla="*/ 519113 h 1362075"/>
                <a:gd name="connsiteX38-2849" fmla="*/ 1128713 w 1643063"/>
                <a:gd name="connsiteY38-2850" fmla="*/ 542925 h 1362075"/>
                <a:gd name="connsiteX39-2851" fmla="*/ 1166813 w 1643063"/>
                <a:gd name="connsiteY39-2852" fmla="*/ 523875 h 1362075"/>
                <a:gd name="connsiteX40-2853" fmla="*/ 1176338 w 1643063"/>
                <a:gd name="connsiteY40-2854" fmla="*/ 557213 h 1362075"/>
                <a:gd name="connsiteX41-2855" fmla="*/ 1219200 w 1643063"/>
                <a:gd name="connsiteY41-2856" fmla="*/ 590550 h 1362075"/>
                <a:gd name="connsiteX42-2857" fmla="*/ 1235047 w 1643063"/>
                <a:gd name="connsiteY42-2858" fmla="*/ 627647 h 1362075"/>
                <a:gd name="connsiteX43-2859" fmla="*/ 1265510 w 1643063"/>
                <a:gd name="connsiteY43-2860" fmla="*/ 644340 h 1362075"/>
                <a:gd name="connsiteX44-2861" fmla="*/ 1281113 w 1643063"/>
                <a:gd name="connsiteY44-2862" fmla="*/ 676275 h 1362075"/>
                <a:gd name="connsiteX45-2863" fmla="*/ 1266825 w 1643063"/>
                <a:gd name="connsiteY45-2864" fmla="*/ 709613 h 1362075"/>
                <a:gd name="connsiteX46-2865" fmla="*/ 1309688 w 1643063"/>
                <a:gd name="connsiteY46-2866" fmla="*/ 704850 h 1362075"/>
                <a:gd name="connsiteX47-2867" fmla="*/ 1309688 w 1643063"/>
                <a:gd name="connsiteY47-2868" fmla="*/ 704850 h 1362075"/>
                <a:gd name="connsiteX48-2869" fmla="*/ 1375706 w 1643063"/>
                <a:gd name="connsiteY48-2870" fmla="*/ 700439 h 1362075"/>
                <a:gd name="connsiteX49-2871" fmla="*/ 1373160 w 1643063"/>
                <a:gd name="connsiteY49-2872" fmla="*/ 739191 h 1362075"/>
                <a:gd name="connsiteX50-2873" fmla="*/ 1376650 w 1643063"/>
                <a:gd name="connsiteY50-2874" fmla="*/ 768117 h 1362075"/>
                <a:gd name="connsiteX51-2875" fmla="*/ 1389007 w 1643063"/>
                <a:gd name="connsiteY51-2876" fmla="*/ 790575 h 1362075"/>
                <a:gd name="connsiteX52-2877" fmla="*/ 1366838 w 1643063"/>
                <a:gd name="connsiteY52-2878" fmla="*/ 790575 h 1362075"/>
                <a:gd name="connsiteX53-2879" fmla="*/ 1385888 w 1643063"/>
                <a:gd name="connsiteY53-2880" fmla="*/ 771525 h 1362075"/>
                <a:gd name="connsiteX54-2881" fmla="*/ 1390650 w 1643063"/>
                <a:gd name="connsiteY54-2882" fmla="*/ 809625 h 1362075"/>
                <a:gd name="connsiteX55-2883" fmla="*/ 1520755 w 1643063"/>
                <a:gd name="connsiteY55-2884" fmla="*/ 868480 h 1362075"/>
                <a:gd name="connsiteX56-2885" fmla="*/ 1509343 w 1643063"/>
                <a:gd name="connsiteY56-2886" fmla="*/ 943630 h 1362075"/>
                <a:gd name="connsiteX57-2887" fmla="*/ 1504250 w 1643063"/>
                <a:gd name="connsiteY57-2888" fmla="*/ 947738 h 1362075"/>
                <a:gd name="connsiteX58-2889" fmla="*/ 1481138 w 1643063"/>
                <a:gd name="connsiteY58-2890" fmla="*/ 928688 h 1362075"/>
                <a:gd name="connsiteX59-2891" fmla="*/ 1481138 w 1643063"/>
                <a:gd name="connsiteY59-2892" fmla="*/ 928688 h 1362075"/>
                <a:gd name="connsiteX60-2893" fmla="*/ 1519238 w 1643063"/>
                <a:gd name="connsiteY60-2894" fmla="*/ 971550 h 1362075"/>
                <a:gd name="connsiteX61-2895" fmla="*/ 1476375 w 1643063"/>
                <a:gd name="connsiteY61-2896" fmla="*/ 1042988 h 1362075"/>
                <a:gd name="connsiteX62-2897" fmla="*/ 1443038 w 1643063"/>
                <a:gd name="connsiteY62-2898" fmla="*/ 1081088 h 1362075"/>
                <a:gd name="connsiteX63-2899" fmla="*/ 1438275 w 1643063"/>
                <a:gd name="connsiteY63-2900" fmla="*/ 1119188 h 1362075"/>
                <a:gd name="connsiteX64-2901" fmla="*/ 1481138 w 1643063"/>
                <a:gd name="connsiteY64-2902" fmla="*/ 1123950 h 1362075"/>
                <a:gd name="connsiteX65-2903" fmla="*/ 1481138 w 1643063"/>
                <a:gd name="connsiteY65-2904" fmla="*/ 1123950 h 1362075"/>
                <a:gd name="connsiteX66-2905" fmla="*/ 1626803 w 1643063"/>
                <a:gd name="connsiteY66-2906" fmla="*/ 1067199 h 1362075"/>
                <a:gd name="connsiteX67-2907" fmla="*/ 1636656 w 1643063"/>
                <a:gd name="connsiteY67-2908" fmla="*/ 1164407 h 1362075"/>
                <a:gd name="connsiteX68-2909" fmla="*/ 1576388 w 1643063"/>
                <a:gd name="connsiteY68-2910" fmla="*/ 1181100 h 1362075"/>
                <a:gd name="connsiteX69-2911" fmla="*/ 1635713 w 1643063"/>
                <a:gd name="connsiteY69-2912" fmla="*/ 1193333 h 1362075"/>
                <a:gd name="connsiteX70-2913" fmla="*/ 1636084 w 1643063"/>
                <a:gd name="connsiteY70-2914" fmla="*/ 1206166 h 1362075"/>
                <a:gd name="connsiteX71-2915" fmla="*/ 1614488 w 1643063"/>
                <a:gd name="connsiteY71-2916" fmla="*/ 1223963 h 1362075"/>
                <a:gd name="connsiteX72-2917" fmla="*/ 1643063 w 1643063"/>
                <a:gd name="connsiteY72-2918" fmla="*/ 1219200 h 1362075"/>
                <a:gd name="connsiteX73-2919" fmla="*/ 1630410 w 1643063"/>
                <a:gd name="connsiteY73-2920" fmla="*/ 1245632 h 1362075"/>
                <a:gd name="connsiteX74-2921" fmla="*/ 1574858 w 1643063"/>
                <a:gd name="connsiteY74-2922" fmla="*/ 1301112 h 1362075"/>
                <a:gd name="connsiteX75-2923" fmla="*/ 1566897 w 1643063"/>
                <a:gd name="connsiteY75-2924" fmla="*/ 1338737 h 1362075"/>
                <a:gd name="connsiteX76-2925" fmla="*/ 1533525 w 1643063"/>
                <a:gd name="connsiteY76-2926" fmla="*/ 1352550 h 1362075"/>
                <a:gd name="connsiteX77-2927" fmla="*/ 1485900 w 1643063"/>
                <a:gd name="connsiteY77-2928" fmla="*/ 1362075 h 1362075"/>
                <a:gd name="connsiteX0-2929" fmla="*/ 0 w 1643063"/>
                <a:gd name="connsiteY0-2930" fmla="*/ 128588 h 1362075"/>
                <a:gd name="connsiteX1-2931" fmla="*/ 38100 w 1643063"/>
                <a:gd name="connsiteY1-2932" fmla="*/ 90488 h 1362075"/>
                <a:gd name="connsiteX2-2933" fmla="*/ 52388 w 1643063"/>
                <a:gd name="connsiteY2-2934" fmla="*/ 66675 h 1362075"/>
                <a:gd name="connsiteX3-2935" fmla="*/ 66675 w 1643063"/>
                <a:gd name="connsiteY3-2936" fmla="*/ 47625 h 1362075"/>
                <a:gd name="connsiteX4-2937" fmla="*/ 90488 w 1643063"/>
                <a:gd name="connsiteY4-2938" fmla="*/ 61913 h 1362075"/>
                <a:gd name="connsiteX5-2939" fmla="*/ 114300 w 1643063"/>
                <a:gd name="connsiteY5-2940" fmla="*/ 76200 h 1362075"/>
                <a:gd name="connsiteX6-2941" fmla="*/ 123825 w 1643063"/>
                <a:gd name="connsiteY6-2942" fmla="*/ 61913 h 1362075"/>
                <a:gd name="connsiteX7-2943" fmla="*/ 147638 w 1643063"/>
                <a:gd name="connsiteY7-2944" fmla="*/ 23813 h 1362075"/>
                <a:gd name="connsiteX8-2945" fmla="*/ 147638 w 1643063"/>
                <a:gd name="connsiteY8-2946" fmla="*/ 23813 h 1362075"/>
                <a:gd name="connsiteX9-2947" fmla="*/ 247650 w 1643063"/>
                <a:gd name="connsiteY9-2948" fmla="*/ 28575 h 1362075"/>
                <a:gd name="connsiteX10-2949" fmla="*/ 300038 w 1643063"/>
                <a:gd name="connsiteY10-2950" fmla="*/ 19050 h 1362075"/>
                <a:gd name="connsiteX11-2951" fmla="*/ 323850 w 1643063"/>
                <a:gd name="connsiteY11-2952" fmla="*/ 0 h 1362075"/>
                <a:gd name="connsiteX12-2953" fmla="*/ 376238 w 1643063"/>
                <a:gd name="connsiteY12-2954" fmla="*/ 14288 h 1362075"/>
                <a:gd name="connsiteX13-2955" fmla="*/ 457200 w 1643063"/>
                <a:gd name="connsiteY13-2956" fmla="*/ 33338 h 1362075"/>
                <a:gd name="connsiteX14-2957" fmla="*/ 457200 w 1643063"/>
                <a:gd name="connsiteY14-2958" fmla="*/ 33338 h 1362075"/>
                <a:gd name="connsiteX15-2959" fmla="*/ 504825 w 1643063"/>
                <a:gd name="connsiteY15-2960" fmla="*/ 47625 h 1362075"/>
                <a:gd name="connsiteX16-2961" fmla="*/ 504825 w 1643063"/>
                <a:gd name="connsiteY16-2962" fmla="*/ 47625 h 1362075"/>
                <a:gd name="connsiteX17-2963" fmla="*/ 542925 w 1643063"/>
                <a:gd name="connsiteY17-2964" fmla="*/ 85725 h 1362075"/>
                <a:gd name="connsiteX18-2965" fmla="*/ 542925 w 1643063"/>
                <a:gd name="connsiteY18-2966" fmla="*/ 85725 h 1362075"/>
                <a:gd name="connsiteX19-2967" fmla="*/ 533400 w 1643063"/>
                <a:gd name="connsiteY19-2968" fmla="*/ 157163 h 1362075"/>
                <a:gd name="connsiteX20-2969" fmla="*/ 509588 w 1643063"/>
                <a:gd name="connsiteY20-2970" fmla="*/ 195263 h 1362075"/>
                <a:gd name="connsiteX21-2971" fmla="*/ 576263 w 1643063"/>
                <a:gd name="connsiteY21-2972" fmla="*/ 214313 h 1362075"/>
                <a:gd name="connsiteX22-2973" fmla="*/ 647700 w 1643063"/>
                <a:gd name="connsiteY22-2974" fmla="*/ 228600 h 1362075"/>
                <a:gd name="connsiteX23-2975" fmla="*/ 695325 w 1643063"/>
                <a:gd name="connsiteY23-2976" fmla="*/ 261938 h 1362075"/>
                <a:gd name="connsiteX24-2977" fmla="*/ 742950 w 1643063"/>
                <a:gd name="connsiteY24-2978" fmla="*/ 252413 h 1362075"/>
                <a:gd name="connsiteX25-2979" fmla="*/ 790575 w 1643063"/>
                <a:gd name="connsiteY25-2980" fmla="*/ 290513 h 1362075"/>
                <a:gd name="connsiteX26-2981" fmla="*/ 852488 w 1643063"/>
                <a:gd name="connsiteY26-2982" fmla="*/ 314325 h 1362075"/>
                <a:gd name="connsiteX27-2983" fmla="*/ 866775 w 1643063"/>
                <a:gd name="connsiteY27-2984" fmla="*/ 300038 h 1362075"/>
                <a:gd name="connsiteX28-2985" fmla="*/ 900113 w 1643063"/>
                <a:gd name="connsiteY28-2986" fmla="*/ 347663 h 1362075"/>
                <a:gd name="connsiteX29-2987" fmla="*/ 947738 w 1643063"/>
                <a:gd name="connsiteY29-2988" fmla="*/ 357188 h 1362075"/>
                <a:gd name="connsiteX30-2989" fmla="*/ 952500 w 1643063"/>
                <a:gd name="connsiteY30-2990" fmla="*/ 352425 h 1362075"/>
                <a:gd name="connsiteX31-2991" fmla="*/ 1004888 w 1643063"/>
                <a:gd name="connsiteY31-2992" fmla="*/ 366713 h 1362075"/>
                <a:gd name="connsiteX32-2993" fmla="*/ 1004888 w 1643063"/>
                <a:gd name="connsiteY32-2994" fmla="*/ 366713 h 1362075"/>
                <a:gd name="connsiteX33-2995" fmla="*/ 1076325 w 1643063"/>
                <a:gd name="connsiteY33-2996" fmla="*/ 361950 h 1362075"/>
                <a:gd name="connsiteX34-2997" fmla="*/ 1062038 w 1643063"/>
                <a:gd name="connsiteY34-2998" fmla="*/ 400050 h 1362075"/>
                <a:gd name="connsiteX35-2999" fmla="*/ 1066800 w 1643063"/>
                <a:gd name="connsiteY35-3000" fmla="*/ 442913 h 1362075"/>
                <a:gd name="connsiteX36-3001" fmla="*/ 1109663 w 1643063"/>
                <a:gd name="connsiteY36-3002" fmla="*/ 490538 h 1362075"/>
                <a:gd name="connsiteX37-3003" fmla="*/ 1081088 w 1643063"/>
                <a:gd name="connsiteY37-3004" fmla="*/ 519113 h 1362075"/>
                <a:gd name="connsiteX38-3005" fmla="*/ 1128713 w 1643063"/>
                <a:gd name="connsiteY38-3006" fmla="*/ 542925 h 1362075"/>
                <a:gd name="connsiteX39-3007" fmla="*/ 1166813 w 1643063"/>
                <a:gd name="connsiteY39-3008" fmla="*/ 523875 h 1362075"/>
                <a:gd name="connsiteX40-3009" fmla="*/ 1176338 w 1643063"/>
                <a:gd name="connsiteY40-3010" fmla="*/ 557213 h 1362075"/>
                <a:gd name="connsiteX41-3011" fmla="*/ 1219200 w 1643063"/>
                <a:gd name="connsiteY41-3012" fmla="*/ 590550 h 1362075"/>
                <a:gd name="connsiteX42-3013" fmla="*/ 1235047 w 1643063"/>
                <a:gd name="connsiteY42-3014" fmla="*/ 627647 h 1362075"/>
                <a:gd name="connsiteX43-3015" fmla="*/ 1265510 w 1643063"/>
                <a:gd name="connsiteY43-3016" fmla="*/ 644340 h 1362075"/>
                <a:gd name="connsiteX44-3017" fmla="*/ 1281113 w 1643063"/>
                <a:gd name="connsiteY44-3018" fmla="*/ 676275 h 1362075"/>
                <a:gd name="connsiteX45-3019" fmla="*/ 1266825 w 1643063"/>
                <a:gd name="connsiteY45-3020" fmla="*/ 709613 h 1362075"/>
                <a:gd name="connsiteX46-3021" fmla="*/ 1309688 w 1643063"/>
                <a:gd name="connsiteY46-3022" fmla="*/ 704850 h 1362075"/>
                <a:gd name="connsiteX47-3023" fmla="*/ 1309688 w 1643063"/>
                <a:gd name="connsiteY47-3024" fmla="*/ 704850 h 1362075"/>
                <a:gd name="connsiteX48-3025" fmla="*/ 1375706 w 1643063"/>
                <a:gd name="connsiteY48-3026" fmla="*/ 700439 h 1362075"/>
                <a:gd name="connsiteX49-3027" fmla="*/ 1373160 w 1643063"/>
                <a:gd name="connsiteY49-3028" fmla="*/ 739191 h 1362075"/>
                <a:gd name="connsiteX50-3029" fmla="*/ 1376650 w 1643063"/>
                <a:gd name="connsiteY50-3030" fmla="*/ 768117 h 1362075"/>
                <a:gd name="connsiteX51-3031" fmla="*/ 1389007 w 1643063"/>
                <a:gd name="connsiteY51-3032" fmla="*/ 790575 h 1362075"/>
                <a:gd name="connsiteX52-3033" fmla="*/ 1366838 w 1643063"/>
                <a:gd name="connsiteY52-3034" fmla="*/ 790575 h 1362075"/>
                <a:gd name="connsiteX53-3035" fmla="*/ 1385888 w 1643063"/>
                <a:gd name="connsiteY53-3036" fmla="*/ 771525 h 1362075"/>
                <a:gd name="connsiteX54-3037" fmla="*/ 1390650 w 1643063"/>
                <a:gd name="connsiteY54-3038" fmla="*/ 809625 h 1362075"/>
                <a:gd name="connsiteX55-3039" fmla="*/ 1520755 w 1643063"/>
                <a:gd name="connsiteY55-3040" fmla="*/ 868480 h 1362075"/>
                <a:gd name="connsiteX56-3041" fmla="*/ 1509343 w 1643063"/>
                <a:gd name="connsiteY56-3042" fmla="*/ 943630 h 1362075"/>
                <a:gd name="connsiteX57-3043" fmla="*/ 1504250 w 1643063"/>
                <a:gd name="connsiteY57-3044" fmla="*/ 947738 h 1362075"/>
                <a:gd name="connsiteX58-3045" fmla="*/ 1481138 w 1643063"/>
                <a:gd name="connsiteY58-3046" fmla="*/ 928688 h 1362075"/>
                <a:gd name="connsiteX59-3047" fmla="*/ 1481138 w 1643063"/>
                <a:gd name="connsiteY59-3048" fmla="*/ 928688 h 1362075"/>
                <a:gd name="connsiteX60-3049" fmla="*/ 1519238 w 1643063"/>
                <a:gd name="connsiteY60-3050" fmla="*/ 971550 h 1362075"/>
                <a:gd name="connsiteX61-3051" fmla="*/ 1476375 w 1643063"/>
                <a:gd name="connsiteY61-3052" fmla="*/ 1042988 h 1362075"/>
                <a:gd name="connsiteX62-3053" fmla="*/ 1443038 w 1643063"/>
                <a:gd name="connsiteY62-3054" fmla="*/ 1081088 h 1362075"/>
                <a:gd name="connsiteX63-3055" fmla="*/ 1438275 w 1643063"/>
                <a:gd name="connsiteY63-3056" fmla="*/ 1119188 h 1362075"/>
                <a:gd name="connsiteX64-3057" fmla="*/ 1481138 w 1643063"/>
                <a:gd name="connsiteY64-3058" fmla="*/ 1123950 h 1362075"/>
                <a:gd name="connsiteX65-3059" fmla="*/ 1481138 w 1643063"/>
                <a:gd name="connsiteY65-3060" fmla="*/ 1123950 h 1362075"/>
                <a:gd name="connsiteX66-3061" fmla="*/ 1626803 w 1643063"/>
                <a:gd name="connsiteY66-3062" fmla="*/ 1067199 h 1362075"/>
                <a:gd name="connsiteX67-3063" fmla="*/ 1636656 w 1643063"/>
                <a:gd name="connsiteY67-3064" fmla="*/ 1164407 h 1362075"/>
                <a:gd name="connsiteX68-3065" fmla="*/ 1632224 w 1643063"/>
                <a:gd name="connsiteY68-3066" fmla="*/ 1184158 h 1362075"/>
                <a:gd name="connsiteX69-3067" fmla="*/ 1635713 w 1643063"/>
                <a:gd name="connsiteY69-3068" fmla="*/ 1193333 h 1362075"/>
                <a:gd name="connsiteX70-3069" fmla="*/ 1636084 w 1643063"/>
                <a:gd name="connsiteY70-3070" fmla="*/ 1206166 h 1362075"/>
                <a:gd name="connsiteX71-3071" fmla="*/ 1614488 w 1643063"/>
                <a:gd name="connsiteY71-3072" fmla="*/ 1223963 h 1362075"/>
                <a:gd name="connsiteX72-3073" fmla="*/ 1643063 w 1643063"/>
                <a:gd name="connsiteY72-3074" fmla="*/ 1219200 h 1362075"/>
                <a:gd name="connsiteX73-3075" fmla="*/ 1630410 w 1643063"/>
                <a:gd name="connsiteY73-3076" fmla="*/ 1245632 h 1362075"/>
                <a:gd name="connsiteX74-3077" fmla="*/ 1574858 w 1643063"/>
                <a:gd name="connsiteY74-3078" fmla="*/ 1301112 h 1362075"/>
                <a:gd name="connsiteX75-3079" fmla="*/ 1566897 w 1643063"/>
                <a:gd name="connsiteY75-3080" fmla="*/ 1338737 h 1362075"/>
                <a:gd name="connsiteX76-3081" fmla="*/ 1533525 w 1643063"/>
                <a:gd name="connsiteY76-3082" fmla="*/ 1352550 h 1362075"/>
                <a:gd name="connsiteX77-3083" fmla="*/ 1485900 w 1643063"/>
                <a:gd name="connsiteY77-3084" fmla="*/ 1362075 h 1362075"/>
                <a:gd name="connsiteX0-3085" fmla="*/ 0 w 1643063"/>
                <a:gd name="connsiteY0-3086" fmla="*/ 128588 h 1362075"/>
                <a:gd name="connsiteX1-3087" fmla="*/ 38100 w 1643063"/>
                <a:gd name="connsiteY1-3088" fmla="*/ 90488 h 1362075"/>
                <a:gd name="connsiteX2-3089" fmla="*/ 52388 w 1643063"/>
                <a:gd name="connsiteY2-3090" fmla="*/ 66675 h 1362075"/>
                <a:gd name="connsiteX3-3091" fmla="*/ 66675 w 1643063"/>
                <a:gd name="connsiteY3-3092" fmla="*/ 47625 h 1362075"/>
                <a:gd name="connsiteX4-3093" fmla="*/ 90488 w 1643063"/>
                <a:gd name="connsiteY4-3094" fmla="*/ 61913 h 1362075"/>
                <a:gd name="connsiteX5-3095" fmla="*/ 114300 w 1643063"/>
                <a:gd name="connsiteY5-3096" fmla="*/ 76200 h 1362075"/>
                <a:gd name="connsiteX6-3097" fmla="*/ 123825 w 1643063"/>
                <a:gd name="connsiteY6-3098" fmla="*/ 61913 h 1362075"/>
                <a:gd name="connsiteX7-3099" fmla="*/ 147638 w 1643063"/>
                <a:gd name="connsiteY7-3100" fmla="*/ 23813 h 1362075"/>
                <a:gd name="connsiteX8-3101" fmla="*/ 147638 w 1643063"/>
                <a:gd name="connsiteY8-3102" fmla="*/ 23813 h 1362075"/>
                <a:gd name="connsiteX9-3103" fmla="*/ 247650 w 1643063"/>
                <a:gd name="connsiteY9-3104" fmla="*/ 28575 h 1362075"/>
                <a:gd name="connsiteX10-3105" fmla="*/ 300038 w 1643063"/>
                <a:gd name="connsiteY10-3106" fmla="*/ 19050 h 1362075"/>
                <a:gd name="connsiteX11-3107" fmla="*/ 323850 w 1643063"/>
                <a:gd name="connsiteY11-3108" fmla="*/ 0 h 1362075"/>
                <a:gd name="connsiteX12-3109" fmla="*/ 376238 w 1643063"/>
                <a:gd name="connsiteY12-3110" fmla="*/ 14288 h 1362075"/>
                <a:gd name="connsiteX13-3111" fmla="*/ 457200 w 1643063"/>
                <a:gd name="connsiteY13-3112" fmla="*/ 33338 h 1362075"/>
                <a:gd name="connsiteX14-3113" fmla="*/ 457200 w 1643063"/>
                <a:gd name="connsiteY14-3114" fmla="*/ 33338 h 1362075"/>
                <a:gd name="connsiteX15-3115" fmla="*/ 504825 w 1643063"/>
                <a:gd name="connsiteY15-3116" fmla="*/ 47625 h 1362075"/>
                <a:gd name="connsiteX16-3117" fmla="*/ 504825 w 1643063"/>
                <a:gd name="connsiteY16-3118" fmla="*/ 47625 h 1362075"/>
                <a:gd name="connsiteX17-3119" fmla="*/ 542925 w 1643063"/>
                <a:gd name="connsiteY17-3120" fmla="*/ 85725 h 1362075"/>
                <a:gd name="connsiteX18-3121" fmla="*/ 542925 w 1643063"/>
                <a:gd name="connsiteY18-3122" fmla="*/ 85725 h 1362075"/>
                <a:gd name="connsiteX19-3123" fmla="*/ 533400 w 1643063"/>
                <a:gd name="connsiteY19-3124" fmla="*/ 157163 h 1362075"/>
                <a:gd name="connsiteX20-3125" fmla="*/ 509588 w 1643063"/>
                <a:gd name="connsiteY20-3126" fmla="*/ 195263 h 1362075"/>
                <a:gd name="connsiteX21-3127" fmla="*/ 576263 w 1643063"/>
                <a:gd name="connsiteY21-3128" fmla="*/ 214313 h 1362075"/>
                <a:gd name="connsiteX22-3129" fmla="*/ 647700 w 1643063"/>
                <a:gd name="connsiteY22-3130" fmla="*/ 228600 h 1362075"/>
                <a:gd name="connsiteX23-3131" fmla="*/ 695325 w 1643063"/>
                <a:gd name="connsiteY23-3132" fmla="*/ 261938 h 1362075"/>
                <a:gd name="connsiteX24-3133" fmla="*/ 742950 w 1643063"/>
                <a:gd name="connsiteY24-3134" fmla="*/ 252413 h 1362075"/>
                <a:gd name="connsiteX25-3135" fmla="*/ 790575 w 1643063"/>
                <a:gd name="connsiteY25-3136" fmla="*/ 290513 h 1362075"/>
                <a:gd name="connsiteX26-3137" fmla="*/ 852488 w 1643063"/>
                <a:gd name="connsiteY26-3138" fmla="*/ 314325 h 1362075"/>
                <a:gd name="connsiteX27-3139" fmla="*/ 866775 w 1643063"/>
                <a:gd name="connsiteY27-3140" fmla="*/ 300038 h 1362075"/>
                <a:gd name="connsiteX28-3141" fmla="*/ 900113 w 1643063"/>
                <a:gd name="connsiteY28-3142" fmla="*/ 347663 h 1362075"/>
                <a:gd name="connsiteX29-3143" fmla="*/ 947738 w 1643063"/>
                <a:gd name="connsiteY29-3144" fmla="*/ 357188 h 1362075"/>
                <a:gd name="connsiteX30-3145" fmla="*/ 952500 w 1643063"/>
                <a:gd name="connsiteY30-3146" fmla="*/ 352425 h 1362075"/>
                <a:gd name="connsiteX31-3147" fmla="*/ 1004888 w 1643063"/>
                <a:gd name="connsiteY31-3148" fmla="*/ 366713 h 1362075"/>
                <a:gd name="connsiteX32-3149" fmla="*/ 1004888 w 1643063"/>
                <a:gd name="connsiteY32-3150" fmla="*/ 366713 h 1362075"/>
                <a:gd name="connsiteX33-3151" fmla="*/ 1076325 w 1643063"/>
                <a:gd name="connsiteY33-3152" fmla="*/ 361950 h 1362075"/>
                <a:gd name="connsiteX34-3153" fmla="*/ 1062038 w 1643063"/>
                <a:gd name="connsiteY34-3154" fmla="*/ 400050 h 1362075"/>
                <a:gd name="connsiteX35-3155" fmla="*/ 1066800 w 1643063"/>
                <a:gd name="connsiteY35-3156" fmla="*/ 442913 h 1362075"/>
                <a:gd name="connsiteX36-3157" fmla="*/ 1109663 w 1643063"/>
                <a:gd name="connsiteY36-3158" fmla="*/ 490538 h 1362075"/>
                <a:gd name="connsiteX37-3159" fmla="*/ 1081088 w 1643063"/>
                <a:gd name="connsiteY37-3160" fmla="*/ 519113 h 1362075"/>
                <a:gd name="connsiteX38-3161" fmla="*/ 1128713 w 1643063"/>
                <a:gd name="connsiteY38-3162" fmla="*/ 542925 h 1362075"/>
                <a:gd name="connsiteX39-3163" fmla="*/ 1166813 w 1643063"/>
                <a:gd name="connsiteY39-3164" fmla="*/ 523875 h 1362075"/>
                <a:gd name="connsiteX40-3165" fmla="*/ 1176338 w 1643063"/>
                <a:gd name="connsiteY40-3166" fmla="*/ 557213 h 1362075"/>
                <a:gd name="connsiteX41-3167" fmla="*/ 1219200 w 1643063"/>
                <a:gd name="connsiteY41-3168" fmla="*/ 590550 h 1362075"/>
                <a:gd name="connsiteX42-3169" fmla="*/ 1235047 w 1643063"/>
                <a:gd name="connsiteY42-3170" fmla="*/ 627647 h 1362075"/>
                <a:gd name="connsiteX43-3171" fmla="*/ 1265510 w 1643063"/>
                <a:gd name="connsiteY43-3172" fmla="*/ 644340 h 1362075"/>
                <a:gd name="connsiteX44-3173" fmla="*/ 1281113 w 1643063"/>
                <a:gd name="connsiteY44-3174" fmla="*/ 676275 h 1362075"/>
                <a:gd name="connsiteX45-3175" fmla="*/ 1266825 w 1643063"/>
                <a:gd name="connsiteY45-3176" fmla="*/ 709613 h 1362075"/>
                <a:gd name="connsiteX46-3177" fmla="*/ 1309688 w 1643063"/>
                <a:gd name="connsiteY46-3178" fmla="*/ 704850 h 1362075"/>
                <a:gd name="connsiteX47-3179" fmla="*/ 1309688 w 1643063"/>
                <a:gd name="connsiteY47-3180" fmla="*/ 704850 h 1362075"/>
                <a:gd name="connsiteX48-3181" fmla="*/ 1375706 w 1643063"/>
                <a:gd name="connsiteY48-3182" fmla="*/ 700439 h 1362075"/>
                <a:gd name="connsiteX49-3183" fmla="*/ 1373160 w 1643063"/>
                <a:gd name="connsiteY49-3184" fmla="*/ 739191 h 1362075"/>
                <a:gd name="connsiteX50-3185" fmla="*/ 1376650 w 1643063"/>
                <a:gd name="connsiteY50-3186" fmla="*/ 768117 h 1362075"/>
                <a:gd name="connsiteX51-3187" fmla="*/ 1389007 w 1643063"/>
                <a:gd name="connsiteY51-3188" fmla="*/ 790575 h 1362075"/>
                <a:gd name="connsiteX52-3189" fmla="*/ 1366838 w 1643063"/>
                <a:gd name="connsiteY52-3190" fmla="*/ 790575 h 1362075"/>
                <a:gd name="connsiteX53-3191" fmla="*/ 1385888 w 1643063"/>
                <a:gd name="connsiteY53-3192" fmla="*/ 771525 h 1362075"/>
                <a:gd name="connsiteX54-3193" fmla="*/ 1390650 w 1643063"/>
                <a:gd name="connsiteY54-3194" fmla="*/ 809625 h 1362075"/>
                <a:gd name="connsiteX55-3195" fmla="*/ 1520755 w 1643063"/>
                <a:gd name="connsiteY55-3196" fmla="*/ 868480 h 1362075"/>
                <a:gd name="connsiteX56-3197" fmla="*/ 1509343 w 1643063"/>
                <a:gd name="connsiteY56-3198" fmla="*/ 943630 h 1362075"/>
                <a:gd name="connsiteX57-3199" fmla="*/ 1504250 w 1643063"/>
                <a:gd name="connsiteY57-3200" fmla="*/ 947738 h 1362075"/>
                <a:gd name="connsiteX58-3201" fmla="*/ 1481138 w 1643063"/>
                <a:gd name="connsiteY58-3202" fmla="*/ 928688 h 1362075"/>
                <a:gd name="connsiteX59-3203" fmla="*/ 1481138 w 1643063"/>
                <a:gd name="connsiteY59-3204" fmla="*/ 928688 h 1362075"/>
                <a:gd name="connsiteX60-3205" fmla="*/ 1519238 w 1643063"/>
                <a:gd name="connsiteY60-3206" fmla="*/ 971550 h 1362075"/>
                <a:gd name="connsiteX61-3207" fmla="*/ 1476375 w 1643063"/>
                <a:gd name="connsiteY61-3208" fmla="*/ 1042988 h 1362075"/>
                <a:gd name="connsiteX62-3209" fmla="*/ 1443038 w 1643063"/>
                <a:gd name="connsiteY62-3210" fmla="*/ 1081088 h 1362075"/>
                <a:gd name="connsiteX63-3211" fmla="*/ 1438275 w 1643063"/>
                <a:gd name="connsiteY63-3212" fmla="*/ 1119188 h 1362075"/>
                <a:gd name="connsiteX64-3213" fmla="*/ 1481138 w 1643063"/>
                <a:gd name="connsiteY64-3214" fmla="*/ 1123950 h 1362075"/>
                <a:gd name="connsiteX65-3215" fmla="*/ 1481138 w 1643063"/>
                <a:gd name="connsiteY65-3216" fmla="*/ 1123950 h 1362075"/>
                <a:gd name="connsiteX66-3217" fmla="*/ 1534883 w 1643063"/>
                <a:gd name="connsiteY66-3218" fmla="*/ 1093015 h 1362075"/>
                <a:gd name="connsiteX67-3219" fmla="*/ 1626803 w 1643063"/>
                <a:gd name="connsiteY67-3220" fmla="*/ 1067199 h 1362075"/>
                <a:gd name="connsiteX68-3221" fmla="*/ 1636656 w 1643063"/>
                <a:gd name="connsiteY68-3222" fmla="*/ 1164407 h 1362075"/>
                <a:gd name="connsiteX69-3223" fmla="*/ 1632224 w 1643063"/>
                <a:gd name="connsiteY69-3224" fmla="*/ 1184158 h 1362075"/>
                <a:gd name="connsiteX70-3225" fmla="*/ 1635713 w 1643063"/>
                <a:gd name="connsiteY70-3226" fmla="*/ 1193333 h 1362075"/>
                <a:gd name="connsiteX71-3227" fmla="*/ 1636084 w 1643063"/>
                <a:gd name="connsiteY71-3228" fmla="*/ 1206166 h 1362075"/>
                <a:gd name="connsiteX72-3229" fmla="*/ 1614488 w 1643063"/>
                <a:gd name="connsiteY72-3230" fmla="*/ 1223963 h 1362075"/>
                <a:gd name="connsiteX73-3231" fmla="*/ 1643063 w 1643063"/>
                <a:gd name="connsiteY73-3232" fmla="*/ 1219200 h 1362075"/>
                <a:gd name="connsiteX74-3233" fmla="*/ 1630410 w 1643063"/>
                <a:gd name="connsiteY74-3234" fmla="*/ 1245632 h 1362075"/>
                <a:gd name="connsiteX75-3235" fmla="*/ 1574858 w 1643063"/>
                <a:gd name="connsiteY75-3236" fmla="*/ 1301112 h 1362075"/>
                <a:gd name="connsiteX76-3237" fmla="*/ 1566897 w 1643063"/>
                <a:gd name="connsiteY76-3238" fmla="*/ 1338737 h 1362075"/>
                <a:gd name="connsiteX77-3239" fmla="*/ 1533525 w 1643063"/>
                <a:gd name="connsiteY77-3240" fmla="*/ 1352550 h 1362075"/>
                <a:gd name="connsiteX78" fmla="*/ 1485900 w 1643063"/>
                <a:gd name="connsiteY78" fmla="*/ 1362075 h 1362075"/>
                <a:gd name="connsiteX0-3241" fmla="*/ 0 w 1643063"/>
                <a:gd name="connsiteY0-3242" fmla="*/ 128588 h 1362075"/>
                <a:gd name="connsiteX1-3243" fmla="*/ 38100 w 1643063"/>
                <a:gd name="connsiteY1-3244" fmla="*/ 90488 h 1362075"/>
                <a:gd name="connsiteX2-3245" fmla="*/ 52388 w 1643063"/>
                <a:gd name="connsiteY2-3246" fmla="*/ 66675 h 1362075"/>
                <a:gd name="connsiteX3-3247" fmla="*/ 66675 w 1643063"/>
                <a:gd name="connsiteY3-3248" fmla="*/ 47625 h 1362075"/>
                <a:gd name="connsiteX4-3249" fmla="*/ 90488 w 1643063"/>
                <a:gd name="connsiteY4-3250" fmla="*/ 61913 h 1362075"/>
                <a:gd name="connsiteX5-3251" fmla="*/ 114300 w 1643063"/>
                <a:gd name="connsiteY5-3252" fmla="*/ 76200 h 1362075"/>
                <a:gd name="connsiteX6-3253" fmla="*/ 123825 w 1643063"/>
                <a:gd name="connsiteY6-3254" fmla="*/ 61913 h 1362075"/>
                <a:gd name="connsiteX7-3255" fmla="*/ 147638 w 1643063"/>
                <a:gd name="connsiteY7-3256" fmla="*/ 23813 h 1362075"/>
                <a:gd name="connsiteX8-3257" fmla="*/ 147638 w 1643063"/>
                <a:gd name="connsiteY8-3258" fmla="*/ 23813 h 1362075"/>
                <a:gd name="connsiteX9-3259" fmla="*/ 247650 w 1643063"/>
                <a:gd name="connsiteY9-3260" fmla="*/ 28575 h 1362075"/>
                <a:gd name="connsiteX10-3261" fmla="*/ 300038 w 1643063"/>
                <a:gd name="connsiteY10-3262" fmla="*/ 19050 h 1362075"/>
                <a:gd name="connsiteX11-3263" fmla="*/ 323850 w 1643063"/>
                <a:gd name="connsiteY11-3264" fmla="*/ 0 h 1362075"/>
                <a:gd name="connsiteX12-3265" fmla="*/ 376238 w 1643063"/>
                <a:gd name="connsiteY12-3266" fmla="*/ 14288 h 1362075"/>
                <a:gd name="connsiteX13-3267" fmla="*/ 457200 w 1643063"/>
                <a:gd name="connsiteY13-3268" fmla="*/ 33338 h 1362075"/>
                <a:gd name="connsiteX14-3269" fmla="*/ 457200 w 1643063"/>
                <a:gd name="connsiteY14-3270" fmla="*/ 33338 h 1362075"/>
                <a:gd name="connsiteX15-3271" fmla="*/ 504825 w 1643063"/>
                <a:gd name="connsiteY15-3272" fmla="*/ 47625 h 1362075"/>
                <a:gd name="connsiteX16-3273" fmla="*/ 504825 w 1643063"/>
                <a:gd name="connsiteY16-3274" fmla="*/ 47625 h 1362075"/>
                <a:gd name="connsiteX17-3275" fmla="*/ 542925 w 1643063"/>
                <a:gd name="connsiteY17-3276" fmla="*/ 85725 h 1362075"/>
                <a:gd name="connsiteX18-3277" fmla="*/ 542925 w 1643063"/>
                <a:gd name="connsiteY18-3278" fmla="*/ 85725 h 1362075"/>
                <a:gd name="connsiteX19-3279" fmla="*/ 533400 w 1643063"/>
                <a:gd name="connsiteY19-3280" fmla="*/ 157163 h 1362075"/>
                <a:gd name="connsiteX20-3281" fmla="*/ 509588 w 1643063"/>
                <a:gd name="connsiteY20-3282" fmla="*/ 195263 h 1362075"/>
                <a:gd name="connsiteX21-3283" fmla="*/ 576263 w 1643063"/>
                <a:gd name="connsiteY21-3284" fmla="*/ 214313 h 1362075"/>
                <a:gd name="connsiteX22-3285" fmla="*/ 647700 w 1643063"/>
                <a:gd name="connsiteY22-3286" fmla="*/ 228600 h 1362075"/>
                <a:gd name="connsiteX23-3287" fmla="*/ 695325 w 1643063"/>
                <a:gd name="connsiteY23-3288" fmla="*/ 261938 h 1362075"/>
                <a:gd name="connsiteX24-3289" fmla="*/ 742950 w 1643063"/>
                <a:gd name="connsiteY24-3290" fmla="*/ 252413 h 1362075"/>
                <a:gd name="connsiteX25-3291" fmla="*/ 790575 w 1643063"/>
                <a:gd name="connsiteY25-3292" fmla="*/ 290513 h 1362075"/>
                <a:gd name="connsiteX26-3293" fmla="*/ 852488 w 1643063"/>
                <a:gd name="connsiteY26-3294" fmla="*/ 314325 h 1362075"/>
                <a:gd name="connsiteX27-3295" fmla="*/ 866775 w 1643063"/>
                <a:gd name="connsiteY27-3296" fmla="*/ 300038 h 1362075"/>
                <a:gd name="connsiteX28-3297" fmla="*/ 900113 w 1643063"/>
                <a:gd name="connsiteY28-3298" fmla="*/ 347663 h 1362075"/>
                <a:gd name="connsiteX29-3299" fmla="*/ 947738 w 1643063"/>
                <a:gd name="connsiteY29-3300" fmla="*/ 357188 h 1362075"/>
                <a:gd name="connsiteX30-3301" fmla="*/ 952500 w 1643063"/>
                <a:gd name="connsiteY30-3302" fmla="*/ 352425 h 1362075"/>
                <a:gd name="connsiteX31-3303" fmla="*/ 1004888 w 1643063"/>
                <a:gd name="connsiteY31-3304" fmla="*/ 366713 h 1362075"/>
                <a:gd name="connsiteX32-3305" fmla="*/ 1004888 w 1643063"/>
                <a:gd name="connsiteY32-3306" fmla="*/ 366713 h 1362075"/>
                <a:gd name="connsiteX33-3307" fmla="*/ 1076325 w 1643063"/>
                <a:gd name="connsiteY33-3308" fmla="*/ 361950 h 1362075"/>
                <a:gd name="connsiteX34-3309" fmla="*/ 1062038 w 1643063"/>
                <a:gd name="connsiteY34-3310" fmla="*/ 400050 h 1362075"/>
                <a:gd name="connsiteX35-3311" fmla="*/ 1066800 w 1643063"/>
                <a:gd name="connsiteY35-3312" fmla="*/ 442913 h 1362075"/>
                <a:gd name="connsiteX36-3313" fmla="*/ 1109663 w 1643063"/>
                <a:gd name="connsiteY36-3314" fmla="*/ 490538 h 1362075"/>
                <a:gd name="connsiteX37-3315" fmla="*/ 1081088 w 1643063"/>
                <a:gd name="connsiteY37-3316" fmla="*/ 519113 h 1362075"/>
                <a:gd name="connsiteX38-3317" fmla="*/ 1128713 w 1643063"/>
                <a:gd name="connsiteY38-3318" fmla="*/ 542925 h 1362075"/>
                <a:gd name="connsiteX39-3319" fmla="*/ 1166813 w 1643063"/>
                <a:gd name="connsiteY39-3320" fmla="*/ 523875 h 1362075"/>
                <a:gd name="connsiteX40-3321" fmla="*/ 1176338 w 1643063"/>
                <a:gd name="connsiteY40-3322" fmla="*/ 557213 h 1362075"/>
                <a:gd name="connsiteX41-3323" fmla="*/ 1219200 w 1643063"/>
                <a:gd name="connsiteY41-3324" fmla="*/ 590550 h 1362075"/>
                <a:gd name="connsiteX42-3325" fmla="*/ 1235047 w 1643063"/>
                <a:gd name="connsiteY42-3326" fmla="*/ 627647 h 1362075"/>
                <a:gd name="connsiteX43-3327" fmla="*/ 1265510 w 1643063"/>
                <a:gd name="connsiteY43-3328" fmla="*/ 644340 h 1362075"/>
                <a:gd name="connsiteX44-3329" fmla="*/ 1281113 w 1643063"/>
                <a:gd name="connsiteY44-3330" fmla="*/ 676275 h 1362075"/>
                <a:gd name="connsiteX45-3331" fmla="*/ 1266825 w 1643063"/>
                <a:gd name="connsiteY45-3332" fmla="*/ 709613 h 1362075"/>
                <a:gd name="connsiteX46-3333" fmla="*/ 1309688 w 1643063"/>
                <a:gd name="connsiteY46-3334" fmla="*/ 704850 h 1362075"/>
                <a:gd name="connsiteX47-3335" fmla="*/ 1309688 w 1643063"/>
                <a:gd name="connsiteY47-3336" fmla="*/ 704850 h 1362075"/>
                <a:gd name="connsiteX48-3337" fmla="*/ 1375706 w 1643063"/>
                <a:gd name="connsiteY48-3338" fmla="*/ 700439 h 1362075"/>
                <a:gd name="connsiteX49-3339" fmla="*/ 1373160 w 1643063"/>
                <a:gd name="connsiteY49-3340" fmla="*/ 739191 h 1362075"/>
                <a:gd name="connsiteX50-3341" fmla="*/ 1376650 w 1643063"/>
                <a:gd name="connsiteY50-3342" fmla="*/ 768117 h 1362075"/>
                <a:gd name="connsiteX51-3343" fmla="*/ 1389007 w 1643063"/>
                <a:gd name="connsiteY51-3344" fmla="*/ 790575 h 1362075"/>
                <a:gd name="connsiteX52-3345" fmla="*/ 1366838 w 1643063"/>
                <a:gd name="connsiteY52-3346" fmla="*/ 790575 h 1362075"/>
                <a:gd name="connsiteX53-3347" fmla="*/ 1385888 w 1643063"/>
                <a:gd name="connsiteY53-3348" fmla="*/ 771525 h 1362075"/>
                <a:gd name="connsiteX54-3349" fmla="*/ 1390650 w 1643063"/>
                <a:gd name="connsiteY54-3350" fmla="*/ 809625 h 1362075"/>
                <a:gd name="connsiteX55-3351" fmla="*/ 1520755 w 1643063"/>
                <a:gd name="connsiteY55-3352" fmla="*/ 868480 h 1362075"/>
                <a:gd name="connsiteX56-3353" fmla="*/ 1509343 w 1643063"/>
                <a:gd name="connsiteY56-3354" fmla="*/ 943630 h 1362075"/>
                <a:gd name="connsiteX57-3355" fmla="*/ 1504250 w 1643063"/>
                <a:gd name="connsiteY57-3356" fmla="*/ 947738 h 1362075"/>
                <a:gd name="connsiteX58-3357" fmla="*/ 1481138 w 1643063"/>
                <a:gd name="connsiteY58-3358" fmla="*/ 928688 h 1362075"/>
                <a:gd name="connsiteX59-3359" fmla="*/ 1481138 w 1643063"/>
                <a:gd name="connsiteY59-3360" fmla="*/ 928688 h 1362075"/>
                <a:gd name="connsiteX60-3361" fmla="*/ 1519238 w 1643063"/>
                <a:gd name="connsiteY60-3362" fmla="*/ 971550 h 1362075"/>
                <a:gd name="connsiteX61-3363" fmla="*/ 1476375 w 1643063"/>
                <a:gd name="connsiteY61-3364" fmla="*/ 1042988 h 1362075"/>
                <a:gd name="connsiteX62-3365" fmla="*/ 1443038 w 1643063"/>
                <a:gd name="connsiteY62-3366" fmla="*/ 1081088 h 1362075"/>
                <a:gd name="connsiteX63-3367" fmla="*/ 1494110 w 1643063"/>
                <a:gd name="connsiteY63-3368" fmla="*/ 1103897 h 1362075"/>
                <a:gd name="connsiteX64-3369" fmla="*/ 1481138 w 1643063"/>
                <a:gd name="connsiteY64-3370" fmla="*/ 1123950 h 1362075"/>
                <a:gd name="connsiteX65-3371" fmla="*/ 1481138 w 1643063"/>
                <a:gd name="connsiteY65-3372" fmla="*/ 1123950 h 1362075"/>
                <a:gd name="connsiteX66-3373" fmla="*/ 1534883 w 1643063"/>
                <a:gd name="connsiteY66-3374" fmla="*/ 1093015 h 1362075"/>
                <a:gd name="connsiteX67-3375" fmla="*/ 1626803 w 1643063"/>
                <a:gd name="connsiteY67-3376" fmla="*/ 1067199 h 1362075"/>
                <a:gd name="connsiteX68-3377" fmla="*/ 1636656 w 1643063"/>
                <a:gd name="connsiteY68-3378" fmla="*/ 1164407 h 1362075"/>
                <a:gd name="connsiteX69-3379" fmla="*/ 1632224 w 1643063"/>
                <a:gd name="connsiteY69-3380" fmla="*/ 1184158 h 1362075"/>
                <a:gd name="connsiteX70-3381" fmla="*/ 1635713 w 1643063"/>
                <a:gd name="connsiteY70-3382" fmla="*/ 1193333 h 1362075"/>
                <a:gd name="connsiteX71-3383" fmla="*/ 1636084 w 1643063"/>
                <a:gd name="connsiteY71-3384" fmla="*/ 1206166 h 1362075"/>
                <a:gd name="connsiteX72-3385" fmla="*/ 1614488 w 1643063"/>
                <a:gd name="connsiteY72-3386" fmla="*/ 1223963 h 1362075"/>
                <a:gd name="connsiteX73-3387" fmla="*/ 1643063 w 1643063"/>
                <a:gd name="connsiteY73-3388" fmla="*/ 1219200 h 1362075"/>
                <a:gd name="connsiteX74-3389" fmla="*/ 1630410 w 1643063"/>
                <a:gd name="connsiteY74-3390" fmla="*/ 1245632 h 1362075"/>
                <a:gd name="connsiteX75-3391" fmla="*/ 1574858 w 1643063"/>
                <a:gd name="connsiteY75-3392" fmla="*/ 1301112 h 1362075"/>
                <a:gd name="connsiteX76-3393" fmla="*/ 1566897 w 1643063"/>
                <a:gd name="connsiteY76-3394" fmla="*/ 1338737 h 1362075"/>
                <a:gd name="connsiteX77-3395" fmla="*/ 1533525 w 1643063"/>
                <a:gd name="connsiteY77-3396" fmla="*/ 1352550 h 1362075"/>
                <a:gd name="connsiteX78-3397" fmla="*/ 1485900 w 1643063"/>
                <a:gd name="connsiteY78-3398" fmla="*/ 1362075 h 1362075"/>
                <a:gd name="connsiteX0-3399" fmla="*/ 0 w 1643063"/>
                <a:gd name="connsiteY0-3400" fmla="*/ 128588 h 1362075"/>
                <a:gd name="connsiteX1-3401" fmla="*/ 38100 w 1643063"/>
                <a:gd name="connsiteY1-3402" fmla="*/ 90488 h 1362075"/>
                <a:gd name="connsiteX2-3403" fmla="*/ 52388 w 1643063"/>
                <a:gd name="connsiteY2-3404" fmla="*/ 66675 h 1362075"/>
                <a:gd name="connsiteX3-3405" fmla="*/ 66675 w 1643063"/>
                <a:gd name="connsiteY3-3406" fmla="*/ 47625 h 1362075"/>
                <a:gd name="connsiteX4-3407" fmla="*/ 90488 w 1643063"/>
                <a:gd name="connsiteY4-3408" fmla="*/ 61913 h 1362075"/>
                <a:gd name="connsiteX5-3409" fmla="*/ 114300 w 1643063"/>
                <a:gd name="connsiteY5-3410" fmla="*/ 76200 h 1362075"/>
                <a:gd name="connsiteX6-3411" fmla="*/ 123825 w 1643063"/>
                <a:gd name="connsiteY6-3412" fmla="*/ 61913 h 1362075"/>
                <a:gd name="connsiteX7-3413" fmla="*/ 147638 w 1643063"/>
                <a:gd name="connsiteY7-3414" fmla="*/ 23813 h 1362075"/>
                <a:gd name="connsiteX8-3415" fmla="*/ 147638 w 1643063"/>
                <a:gd name="connsiteY8-3416" fmla="*/ 23813 h 1362075"/>
                <a:gd name="connsiteX9-3417" fmla="*/ 247650 w 1643063"/>
                <a:gd name="connsiteY9-3418" fmla="*/ 28575 h 1362075"/>
                <a:gd name="connsiteX10-3419" fmla="*/ 300038 w 1643063"/>
                <a:gd name="connsiteY10-3420" fmla="*/ 19050 h 1362075"/>
                <a:gd name="connsiteX11-3421" fmla="*/ 323850 w 1643063"/>
                <a:gd name="connsiteY11-3422" fmla="*/ 0 h 1362075"/>
                <a:gd name="connsiteX12-3423" fmla="*/ 376238 w 1643063"/>
                <a:gd name="connsiteY12-3424" fmla="*/ 14288 h 1362075"/>
                <a:gd name="connsiteX13-3425" fmla="*/ 457200 w 1643063"/>
                <a:gd name="connsiteY13-3426" fmla="*/ 33338 h 1362075"/>
                <a:gd name="connsiteX14-3427" fmla="*/ 457200 w 1643063"/>
                <a:gd name="connsiteY14-3428" fmla="*/ 33338 h 1362075"/>
                <a:gd name="connsiteX15-3429" fmla="*/ 504825 w 1643063"/>
                <a:gd name="connsiteY15-3430" fmla="*/ 47625 h 1362075"/>
                <a:gd name="connsiteX16-3431" fmla="*/ 504825 w 1643063"/>
                <a:gd name="connsiteY16-3432" fmla="*/ 47625 h 1362075"/>
                <a:gd name="connsiteX17-3433" fmla="*/ 542925 w 1643063"/>
                <a:gd name="connsiteY17-3434" fmla="*/ 85725 h 1362075"/>
                <a:gd name="connsiteX18-3435" fmla="*/ 542925 w 1643063"/>
                <a:gd name="connsiteY18-3436" fmla="*/ 85725 h 1362075"/>
                <a:gd name="connsiteX19-3437" fmla="*/ 533400 w 1643063"/>
                <a:gd name="connsiteY19-3438" fmla="*/ 157163 h 1362075"/>
                <a:gd name="connsiteX20-3439" fmla="*/ 509588 w 1643063"/>
                <a:gd name="connsiteY20-3440" fmla="*/ 195263 h 1362075"/>
                <a:gd name="connsiteX21-3441" fmla="*/ 576263 w 1643063"/>
                <a:gd name="connsiteY21-3442" fmla="*/ 214313 h 1362075"/>
                <a:gd name="connsiteX22-3443" fmla="*/ 647700 w 1643063"/>
                <a:gd name="connsiteY22-3444" fmla="*/ 228600 h 1362075"/>
                <a:gd name="connsiteX23-3445" fmla="*/ 695325 w 1643063"/>
                <a:gd name="connsiteY23-3446" fmla="*/ 261938 h 1362075"/>
                <a:gd name="connsiteX24-3447" fmla="*/ 742950 w 1643063"/>
                <a:gd name="connsiteY24-3448" fmla="*/ 252413 h 1362075"/>
                <a:gd name="connsiteX25-3449" fmla="*/ 790575 w 1643063"/>
                <a:gd name="connsiteY25-3450" fmla="*/ 290513 h 1362075"/>
                <a:gd name="connsiteX26-3451" fmla="*/ 852488 w 1643063"/>
                <a:gd name="connsiteY26-3452" fmla="*/ 314325 h 1362075"/>
                <a:gd name="connsiteX27-3453" fmla="*/ 866775 w 1643063"/>
                <a:gd name="connsiteY27-3454" fmla="*/ 300038 h 1362075"/>
                <a:gd name="connsiteX28-3455" fmla="*/ 900113 w 1643063"/>
                <a:gd name="connsiteY28-3456" fmla="*/ 347663 h 1362075"/>
                <a:gd name="connsiteX29-3457" fmla="*/ 947738 w 1643063"/>
                <a:gd name="connsiteY29-3458" fmla="*/ 357188 h 1362075"/>
                <a:gd name="connsiteX30-3459" fmla="*/ 952500 w 1643063"/>
                <a:gd name="connsiteY30-3460" fmla="*/ 352425 h 1362075"/>
                <a:gd name="connsiteX31-3461" fmla="*/ 1004888 w 1643063"/>
                <a:gd name="connsiteY31-3462" fmla="*/ 366713 h 1362075"/>
                <a:gd name="connsiteX32-3463" fmla="*/ 1004888 w 1643063"/>
                <a:gd name="connsiteY32-3464" fmla="*/ 366713 h 1362075"/>
                <a:gd name="connsiteX33-3465" fmla="*/ 1076325 w 1643063"/>
                <a:gd name="connsiteY33-3466" fmla="*/ 361950 h 1362075"/>
                <a:gd name="connsiteX34-3467" fmla="*/ 1062038 w 1643063"/>
                <a:gd name="connsiteY34-3468" fmla="*/ 400050 h 1362075"/>
                <a:gd name="connsiteX35-3469" fmla="*/ 1066800 w 1643063"/>
                <a:gd name="connsiteY35-3470" fmla="*/ 442913 h 1362075"/>
                <a:gd name="connsiteX36-3471" fmla="*/ 1109663 w 1643063"/>
                <a:gd name="connsiteY36-3472" fmla="*/ 490538 h 1362075"/>
                <a:gd name="connsiteX37-3473" fmla="*/ 1081088 w 1643063"/>
                <a:gd name="connsiteY37-3474" fmla="*/ 519113 h 1362075"/>
                <a:gd name="connsiteX38-3475" fmla="*/ 1128713 w 1643063"/>
                <a:gd name="connsiteY38-3476" fmla="*/ 542925 h 1362075"/>
                <a:gd name="connsiteX39-3477" fmla="*/ 1166813 w 1643063"/>
                <a:gd name="connsiteY39-3478" fmla="*/ 523875 h 1362075"/>
                <a:gd name="connsiteX40-3479" fmla="*/ 1176338 w 1643063"/>
                <a:gd name="connsiteY40-3480" fmla="*/ 557213 h 1362075"/>
                <a:gd name="connsiteX41-3481" fmla="*/ 1219200 w 1643063"/>
                <a:gd name="connsiteY41-3482" fmla="*/ 590550 h 1362075"/>
                <a:gd name="connsiteX42-3483" fmla="*/ 1235047 w 1643063"/>
                <a:gd name="connsiteY42-3484" fmla="*/ 627647 h 1362075"/>
                <a:gd name="connsiteX43-3485" fmla="*/ 1265510 w 1643063"/>
                <a:gd name="connsiteY43-3486" fmla="*/ 644340 h 1362075"/>
                <a:gd name="connsiteX44-3487" fmla="*/ 1281113 w 1643063"/>
                <a:gd name="connsiteY44-3488" fmla="*/ 676275 h 1362075"/>
                <a:gd name="connsiteX45-3489" fmla="*/ 1266825 w 1643063"/>
                <a:gd name="connsiteY45-3490" fmla="*/ 709613 h 1362075"/>
                <a:gd name="connsiteX46-3491" fmla="*/ 1309688 w 1643063"/>
                <a:gd name="connsiteY46-3492" fmla="*/ 704850 h 1362075"/>
                <a:gd name="connsiteX47-3493" fmla="*/ 1309688 w 1643063"/>
                <a:gd name="connsiteY47-3494" fmla="*/ 704850 h 1362075"/>
                <a:gd name="connsiteX48-3495" fmla="*/ 1375706 w 1643063"/>
                <a:gd name="connsiteY48-3496" fmla="*/ 700439 h 1362075"/>
                <a:gd name="connsiteX49-3497" fmla="*/ 1373160 w 1643063"/>
                <a:gd name="connsiteY49-3498" fmla="*/ 739191 h 1362075"/>
                <a:gd name="connsiteX50-3499" fmla="*/ 1376650 w 1643063"/>
                <a:gd name="connsiteY50-3500" fmla="*/ 768117 h 1362075"/>
                <a:gd name="connsiteX51-3501" fmla="*/ 1389007 w 1643063"/>
                <a:gd name="connsiteY51-3502" fmla="*/ 790575 h 1362075"/>
                <a:gd name="connsiteX52-3503" fmla="*/ 1366838 w 1643063"/>
                <a:gd name="connsiteY52-3504" fmla="*/ 790575 h 1362075"/>
                <a:gd name="connsiteX53-3505" fmla="*/ 1385888 w 1643063"/>
                <a:gd name="connsiteY53-3506" fmla="*/ 771525 h 1362075"/>
                <a:gd name="connsiteX54-3507" fmla="*/ 1390650 w 1643063"/>
                <a:gd name="connsiteY54-3508" fmla="*/ 809625 h 1362075"/>
                <a:gd name="connsiteX55-3509" fmla="*/ 1520755 w 1643063"/>
                <a:gd name="connsiteY55-3510" fmla="*/ 868480 h 1362075"/>
                <a:gd name="connsiteX56-3511" fmla="*/ 1509343 w 1643063"/>
                <a:gd name="connsiteY56-3512" fmla="*/ 943630 h 1362075"/>
                <a:gd name="connsiteX57-3513" fmla="*/ 1504250 w 1643063"/>
                <a:gd name="connsiteY57-3514" fmla="*/ 947738 h 1362075"/>
                <a:gd name="connsiteX58-3515" fmla="*/ 1481138 w 1643063"/>
                <a:gd name="connsiteY58-3516" fmla="*/ 928688 h 1362075"/>
                <a:gd name="connsiteX59-3517" fmla="*/ 1481138 w 1643063"/>
                <a:gd name="connsiteY59-3518" fmla="*/ 928688 h 1362075"/>
                <a:gd name="connsiteX60-3519" fmla="*/ 1519238 w 1643063"/>
                <a:gd name="connsiteY60-3520" fmla="*/ 971550 h 1362075"/>
                <a:gd name="connsiteX61-3521" fmla="*/ 1476375 w 1643063"/>
                <a:gd name="connsiteY61-3522" fmla="*/ 1042988 h 1362075"/>
                <a:gd name="connsiteX62-3523" fmla="*/ 1443038 w 1643063"/>
                <a:gd name="connsiteY62-3524" fmla="*/ 1081088 h 1362075"/>
                <a:gd name="connsiteX63-3525" fmla="*/ 1494110 w 1643063"/>
                <a:gd name="connsiteY63-3526" fmla="*/ 1103897 h 1362075"/>
                <a:gd name="connsiteX64-3527" fmla="*/ 1481138 w 1643063"/>
                <a:gd name="connsiteY64-3528" fmla="*/ 1123950 h 1362075"/>
                <a:gd name="connsiteX65-3529" fmla="*/ 1512545 w 1643063"/>
                <a:gd name="connsiteY65-3530" fmla="*/ 1096426 h 1362075"/>
                <a:gd name="connsiteX66-3531" fmla="*/ 1534883 w 1643063"/>
                <a:gd name="connsiteY66-3532" fmla="*/ 1093015 h 1362075"/>
                <a:gd name="connsiteX67-3533" fmla="*/ 1626803 w 1643063"/>
                <a:gd name="connsiteY67-3534" fmla="*/ 1067199 h 1362075"/>
                <a:gd name="connsiteX68-3535" fmla="*/ 1636656 w 1643063"/>
                <a:gd name="connsiteY68-3536" fmla="*/ 1164407 h 1362075"/>
                <a:gd name="connsiteX69-3537" fmla="*/ 1632224 w 1643063"/>
                <a:gd name="connsiteY69-3538" fmla="*/ 1184158 h 1362075"/>
                <a:gd name="connsiteX70-3539" fmla="*/ 1635713 w 1643063"/>
                <a:gd name="connsiteY70-3540" fmla="*/ 1193333 h 1362075"/>
                <a:gd name="connsiteX71-3541" fmla="*/ 1636084 w 1643063"/>
                <a:gd name="connsiteY71-3542" fmla="*/ 1206166 h 1362075"/>
                <a:gd name="connsiteX72-3543" fmla="*/ 1614488 w 1643063"/>
                <a:gd name="connsiteY72-3544" fmla="*/ 1223963 h 1362075"/>
                <a:gd name="connsiteX73-3545" fmla="*/ 1643063 w 1643063"/>
                <a:gd name="connsiteY73-3546" fmla="*/ 1219200 h 1362075"/>
                <a:gd name="connsiteX74-3547" fmla="*/ 1630410 w 1643063"/>
                <a:gd name="connsiteY74-3548" fmla="*/ 1245632 h 1362075"/>
                <a:gd name="connsiteX75-3549" fmla="*/ 1574858 w 1643063"/>
                <a:gd name="connsiteY75-3550" fmla="*/ 1301112 h 1362075"/>
                <a:gd name="connsiteX76-3551" fmla="*/ 1566897 w 1643063"/>
                <a:gd name="connsiteY76-3552" fmla="*/ 1338737 h 1362075"/>
                <a:gd name="connsiteX77-3553" fmla="*/ 1533525 w 1643063"/>
                <a:gd name="connsiteY77-3554" fmla="*/ 1352550 h 1362075"/>
                <a:gd name="connsiteX78-3555" fmla="*/ 1485900 w 1643063"/>
                <a:gd name="connsiteY78-3556" fmla="*/ 1362075 h 1362075"/>
                <a:gd name="connsiteX0-3557" fmla="*/ 0 w 1643063"/>
                <a:gd name="connsiteY0-3558" fmla="*/ 128588 h 1362075"/>
                <a:gd name="connsiteX1-3559" fmla="*/ 38100 w 1643063"/>
                <a:gd name="connsiteY1-3560" fmla="*/ 90488 h 1362075"/>
                <a:gd name="connsiteX2-3561" fmla="*/ 52388 w 1643063"/>
                <a:gd name="connsiteY2-3562" fmla="*/ 66675 h 1362075"/>
                <a:gd name="connsiteX3-3563" fmla="*/ 66675 w 1643063"/>
                <a:gd name="connsiteY3-3564" fmla="*/ 47625 h 1362075"/>
                <a:gd name="connsiteX4-3565" fmla="*/ 90488 w 1643063"/>
                <a:gd name="connsiteY4-3566" fmla="*/ 61913 h 1362075"/>
                <a:gd name="connsiteX5-3567" fmla="*/ 114300 w 1643063"/>
                <a:gd name="connsiteY5-3568" fmla="*/ 76200 h 1362075"/>
                <a:gd name="connsiteX6-3569" fmla="*/ 123825 w 1643063"/>
                <a:gd name="connsiteY6-3570" fmla="*/ 61913 h 1362075"/>
                <a:gd name="connsiteX7-3571" fmla="*/ 147638 w 1643063"/>
                <a:gd name="connsiteY7-3572" fmla="*/ 23813 h 1362075"/>
                <a:gd name="connsiteX8-3573" fmla="*/ 147638 w 1643063"/>
                <a:gd name="connsiteY8-3574" fmla="*/ 23813 h 1362075"/>
                <a:gd name="connsiteX9-3575" fmla="*/ 247650 w 1643063"/>
                <a:gd name="connsiteY9-3576" fmla="*/ 28575 h 1362075"/>
                <a:gd name="connsiteX10-3577" fmla="*/ 300038 w 1643063"/>
                <a:gd name="connsiteY10-3578" fmla="*/ 19050 h 1362075"/>
                <a:gd name="connsiteX11-3579" fmla="*/ 323850 w 1643063"/>
                <a:gd name="connsiteY11-3580" fmla="*/ 0 h 1362075"/>
                <a:gd name="connsiteX12-3581" fmla="*/ 376238 w 1643063"/>
                <a:gd name="connsiteY12-3582" fmla="*/ 14288 h 1362075"/>
                <a:gd name="connsiteX13-3583" fmla="*/ 457200 w 1643063"/>
                <a:gd name="connsiteY13-3584" fmla="*/ 33338 h 1362075"/>
                <a:gd name="connsiteX14-3585" fmla="*/ 457200 w 1643063"/>
                <a:gd name="connsiteY14-3586" fmla="*/ 33338 h 1362075"/>
                <a:gd name="connsiteX15-3587" fmla="*/ 504825 w 1643063"/>
                <a:gd name="connsiteY15-3588" fmla="*/ 47625 h 1362075"/>
                <a:gd name="connsiteX16-3589" fmla="*/ 504825 w 1643063"/>
                <a:gd name="connsiteY16-3590" fmla="*/ 47625 h 1362075"/>
                <a:gd name="connsiteX17-3591" fmla="*/ 542925 w 1643063"/>
                <a:gd name="connsiteY17-3592" fmla="*/ 85725 h 1362075"/>
                <a:gd name="connsiteX18-3593" fmla="*/ 542925 w 1643063"/>
                <a:gd name="connsiteY18-3594" fmla="*/ 85725 h 1362075"/>
                <a:gd name="connsiteX19-3595" fmla="*/ 533400 w 1643063"/>
                <a:gd name="connsiteY19-3596" fmla="*/ 157163 h 1362075"/>
                <a:gd name="connsiteX20-3597" fmla="*/ 509588 w 1643063"/>
                <a:gd name="connsiteY20-3598" fmla="*/ 195263 h 1362075"/>
                <a:gd name="connsiteX21-3599" fmla="*/ 576263 w 1643063"/>
                <a:gd name="connsiteY21-3600" fmla="*/ 214313 h 1362075"/>
                <a:gd name="connsiteX22-3601" fmla="*/ 647700 w 1643063"/>
                <a:gd name="connsiteY22-3602" fmla="*/ 228600 h 1362075"/>
                <a:gd name="connsiteX23-3603" fmla="*/ 695325 w 1643063"/>
                <a:gd name="connsiteY23-3604" fmla="*/ 261938 h 1362075"/>
                <a:gd name="connsiteX24-3605" fmla="*/ 742950 w 1643063"/>
                <a:gd name="connsiteY24-3606" fmla="*/ 252413 h 1362075"/>
                <a:gd name="connsiteX25-3607" fmla="*/ 790575 w 1643063"/>
                <a:gd name="connsiteY25-3608" fmla="*/ 290513 h 1362075"/>
                <a:gd name="connsiteX26-3609" fmla="*/ 852488 w 1643063"/>
                <a:gd name="connsiteY26-3610" fmla="*/ 314325 h 1362075"/>
                <a:gd name="connsiteX27-3611" fmla="*/ 866775 w 1643063"/>
                <a:gd name="connsiteY27-3612" fmla="*/ 300038 h 1362075"/>
                <a:gd name="connsiteX28-3613" fmla="*/ 900113 w 1643063"/>
                <a:gd name="connsiteY28-3614" fmla="*/ 347663 h 1362075"/>
                <a:gd name="connsiteX29-3615" fmla="*/ 947738 w 1643063"/>
                <a:gd name="connsiteY29-3616" fmla="*/ 357188 h 1362075"/>
                <a:gd name="connsiteX30-3617" fmla="*/ 952500 w 1643063"/>
                <a:gd name="connsiteY30-3618" fmla="*/ 352425 h 1362075"/>
                <a:gd name="connsiteX31-3619" fmla="*/ 1004888 w 1643063"/>
                <a:gd name="connsiteY31-3620" fmla="*/ 366713 h 1362075"/>
                <a:gd name="connsiteX32-3621" fmla="*/ 1004888 w 1643063"/>
                <a:gd name="connsiteY32-3622" fmla="*/ 366713 h 1362075"/>
                <a:gd name="connsiteX33-3623" fmla="*/ 1076325 w 1643063"/>
                <a:gd name="connsiteY33-3624" fmla="*/ 361950 h 1362075"/>
                <a:gd name="connsiteX34-3625" fmla="*/ 1062038 w 1643063"/>
                <a:gd name="connsiteY34-3626" fmla="*/ 400050 h 1362075"/>
                <a:gd name="connsiteX35-3627" fmla="*/ 1066800 w 1643063"/>
                <a:gd name="connsiteY35-3628" fmla="*/ 442913 h 1362075"/>
                <a:gd name="connsiteX36-3629" fmla="*/ 1109663 w 1643063"/>
                <a:gd name="connsiteY36-3630" fmla="*/ 490538 h 1362075"/>
                <a:gd name="connsiteX37-3631" fmla="*/ 1081088 w 1643063"/>
                <a:gd name="connsiteY37-3632" fmla="*/ 519113 h 1362075"/>
                <a:gd name="connsiteX38-3633" fmla="*/ 1128713 w 1643063"/>
                <a:gd name="connsiteY38-3634" fmla="*/ 542925 h 1362075"/>
                <a:gd name="connsiteX39-3635" fmla="*/ 1166813 w 1643063"/>
                <a:gd name="connsiteY39-3636" fmla="*/ 523875 h 1362075"/>
                <a:gd name="connsiteX40-3637" fmla="*/ 1176338 w 1643063"/>
                <a:gd name="connsiteY40-3638" fmla="*/ 557213 h 1362075"/>
                <a:gd name="connsiteX41-3639" fmla="*/ 1219200 w 1643063"/>
                <a:gd name="connsiteY41-3640" fmla="*/ 590550 h 1362075"/>
                <a:gd name="connsiteX42-3641" fmla="*/ 1235047 w 1643063"/>
                <a:gd name="connsiteY42-3642" fmla="*/ 627647 h 1362075"/>
                <a:gd name="connsiteX43-3643" fmla="*/ 1265510 w 1643063"/>
                <a:gd name="connsiteY43-3644" fmla="*/ 644340 h 1362075"/>
                <a:gd name="connsiteX44-3645" fmla="*/ 1281113 w 1643063"/>
                <a:gd name="connsiteY44-3646" fmla="*/ 676275 h 1362075"/>
                <a:gd name="connsiteX45-3647" fmla="*/ 1266825 w 1643063"/>
                <a:gd name="connsiteY45-3648" fmla="*/ 709613 h 1362075"/>
                <a:gd name="connsiteX46-3649" fmla="*/ 1309688 w 1643063"/>
                <a:gd name="connsiteY46-3650" fmla="*/ 704850 h 1362075"/>
                <a:gd name="connsiteX47-3651" fmla="*/ 1309688 w 1643063"/>
                <a:gd name="connsiteY47-3652" fmla="*/ 704850 h 1362075"/>
                <a:gd name="connsiteX48-3653" fmla="*/ 1375706 w 1643063"/>
                <a:gd name="connsiteY48-3654" fmla="*/ 700439 h 1362075"/>
                <a:gd name="connsiteX49-3655" fmla="*/ 1373160 w 1643063"/>
                <a:gd name="connsiteY49-3656" fmla="*/ 739191 h 1362075"/>
                <a:gd name="connsiteX50-3657" fmla="*/ 1376650 w 1643063"/>
                <a:gd name="connsiteY50-3658" fmla="*/ 768117 h 1362075"/>
                <a:gd name="connsiteX51-3659" fmla="*/ 1389007 w 1643063"/>
                <a:gd name="connsiteY51-3660" fmla="*/ 790575 h 1362075"/>
                <a:gd name="connsiteX52-3661" fmla="*/ 1366838 w 1643063"/>
                <a:gd name="connsiteY52-3662" fmla="*/ 790575 h 1362075"/>
                <a:gd name="connsiteX53-3663" fmla="*/ 1385888 w 1643063"/>
                <a:gd name="connsiteY53-3664" fmla="*/ 771525 h 1362075"/>
                <a:gd name="connsiteX54-3665" fmla="*/ 1390650 w 1643063"/>
                <a:gd name="connsiteY54-3666" fmla="*/ 809625 h 1362075"/>
                <a:gd name="connsiteX55-3667" fmla="*/ 1520755 w 1643063"/>
                <a:gd name="connsiteY55-3668" fmla="*/ 868480 h 1362075"/>
                <a:gd name="connsiteX56-3669" fmla="*/ 1509343 w 1643063"/>
                <a:gd name="connsiteY56-3670" fmla="*/ 943630 h 1362075"/>
                <a:gd name="connsiteX57-3671" fmla="*/ 1504250 w 1643063"/>
                <a:gd name="connsiteY57-3672" fmla="*/ 947738 h 1362075"/>
                <a:gd name="connsiteX58-3673" fmla="*/ 1481138 w 1643063"/>
                <a:gd name="connsiteY58-3674" fmla="*/ 928688 h 1362075"/>
                <a:gd name="connsiteX59-3675" fmla="*/ 1481138 w 1643063"/>
                <a:gd name="connsiteY59-3676" fmla="*/ 928688 h 1362075"/>
                <a:gd name="connsiteX60-3677" fmla="*/ 1519238 w 1643063"/>
                <a:gd name="connsiteY60-3678" fmla="*/ 971550 h 1362075"/>
                <a:gd name="connsiteX61-3679" fmla="*/ 1476375 w 1643063"/>
                <a:gd name="connsiteY61-3680" fmla="*/ 1042988 h 1362075"/>
                <a:gd name="connsiteX62-3681" fmla="*/ 1443038 w 1643063"/>
                <a:gd name="connsiteY62-3682" fmla="*/ 1081088 h 1362075"/>
                <a:gd name="connsiteX63-3683" fmla="*/ 1494110 w 1643063"/>
                <a:gd name="connsiteY63-3684" fmla="*/ 1103897 h 1362075"/>
                <a:gd name="connsiteX64-3685" fmla="*/ 1512545 w 1643063"/>
                <a:gd name="connsiteY64-3686" fmla="*/ 1096426 h 1362075"/>
                <a:gd name="connsiteX65-3687" fmla="*/ 1512545 w 1643063"/>
                <a:gd name="connsiteY65-3688" fmla="*/ 1096426 h 1362075"/>
                <a:gd name="connsiteX66-3689" fmla="*/ 1534883 w 1643063"/>
                <a:gd name="connsiteY66-3690" fmla="*/ 1093015 h 1362075"/>
                <a:gd name="connsiteX67-3691" fmla="*/ 1626803 w 1643063"/>
                <a:gd name="connsiteY67-3692" fmla="*/ 1067199 h 1362075"/>
                <a:gd name="connsiteX68-3693" fmla="*/ 1636656 w 1643063"/>
                <a:gd name="connsiteY68-3694" fmla="*/ 1164407 h 1362075"/>
                <a:gd name="connsiteX69-3695" fmla="*/ 1632224 w 1643063"/>
                <a:gd name="connsiteY69-3696" fmla="*/ 1184158 h 1362075"/>
                <a:gd name="connsiteX70-3697" fmla="*/ 1635713 w 1643063"/>
                <a:gd name="connsiteY70-3698" fmla="*/ 1193333 h 1362075"/>
                <a:gd name="connsiteX71-3699" fmla="*/ 1636084 w 1643063"/>
                <a:gd name="connsiteY71-3700" fmla="*/ 1206166 h 1362075"/>
                <a:gd name="connsiteX72-3701" fmla="*/ 1614488 w 1643063"/>
                <a:gd name="connsiteY72-3702" fmla="*/ 1223963 h 1362075"/>
                <a:gd name="connsiteX73-3703" fmla="*/ 1643063 w 1643063"/>
                <a:gd name="connsiteY73-3704" fmla="*/ 1219200 h 1362075"/>
                <a:gd name="connsiteX74-3705" fmla="*/ 1630410 w 1643063"/>
                <a:gd name="connsiteY74-3706" fmla="*/ 1245632 h 1362075"/>
                <a:gd name="connsiteX75-3707" fmla="*/ 1574858 w 1643063"/>
                <a:gd name="connsiteY75-3708" fmla="*/ 1301112 h 1362075"/>
                <a:gd name="connsiteX76-3709" fmla="*/ 1566897 w 1643063"/>
                <a:gd name="connsiteY76-3710" fmla="*/ 1338737 h 1362075"/>
                <a:gd name="connsiteX77-3711" fmla="*/ 1533525 w 1643063"/>
                <a:gd name="connsiteY77-3712" fmla="*/ 1352550 h 1362075"/>
                <a:gd name="connsiteX78-3713" fmla="*/ 1485900 w 1643063"/>
                <a:gd name="connsiteY78-3714" fmla="*/ 1362075 h 1362075"/>
                <a:gd name="connsiteX0-3715" fmla="*/ 0 w 1643063"/>
                <a:gd name="connsiteY0-3716" fmla="*/ 128588 h 1362075"/>
                <a:gd name="connsiteX1-3717" fmla="*/ 38100 w 1643063"/>
                <a:gd name="connsiteY1-3718" fmla="*/ 90488 h 1362075"/>
                <a:gd name="connsiteX2-3719" fmla="*/ 52388 w 1643063"/>
                <a:gd name="connsiteY2-3720" fmla="*/ 66675 h 1362075"/>
                <a:gd name="connsiteX3-3721" fmla="*/ 66675 w 1643063"/>
                <a:gd name="connsiteY3-3722" fmla="*/ 47625 h 1362075"/>
                <a:gd name="connsiteX4-3723" fmla="*/ 90488 w 1643063"/>
                <a:gd name="connsiteY4-3724" fmla="*/ 61913 h 1362075"/>
                <a:gd name="connsiteX5-3725" fmla="*/ 114300 w 1643063"/>
                <a:gd name="connsiteY5-3726" fmla="*/ 76200 h 1362075"/>
                <a:gd name="connsiteX6-3727" fmla="*/ 123825 w 1643063"/>
                <a:gd name="connsiteY6-3728" fmla="*/ 61913 h 1362075"/>
                <a:gd name="connsiteX7-3729" fmla="*/ 147638 w 1643063"/>
                <a:gd name="connsiteY7-3730" fmla="*/ 23813 h 1362075"/>
                <a:gd name="connsiteX8-3731" fmla="*/ 147638 w 1643063"/>
                <a:gd name="connsiteY8-3732" fmla="*/ 23813 h 1362075"/>
                <a:gd name="connsiteX9-3733" fmla="*/ 247650 w 1643063"/>
                <a:gd name="connsiteY9-3734" fmla="*/ 28575 h 1362075"/>
                <a:gd name="connsiteX10-3735" fmla="*/ 300038 w 1643063"/>
                <a:gd name="connsiteY10-3736" fmla="*/ 19050 h 1362075"/>
                <a:gd name="connsiteX11-3737" fmla="*/ 323850 w 1643063"/>
                <a:gd name="connsiteY11-3738" fmla="*/ 0 h 1362075"/>
                <a:gd name="connsiteX12-3739" fmla="*/ 376238 w 1643063"/>
                <a:gd name="connsiteY12-3740" fmla="*/ 14288 h 1362075"/>
                <a:gd name="connsiteX13-3741" fmla="*/ 457200 w 1643063"/>
                <a:gd name="connsiteY13-3742" fmla="*/ 33338 h 1362075"/>
                <a:gd name="connsiteX14-3743" fmla="*/ 457200 w 1643063"/>
                <a:gd name="connsiteY14-3744" fmla="*/ 33338 h 1362075"/>
                <a:gd name="connsiteX15-3745" fmla="*/ 504825 w 1643063"/>
                <a:gd name="connsiteY15-3746" fmla="*/ 47625 h 1362075"/>
                <a:gd name="connsiteX16-3747" fmla="*/ 504825 w 1643063"/>
                <a:gd name="connsiteY16-3748" fmla="*/ 47625 h 1362075"/>
                <a:gd name="connsiteX17-3749" fmla="*/ 542925 w 1643063"/>
                <a:gd name="connsiteY17-3750" fmla="*/ 85725 h 1362075"/>
                <a:gd name="connsiteX18-3751" fmla="*/ 542925 w 1643063"/>
                <a:gd name="connsiteY18-3752" fmla="*/ 85725 h 1362075"/>
                <a:gd name="connsiteX19-3753" fmla="*/ 533400 w 1643063"/>
                <a:gd name="connsiteY19-3754" fmla="*/ 157163 h 1362075"/>
                <a:gd name="connsiteX20-3755" fmla="*/ 509588 w 1643063"/>
                <a:gd name="connsiteY20-3756" fmla="*/ 195263 h 1362075"/>
                <a:gd name="connsiteX21-3757" fmla="*/ 576263 w 1643063"/>
                <a:gd name="connsiteY21-3758" fmla="*/ 214313 h 1362075"/>
                <a:gd name="connsiteX22-3759" fmla="*/ 647700 w 1643063"/>
                <a:gd name="connsiteY22-3760" fmla="*/ 228600 h 1362075"/>
                <a:gd name="connsiteX23-3761" fmla="*/ 695325 w 1643063"/>
                <a:gd name="connsiteY23-3762" fmla="*/ 261938 h 1362075"/>
                <a:gd name="connsiteX24-3763" fmla="*/ 742950 w 1643063"/>
                <a:gd name="connsiteY24-3764" fmla="*/ 252413 h 1362075"/>
                <a:gd name="connsiteX25-3765" fmla="*/ 790575 w 1643063"/>
                <a:gd name="connsiteY25-3766" fmla="*/ 290513 h 1362075"/>
                <a:gd name="connsiteX26-3767" fmla="*/ 852488 w 1643063"/>
                <a:gd name="connsiteY26-3768" fmla="*/ 314325 h 1362075"/>
                <a:gd name="connsiteX27-3769" fmla="*/ 866775 w 1643063"/>
                <a:gd name="connsiteY27-3770" fmla="*/ 300038 h 1362075"/>
                <a:gd name="connsiteX28-3771" fmla="*/ 900113 w 1643063"/>
                <a:gd name="connsiteY28-3772" fmla="*/ 347663 h 1362075"/>
                <a:gd name="connsiteX29-3773" fmla="*/ 947738 w 1643063"/>
                <a:gd name="connsiteY29-3774" fmla="*/ 357188 h 1362075"/>
                <a:gd name="connsiteX30-3775" fmla="*/ 952500 w 1643063"/>
                <a:gd name="connsiteY30-3776" fmla="*/ 352425 h 1362075"/>
                <a:gd name="connsiteX31-3777" fmla="*/ 1004888 w 1643063"/>
                <a:gd name="connsiteY31-3778" fmla="*/ 366713 h 1362075"/>
                <a:gd name="connsiteX32-3779" fmla="*/ 1004888 w 1643063"/>
                <a:gd name="connsiteY32-3780" fmla="*/ 366713 h 1362075"/>
                <a:gd name="connsiteX33-3781" fmla="*/ 1076325 w 1643063"/>
                <a:gd name="connsiteY33-3782" fmla="*/ 361950 h 1362075"/>
                <a:gd name="connsiteX34-3783" fmla="*/ 1062038 w 1643063"/>
                <a:gd name="connsiteY34-3784" fmla="*/ 400050 h 1362075"/>
                <a:gd name="connsiteX35-3785" fmla="*/ 1066800 w 1643063"/>
                <a:gd name="connsiteY35-3786" fmla="*/ 442913 h 1362075"/>
                <a:gd name="connsiteX36-3787" fmla="*/ 1109663 w 1643063"/>
                <a:gd name="connsiteY36-3788" fmla="*/ 490538 h 1362075"/>
                <a:gd name="connsiteX37-3789" fmla="*/ 1081088 w 1643063"/>
                <a:gd name="connsiteY37-3790" fmla="*/ 519113 h 1362075"/>
                <a:gd name="connsiteX38-3791" fmla="*/ 1128713 w 1643063"/>
                <a:gd name="connsiteY38-3792" fmla="*/ 542925 h 1362075"/>
                <a:gd name="connsiteX39-3793" fmla="*/ 1166813 w 1643063"/>
                <a:gd name="connsiteY39-3794" fmla="*/ 523875 h 1362075"/>
                <a:gd name="connsiteX40-3795" fmla="*/ 1176338 w 1643063"/>
                <a:gd name="connsiteY40-3796" fmla="*/ 557213 h 1362075"/>
                <a:gd name="connsiteX41-3797" fmla="*/ 1219200 w 1643063"/>
                <a:gd name="connsiteY41-3798" fmla="*/ 590550 h 1362075"/>
                <a:gd name="connsiteX42-3799" fmla="*/ 1235047 w 1643063"/>
                <a:gd name="connsiteY42-3800" fmla="*/ 627647 h 1362075"/>
                <a:gd name="connsiteX43-3801" fmla="*/ 1265510 w 1643063"/>
                <a:gd name="connsiteY43-3802" fmla="*/ 644340 h 1362075"/>
                <a:gd name="connsiteX44-3803" fmla="*/ 1281113 w 1643063"/>
                <a:gd name="connsiteY44-3804" fmla="*/ 676275 h 1362075"/>
                <a:gd name="connsiteX45-3805" fmla="*/ 1266825 w 1643063"/>
                <a:gd name="connsiteY45-3806" fmla="*/ 709613 h 1362075"/>
                <a:gd name="connsiteX46-3807" fmla="*/ 1309688 w 1643063"/>
                <a:gd name="connsiteY46-3808" fmla="*/ 704850 h 1362075"/>
                <a:gd name="connsiteX47-3809" fmla="*/ 1309688 w 1643063"/>
                <a:gd name="connsiteY47-3810" fmla="*/ 704850 h 1362075"/>
                <a:gd name="connsiteX48-3811" fmla="*/ 1375706 w 1643063"/>
                <a:gd name="connsiteY48-3812" fmla="*/ 700439 h 1362075"/>
                <a:gd name="connsiteX49-3813" fmla="*/ 1373160 w 1643063"/>
                <a:gd name="connsiteY49-3814" fmla="*/ 739191 h 1362075"/>
                <a:gd name="connsiteX50-3815" fmla="*/ 1376650 w 1643063"/>
                <a:gd name="connsiteY50-3816" fmla="*/ 768117 h 1362075"/>
                <a:gd name="connsiteX51-3817" fmla="*/ 1389007 w 1643063"/>
                <a:gd name="connsiteY51-3818" fmla="*/ 790575 h 1362075"/>
                <a:gd name="connsiteX52-3819" fmla="*/ 1366838 w 1643063"/>
                <a:gd name="connsiteY52-3820" fmla="*/ 790575 h 1362075"/>
                <a:gd name="connsiteX53-3821" fmla="*/ 1385888 w 1643063"/>
                <a:gd name="connsiteY53-3822" fmla="*/ 771525 h 1362075"/>
                <a:gd name="connsiteX54-3823" fmla="*/ 1390650 w 1643063"/>
                <a:gd name="connsiteY54-3824" fmla="*/ 809625 h 1362075"/>
                <a:gd name="connsiteX55-3825" fmla="*/ 1520755 w 1643063"/>
                <a:gd name="connsiteY55-3826" fmla="*/ 868480 h 1362075"/>
                <a:gd name="connsiteX56-3827" fmla="*/ 1509343 w 1643063"/>
                <a:gd name="connsiteY56-3828" fmla="*/ 943630 h 1362075"/>
                <a:gd name="connsiteX57-3829" fmla="*/ 1504250 w 1643063"/>
                <a:gd name="connsiteY57-3830" fmla="*/ 947738 h 1362075"/>
                <a:gd name="connsiteX58-3831" fmla="*/ 1481138 w 1643063"/>
                <a:gd name="connsiteY58-3832" fmla="*/ 928688 h 1362075"/>
                <a:gd name="connsiteX59-3833" fmla="*/ 1481138 w 1643063"/>
                <a:gd name="connsiteY59-3834" fmla="*/ 928688 h 1362075"/>
                <a:gd name="connsiteX60-3835" fmla="*/ 1519238 w 1643063"/>
                <a:gd name="connsiteY60-3836" fmla="*/ 971550 h 1362075"/>
                <a:gd name="connsiteX61-3837" fmla="*/ 1476375 w 1643063"/>
                <a:gd name="connsiteY61-3838" fmla="*/ 1042988 h 1362075"/>
                <a:gd name="connsiteX62-3839" fmla="*/ 1463977 w 1643063"/>
                <a:gd name="connsiteY62-3840" fmla="*/ 1078030 h 1362075"/>
                <a:gd name="connsiteX63-3841" fmla="*/ 1494110 w 1643063"/>
                <a:gd name="connsiteY63-3842" fmla="*/ 1103897 h 1362075"/>
                <a:gd name="connsiteX64-3843" fmla="*/ 1512545 w 1643063"/>
                <a:gd name="connsiteY64-3844" fmla="*/ 1096426 h 1362075"/>
                <a:gd name="connsiteX65-3845" fmla="*/ 1512545 w 1643063"/>
                <a:gd name="connsiteY65-3846" fmla="*/ 1096426 h 1362075"/>
                <a:gd name="connsiteX66-3847" fmla="*/ 1534883 w 1643063"/>
                <a:gd name="connsiteY66-3848" fmla="*/ 1093015 h 1362075"/>
                <a:gd name="connsiteX67-3849" fmla="*/ 1626803 w 1643063"/>
                <a:gd name="connsiteY67-3850" fmla="*/ 1067199 h 1362075"/>
                <a:gd name="connsiteX68-3851" fmla="*/ 1636656 w 1643063"/>
                <a:gd name="connsiteY68-3852" fmla="*/ 1164407 h 1362075"/>
                <a:gd name="connsiteX69-3853" fmla="*/ 1632224 w 1643063"/>
                <a:gd name="connsiteY69-3854" fmla="*/ 1184158 h 1362075"/>
                <a:gd name="connsiteX70-3855" fmla="*/ 1635713 w 1643063"/>
                <a:gd name="connsiteY70-3856" fmla="*/ 1193333 h 1362075"/>
                <a:gd name="connsiteX71-3857" fmla="*/ 1636084 w 1643063"/>
                <a:gd name="connsiteY71-3858" fmla="*/ 1206166 h 1362075"/>
                <a:gd name="connsiteX72-3859" fmla="*/ 1614488 w 1643063"/>
                <a:gd name="connsiteY72-3860" fmla="*/ 1223963 h 1362075"/>
                <a:gd name="connsiteX73-3861" fmla="*/ 1643063 w 1643063"/>
                <a:gd name="connsiteY73-3862" fmla="*/ 1219200 h 1362075"/>
                <a:gd name="connsiteX74-3863" fmla="*/ 1630410 w 1643063"/>
                <a:gd name="connsiteY74-3864" fmla="*/ 1245632 h 1362075"/>
                <a:gd name="connsiteX75-3865" fmla="*/ 1574858 w 1643063"/>
                <a:gd name="connsiteY75-3866" fmla="*/ 1301112 h 1362075"/>
                <a:gd name="connsiteX76-3867" fmla="*/ 1566897 w 1643063"/>
                <a:gd name="connsiteY76-3868" fmla="*/ 1338737 h 1362075"/>
                <a:gd name="connsiteX77-3869" fmla="*/ 1533525 w 1643063"/>
                <a:gd name="connsiteY77-3870" fmla="*/ 1352550 h 1362075"/>
                <a:gd name="connsiteX78-3871" fmla="*/ 1485900 w 1643063"/>
                <a:gd name="connsiteY78-3872" fmla="*/ 1362075 h 1362075"/>
                <a:gd name="connsiteX0-3873" fmla="*/ 0 w 1643063"/>
                <a:gd name="connsiteY0-3874" fmla="*/ 128588 h 1362075"/>
                <a:gd name="connsiteX1-3875" fmla="*/ 38100 w 1643063"/>
                <a:gd name="connsiteY1-3876" fmla="*/ 90488 h 1362075"/>
                <a:gd name="connsiteX2-3877" fmla="*/ 52388 w 1643063"/>
                <a:gd name="connsiteY2-3878" fmla="*/ 66675 h 1362075"/>
                <a:gd name="connsiteX3-3879" fmla="*/ 66675 w 1643063"/>
                <a:gd name="connsiteY3-3880" fmla="*/ 47625 h 1362075"/>
                <a:gd name="connsiteX4-3881" fmla="*/ 90488 w 1643063"/>
                <a:gd name="connsiteY4-3882" fmla="*/ 61913 h 1362075"/>
                <a:gd name="connsiteX5-3883" fmla="*/ 114300 w 1643063"/>
                <a:gd name="connsiteY5-3884" fmla="*/ 76200 h 1362075"/>
                <a:gd name="connsiteX6-3885" fmla="*/ 123825 w 1643063"/>
                <a:gd name="connsiteY6-3886" fmla="*/ 61913 h 1362075"/>
                <a:gd name="connsiteX7-3887" fmla="*/ 147638 w 1643063"/>
                <a:gd name="connsiteY7-3888" fmla="*/ 23813 h 1362075"/>
                <a:gd name="connsiteX8-3889" fmla="*/ 147638 w 1643063"/>
                <a:gd name="connsiteY8-3890" fmla="*/ 23813 h 1362075"/>
                <a:gd name="connsiteX9-3891" fmla="*/ 247650 w 1643063"/>
                <a:gd name="connsiteY9-3892" fmla="*/ 28575 h 1362075"/>
                <a:gd name="connsiteX10-3893" fmla="*/ 300038 w 1643063"/>
                <a:gd name="connsiteY10-3894" fmla="*/ 19050 h 1362075"/>
                <a:gd name="connsiteX11-3895" fmla="*/ 323850 w 1643063"/>
                <a:gd name="connsiteY11-3896" fmla="*/ 0 h 1362075"/>
                <a:gd name="connsiteX12-3897" fmla="*/ 376238 w 1643063"/>
                <a:gd name="connsiteY12-3898" fmla="*/ 14288 h 1362075"/>
                <a:gd name="connsiteX13-3899" fmla="*/ 457200 w 1643063"/>
                <a:gd name="connsiteY13-3900" fmla="*/ 33338 h 1362075"/>
                <a:gd name="connsiteX14-3901" fmla="*/ 457200 w 1643063"/>
                <a:gd name="connsiteY14-3902" fmla="*/ 33338 h 1362075"/>
                <a:gd name="connsiteX15-3903" fmla="*/ 504825 w 1643063"/>
                <a:gd name="connsiteY15-3904" fmla="*/ 47625 h 1362075"/>
                <a:gd name="connsiteX16-3905" fmla="*/ 504825 w 1643063"/>
                <a:gd name="connsiteY16-3906" fmla="*/ 47625 h 1362075"/>
                <a:gd name="connsiteX17-3907" fmla="*/ 542925 w 1643063"/>
                <a:gd name="connsiteY17-3908" fmla="*/ 85725 h 1362075"/>
                <a:gd name="connsiteX18-3909" fmla="*/ 542925 w 1643063"/>
                <a:gd name="connsiteY18-3910" fmla="*/ 85725 h 1362075"/>
                <a:gd name="connsiteX19-3911" fmla="*/ 533400 w 1643063"/>
                <a:gd name="connsiteY19-3912" fmla="*/ 157163 h 1362075"/>
                <a:gd name="connsiteX20-3913" fmla="*/ 509588 w 1643063"/>
                <a:gd name="connsiteY20-3914" fmla="*/ 195263 h 1362075"/>
                <a:gd name="connsiteX21-3915" fmla="*/ 576263 w 1643063"/>
                <a:gd name="connsiteY21-3916" fmla="*/ 214313 h 1362075"/>
                <a:gd name="connsiteX22-3917" fmla="*/ 647700 w 1643063"/>
                <a:gd name="connsiteY22-3918" fmla="*/ 228600 h 1362075"/>
                <a:gd name="connsiteX23-3919" fmla="*/ 695325 w 1643063"/>
                <a:gd name="connsiteY23-3920" fmla="*/ 261938 h 1362075"/>
                <a:gd name="connsiteX24-3921" fmla="*/ 742950 w 1643063"/>
                <a:gd name="connsiteY24-3922" fmla="*/ 252413 h 1362075"/>
                <a:gd name="connsiteX25-3923" fmla="*/ 790575 w 1643063"/>
                <a:gd name="connsiteY25-3924" fmla="*/ 290513 h 1362075"/>
                <a:gd name="connsiteX26-3925" fmla="*/ 852488 w 1643063"/>
                <a:gd name="connsiteY26-3926" fmla="*/ 314325 h 1362075"/>
                <a:gd name="connsiteX27-3927" fmla="*/ 866775 w 1643063"/>
                <a:gd name="connsiteY27-3928" fmla="*/ 300038 h 1362075"/>
                <a:gd name="connsiteX28-3929" fmla="*/ 900113 w 1643063"/>
                <a:gd name="connsiteY28-3930" fmla="*/ 347663 h 1362075"/>
                <a:gd name="connsiteX29-3931" fmla="*/ 947738 w 1643063"/>
                <a:gd name="connsiteY29-3932" fmla="*/ 357188 h 1362075"/>
                <a:gd name="connsiteX30-3933" fmla="*/ 952500 w 1643063"/>
                <a:gd name="connsiteY30-3934" fmla="*/ 352425 h 1362075"/>
                <a:gd name="connsiteX31-3935" fmla="*/ 1004888 w 1643063"/>
                <a:gd name="connsiteY31-3936" fmla="*/ 366713 h 1362075"/>
                <a:gd name="connsiteX32-3937" fmla="*/ 1004888 w 1643063"/>
                <a:gd name="connsiteY32-3938" fmla="*/ 366713 h 1362075"/>
                <a:gd name="connsiteX33-3939" fmla="*/ 1076325 w 1643063"/>
                <a:gd name="connsiteY33-3940" fmla="*/ 361950 h 1362075"/>
                <a:gd name="connsiteX34-3941" fmla="*/ 1062038 w 1643063"/>
                <a:gd name="connsiteY34-3942" fmla="*/ 400050 h 1362075"/>
                <a:gd name="connsiteX35-3943" fmla="*/ 1066800 w 1643063"/>
                <a:gd name="connsiteY35-3944" fmla="*/ 442913 h 1362075"/>
                <a:gd name="connsiteX36-3945" fmla="*/ 1109663 w 1643063"/>
                <a:gd name="connsiteY36-3946" fmla="*/ 490538 h 1362075"/>
                <a:gd name="connsiteX37-3947" fmla="*/ 1081088 w 1643063"/>
                <a:gd name="connsiteY37-3948" fmla="*/ 519113 h 1362075"/>
                <a:gd name="connsiteX38-3949" fmla="*/ 1128713 w 1643063"/>
                <a:gd name="connsiteY38-3950" fmla="*/ 542925 h 1362075"/>
                <a:gd name="connsiteX39-3951" fmla="*/ 1166813 w 1643063"/>
                <a:gd name="connsiteY39-3952" fmla="*/ 523875 h 1362075"/>
                <a:gd name="connsiteX40-3953" fmla="*/ 1176338 w 1643063"/>
                <a:gd name="connsiteY40-3954" fmla="*/ 557213 h 1362075"/>
                <a:gd name="connsiteX41-3955" fmla="*/ 1219200 w 1643063"/>
                <a:gd name="connsiteY41-3956" fmla="*/ 590550 h 1362075"/>
                <a:gd name="connsiteX42-3957" fmla="*/ 1235047 w 1643063"/>
                <a:gd name="connsiteY42-3958" fmla="*/ 627647 h 1362075"/>
                <a:gd name="connsiteX43-3959" fmla="*/ 1265510 w 1643063"/>
                <a:gd name="connsiteY43-3960" fmla="*/ 644340 h 1362075"/>
                <a:gd name="connsiteX44-3961" fmla="*/ 1281113 w 1643063"/>
                <a:gd name="connsiteY44-3962" fmla="*/ 676275 h 1362075"/>
                <a:gd name="connsiteX45-3963" fmla="*/ 1266825 w 1643063"/>
                <a:gd name="connsiteY45-3964" fmla="*/ 709613 h 1362075"/>
                <a:gd name="connsiteX46-3965" fmla="*/ 1309688 w 1643063"/>
                <a:gd name="connsiteY46-3966" fmla="*/ 704850 h 1362075"/>
                <a:gd name="connsiteX47-3967" fmla="*/ 1309688 w 1643063"/>
                <a:gd name="connsiteY47-3968" fmla="*/ 704850 h 1362075"/>
                <a:gd name="connsiteX48-3969" fmla="*/ 1375706 w 1643063"/>
                <a:gd name="connsiteY48-3970" fmla="*/ 700439 h 1362075"/>
                <a:gd name="connsiteX49-3971" fmla="*/ 1373160 w 1643063"/>
                <a:gd name="connsiteY49-3972" fmla="*/ 739191 h 1362075"/>
                <a:gd name="connsiteX50-3973" fmla="*/ 1376650 w 1643063"/>
                <a:gd name="connsiteY50-3974" fmla="*/ 768117 h 1362075"/>
                <a:gd name="connsiteX51-3975" fmla="*/ 1389007 w 1643063"/>
                <a:gd name="connsiteY51-3976" fmla="*/ 790575 h 1362075"/>
                <a:gd name="connsiteX52-3977" fmla="*/ 1366838 w 1643063"/>
                <a:gd name="connsiteY52-3978" fmla="*/ 790575 h 1362075"/>
                <a:gd name="connsiteX53-3979" fmla="*/ 1385888 w 1643063"/>
                <a:gd name="connsiteY53-3980" fmla="*/ 771525 h 1362075"/>
                <a:gd name="connsiteX54-3981" fmla="*/ 1390650 w 1643063"/>
                <a:gd name="connsiteY54-3982" fmla="*/ 809625 h 1362075"/>
                <a:gd name="connsiteX55-3983" fmla="*/ 1520755 w 1643063"/>
                <a:gd name="connsiteY55-3984" fmla="*/ 868480 h 1362075"/>
                <a:gd name="connsiteX56-3985" fmla="*/ 1509343 w 1643063"/>
                <a:gd name="connsiteY56-3986" fmla="*/ 943630 h 1362075"/>
                <a:gd name="connsiteX57-3987" fmla="*/ 1504250 w 1643063"/>
                <a:gd name="connsiteY57-3988" fmla="*/ 947738 h 1362075"/>
                <a:gd name="connsiteX58-3989" fmla="*/ 1481138 w 1643063"/>
                <a:gd name="connsiteY58-3990" fmla="*/ 928688 h 1362075"/>
                <a:gd name="connsiteX59-3991" fmla="*/ 1498587 w 1643063"/>
                <a:gd name="connsiteY59-3992" fmla="*/ 947037 h 1362075"/>
                <a:gd name="connsiteX60-3993" fmla="*/ 1519238 w 1643063"/>
                <a:gd name="connsiteY60-3994" fmla="*/ 971550 h 1362075"/>
                <a:gd name="connsiteX61-3995" fmla="*/ 1476375 w 1643063"/>
                <a:gd name="connsiteY61-3996" fmla="*/ 1042988 h 1362075"/>
                <a:gd name="connsiteX62-3997" fmla="*/ 1463977 w 1643063"/>
                <a:gd name="connsiteY62-3998" fmla="*/ 1078030 h 1362075"/>
                <a:gd name="connsiteX63-3999" fmla="*/ 1494110 w 1643063"/>
                <a:gd name="connsiteY63-4000" fmla="*/ 1103897 h 1362075"/>
                <a:gd name="connsiteX64-4001" fmla="*/ 1512545 w 1643063"/>
                <a:gd name="connsiteY64-4002" fmla="*/ 1096426 h 1362075"/>
                <a:gd name="connsiteX65-4003" fmla="*/ 1512545 w 1643063"/>
                <a:gd name="connsiteY65-4004" fmla="*/ 1096426 h 1362075"/>
                <a:gd name="connsiteX66-4005" fmla="*/ 1534883 w 1643063"/>
                <a:gd name="connsiteY66-4006" fmla="*/ 1093015 h 1362075"/>
                <a:gd name="connsiteX67-4007" fmla="*/ 1626803 w 1643063"/>
                <a:gd name="connsiteY67-4008" fmla="*/ 1067199 h 1362075"/>
                <a:gd name="connsiteX68-4009" fmla="*/ 1636656 w 1643063"/>
                <a:gd name="connsiteY68-4010" fmla="*/ 1164407 h 1362075"/>
                <a:gd name="connsiteX69-4011" fmla="*/ 1632224 w 1643063"/>
                <a:gd name="connsiteY69-4012" fmla="*/ 1184158 h 1362075"/>
                <a:gd name="connsiteX70-4013" fmla="*/ 1635713 w 1643063"/>
                <a:gd name="connsiteY70-4014" fmla="*/ 1193333 h 1362075"/>
                <a:gd name="connsiteX71-4015" fmla="*/ 1636084 w 1643063"/>
                <a:gd name="connsiteY71-4016" fmla="*/ 1206166 h 1362075"/>
                <a:gd name="connsiteX72-4017" fmla="*/ 1614488 w 1643063"/>
                <a:gd name="connsiteY72-4018" fmla="*/ 1223963 h 1362075"/>
                <a:gd name="connsiteX73-4019" fmla="*/ 1643063 w 1643063"/>
                <a:gd name="connsiteY73-4020" fmla="*/ 1219200 h 1362075"/>
                <a:gd name="connsiteX74-4021" fmla="*/ 1630410 w 1643063"/>
                <a:gd name="connsiteY74-4022" fmla="*/ 1245632 h 1362075"/>
                <a:gd name="connsiteX75-4023" fmla="*/ 1574858 w 1643063"/>
                <a:gd name="connsiteY75-4024" fmla="*/ 1301112 h 1362075"/>
                <a:gd name="connsiteX76-4025" fmla="*/ 1566897 w 1643063"/>
                <a:gd name="connsiteY76-4026" fmla="*/ 1338737 h 1362075"/>
                <a:gd name="connsiteX77-4027" fmla="*/ 1533525 w 1643063"/>
                <a:gd name="connsiteY77-4028" fmla="*/ 1352550 h 1362075"/>
                <a:gd name="connsiteX78-4029" fmla="*/ 1485900 w 1643063"/>
                <a:gd name="connsiteY78-4030" fmla="*/ 1362075 h 1362075"/>
                <a:gd name="connsiteX0-4031" fmla="*/ 0 w 1643063"/>
                <a:gd name="connsiteY0-4032" fmla="*/ 128588 h 1362075"/>
                <a:gd name="connsiteX1-4033" fmla="*/ 38100 w 1643063"/>
                <a:gd name="connsiteY1-4034" fmla="*/ 90488 h 1362075"/>
                <a:gd name="connsiteX2-4035" fmla="*/ 52388 w 1643063"/>
                <a:gd name="connsiteY2-4036" fmla="*/ 66675 h 1362075"/>
                <a:gd name="connsiteX3-4037" fmla="*/ 66675 w 1643063"/>
                <a:gd name="connsiteY3-4038" fmla="*/ 47625 h 1362075"/>
                <a:gd name="connsiteX4-4039" fmla="*/ 90488 w 1643063"/>
                <a:gd name="connsiteY4-4040" fmla="*/ 61913 h 1362075"/>
                <a:gd name="connsiteX5-4041" fmla="*/ 114300 w 1643063"/>
                <a:gd name="connsiteY5-4042" fmla="*/ 76200 h 1362075"/>
                <a:gd name="connsiteX6-4043" fmla="*/ 123825 w 1643063"/>
                <a:gd name="connsiteY6-4044" fmla="*/ 61913 h 1362075"/>
                <a:gd name="connsiteX7-4045" fmla="*/ 147638 w 1643063"/>
                <a:gd name="connsiteY7-4046" fmla="*/ 23813 h 1362075"/>
                <a:gd name="connsiteX8-4047" fmla="*/ 147638 w 1643063"/>
                <a:gd name="connsiteY8-4048" fmla="*/ 23813 h 1362075"/>
                <a:gd name="connsiteX9-4049" fmla="*/ 247650 w 1643063"/>
                <a:gd name="connsiteY9-4050" fmla="*/ 28575 h 1362075"/>
                <a:gd name="connsiteX10-4051" fmla="*/ 300038 w 1643063"/>
                <a:gd name="connsiteY10-4052" fmla="*/ 19050 h 1362075"/>
                <a:gd name="connsiteX11-4053" fmla="*/ 323850 w 1643063"/>
                <a:gd name="connsiteY11-4054" fmla="*/ 0 h 1362075"/>
                <a:gd name="connsiteX12-4055" fmla="*/ 376238 w 1643063"/>
                <a:gd name="connsiteY12-4056" fmla="*/ 14288 h 1362075"/>
                <a:gd name="connsiteX13-4057" fmla="*/ 457200 w 1643063"/>
                <a:gd name="connsiteY13-4058" fmla="*/ 33338 h 1362075"/>
                <a:gd name="connsiteX14-4059" fmla="*/ 457200 w 1643063"/>
                <a:gd name="connsiteY14-4060" fmla="*/ 33338 h 1362075"/>
                <a:gd name="connsiteX15-4061" fmla="*/ 504825 w 1643063"/>
                <a:gd name="connsiteY15-4062" fmla="*/ 47625 h 1362075"/>
                <a:gd name="connsiteX16-4063" fmla="*/ 504825 w 1643063"/>
                <a:gd name="connsiteY16-4064" fmla="*/ 47625 h 1362075"/>
                <a:gd name="connsiteX17-4065" fmla="*/ 542925 w 1643063"/>
                <a:gd name="connsiteY17-4066" fmla="*/ 85725 h 1362075"/>
                <a:gd name="connsiteX18-4067" fmla="*/ 542925 w 1643063"/>
                <a:gd name="connsiteY18-4068" fmla="*/ 85725 h 1362075"/>
                <a:gd name="connsiteX19-4069" fmla="*/ 533400 w 1643063"/>
                <a:gd name="connsiteY19-4070" fmla="*/ 157163 h 1362075"/>
                <a:gd name="connsiteX20-4071" fmla="*/ 509588 w 1643063"/>
                <a:gd name="connsiteY20-4072" fmla="*/ 195263 h 1362075"/>
                <a:gd name="connsiteX21-4073" fmla="*/ 576263 w 1643063"/>
                <a:gd name="connsiteY21-4074" fmla="*/ 214313 h 1362075"/>
                <a:gd name="connsiteX22-4075" fmla="*/ 647700 w 1643063"/>
                <a:gd name="connsiteY22-4076" fmla="*/ 228600 h 1362075"/>
                <a:gd name="connsiteX23-4077" fmla="*/ 695325 w 1643063"/>
                <a:gd name="connsiteY23-4078" fmla="*/ 261938 h 1362075"/>
                <a:gd name="connsiteX24-4079" fmla="*/ 742950 w 1643063"/>
                <a:gd name="connsiteY24-4080" fmla="*/ 252413 h 1362075"/>
                <a:gd name="connsiteX25-4081" fmla="*/ 790575 w 1643063"/>
                <a:gd name="connsiteY25-4082" fmla="*/ 290513 h 1362075"/>
                <a:gd name="connsiteX26-4083" fmla="*/ 852488 w 1643063"/>
                <a:gd name="connsiteY26-4084" fmla="*/ 314325 h 1362075"/>
                <a:gd name="connsiteX27-4085" fmla="*/ 866775 w 1643063"/>
                <a:gd name="connsiteY27-4086" fmla="*/ 300038 h 1362075"/>
                <a:gd name="connsiteX28-4087" fmla="*/ 900113 w 1643063"/>
                <a:gd name="connsiteY28-4088" fmla="*/ 347663 h 1362075"/>
                <a:gd name="connsiteX29-4089" fmla="*/ 947738 w 1643063"/>
                <a:gd name="connsiteY29-4090" fmla="*/ 357188 h 1362075"/>
                <a:gd name="connsiteX30-4091" fmla="*/ 952500 w 1643063"/>
                <a:gd name="connsiteY30-4092" fmla="*/ 352425 h 1362075"/>
                <a:gd name="connsiteX31-4093" fmla="*/ 1004888 w 1643063"/>
                <a:gd name="connsiteY31-4094" fmla="*/ 366713 h 1362075"/>
                <a:gd name="connsiteX32-4095" fmla="*/ 1004888 w 1643063"/>
                <a:gd name="connsiteY32-4096" fmla="*/ 366713 h 1362075"/>
                <a:gd name="connsiteX33-4097" fmla="*/ 1076325 w 1643063"/>
                <a:gd name="connsiteY33-4098" fmla="*/ 361950 h 1362075"/>
                <a:gd name="connsiteX34-4099" fmla="*/ 1062038 w 1643063"/>
                <a:gd name="connsiteY34-4100" fmla="*/ 400050 h 1362075"/>
                <a:gd name="connsiteX35-4101" fmla="*/ 1066800 w 1643063"/>
                <a:gd name="connsiteY35-4102" fmla="*/ 442913 h 1362075"/>
                <a:gd name="connsiteX36-4103" fmla="*/ 1109663 w 1643063"/>
                <a:gd name="connsiteY36-4104" fmla="*/ 490538 h 1362075"/>
                <a:gd name="connsiteX37-4105" fmla="*/ 1081088 w 1643063"/>
                <a:gd name="connsiteY37-4106" fmla="*/ 519113 h 1362075"/>
                <a:gd name="connsiteX38-4107" fmla="*/ 1128713 w 1643063"/>
                <a:gd name="connsiteY38-4108" fmla="*/ 542925 h 1362075"/>
                <a:gd name="connsiteX39-4109" fmla="*/ 1166813 w 1643063"/>
                <a:gd name="connsiteY39-4110" fmla="*/ 523875 h 1362075"/>
                <a:gd name="connsiteX40-4111" fmla="*/ 1176338 w 1643063"/>
                <a:gd name="connsiteY40-4112" fmla="*/ 557213 h 1362075"/>
                <a:gd name="connsiteX41-4113" fmla="*/ 1219200 w 1643063"/>
                <a:gd name="connsiteY41-4114" fmla="*/ 590550 h 1362075"/>
                <a:gd name="connsiteX42-4115" fmla="*/ 1235047 w 1643063"/>
                <a:gd name="connsiteY42-4116" fmla="*/ 627647 h 1362075"/>
                <a:gd name="connsiteX43-4117" fmla="*/ 1265510 w 1643063"/>
                <a:gd name="connsiteY43-4118" fmla="*/ 644340 h 1362075"/>
                <a:gd name="connsiteX44-4119" fmla="*/ 1281113 w 1643063"/>
                <a:gd name="connsiteY44-4120" fmla="*/ 676275 h 1362075"/>
                <a:gd name="connsiteX45-4121" fmla="*/ 1266825 w 1643063"/>
                <a:gd name="connsiteY45-4122" fmla="*/ 709613 h 1362075"/>
                <a:gd name="connsiteX46-4123" fmla="*/ 1309688 w 1643063"/>
                <a:gd name="connsiteY46-4124" fmla="*/ 704850 h 1362075"/>
                <a:gd name="connsiteX47-4125" fmla="*/ 1309688 w 1643063"/>
                <a:gd name="connsiteY47-4126" fmla="*/ 704850 h 1362075"/>
                <a:gd name="connsiteX48-4127" fmla="*/ 1375706 w 1643063"/>
                <a:gd name="connsiteY48-4128" fmla="*/ 700439 h 1362075"/>
                <a:gd name="connsiteX49-4129" fmla="*/ 1373160 w 1643063"/>
                <a:gd name="connsiteY49-4130" fmla="*/ 739191 h 1362075"/>
                <a:gd name="connsiteX50-4131" fmla="*/ 1376650 w 1643063"/>
                <a:gd name="connsiteY50-4132" fmla="*/ 768117 h 1362075"/>
                <a:gd name="connsiteX51-4133" fmla="*/ 1389007 w 1643063"/>
                <a:gd name="connsiteY51-4134" fmla="*/ 790575 h 1362075"/>
                <a:gd name="connsiteX52-4135" fmla="*/ 1366838 w 1643063"/>
                <a:gd name="connsiteY52-4136" fmla="*/ 790575 h 1362075"/>
                <a:gd name="connsiteX53-4137" fmla="*/ 1385888 w 1643063"/>
                <a:gd name="connsiteY53-4138" fmla="*/ 771525 h 1362075"/>
                <a:gd name="connsiteX54-4139" fmla="*/ 1390650 w 1643063"/>
                <a:gd name="connsiteY54-4140" fmla="*/ 809625 h 1362075"/>
                <a:gd name="connsiteX55-4141" fmla="*/ 1520755 w 1643063"/>
                <a:gd name="connsiteY55-4142" fmla="*/ 868480 h 1362075"/>
                <a:gd name="connsiteX56-4143" fmla="*/ 1509343 w 1643063"/>
                <a:gd name="connsiteY56-4144" fmla="*/ 943630 h 1362075"/>
                <a:gd name="connsiteX57-4145" fmla="*/ 1504250 w 1643063"/>
                <a:gd name="connsiteY57-4146" fmla="*/ 947738 h 1362075"/>
                <a:gd name="connsiteX58-4147" fmla="*/ 1512545 w 1643063"/>
                <a:gd name="connsiteY58-4148" fmla="*/ 947037 h 1362075"/>
                <a:gd name="connsiteX59-4149" fmla="*/ 1498587 w 1643063"/>
                <a:gd name="connsiteY59-4150" fmla="*/ 947037 h 1362075"/>
                <a:gd name="connsiteX60-4151" fmla="*/ 1519238 w 1643063"/>
                <a:gd name="connsiteY60-4152" fmla="*/ 971550 h 1362075"/>
                <a:gd name="connsiteX61-4153" fmla="*/ 1476375 w 1643063"/>
                <a:gd name="connsiteY61-4154" fmla="*/ 1042988 h 1362075"/>
                <a:gd name="connsiteX62-4155" fmla="*/ 1463977 w 1643063"/>
                <a:gd name="connsiteY62-4156" fmla="*/ 1078030 h 1362075"/>
                <a:gd name="connsiteX63-4157" fmla="*/ 1494110 w 1643063"/>
                <a:gd name="connsiteY63-4158" fmla="*/ 1103897 h 1362075"/>
                <a:gd name="connsiteX64-4159" fmla="*/ 1512545 w 1643063"/>
                <a:gd name="connsiteY64-4160" fmla="*/ 1096426 h 1362075"/>
                <a:gd name="connsiteX65-4161" fmla="*/ 1512545 w 1643063"/>
                <a:gd name="connsiteY65-4162" fmla="*/ 1096426 h 1362075"/>
                <a:gd name="connsiteX66-4163" fmla="*/ 1534883 w 1643063"/>
                <a:gd name="connsiteY66-4164" fmla="*/ 1093015 h 1362075"/>
                <a:gd name="connsiteX67-4165" fmla="*/ 1626803 w 1643063"/>
                <a:gd name="connsiteY67-4166" fmla="*/ 1067199 h 1362075"/>
                <a:gd name="connsiteX68-4167" fmla="*/ 1636656 w 1643063"/>
                <a:gd name="connsiteY68-4168" fmla="*/ 1164407 h 1362075"/>
                <a:gd name="connsiteX69-4169" fmla="*/ 1632224 w 1643063"/>
                <a:gd name="connsiteY69-4170" fmla="*/ 1184158 h 1362075"/>
                <a:gd name="connsiteX70-4171" fmla="*/ 1635713 w 1643063"/>
                <a:gd name="connsiteY70-4172" fmla="*/ 1193333 h 1362075"/>
                <a:gd name="connsiteX71-4173" fmla="*/ 1636084 w 1643063"/>
                <a:gd name="connsiteY71-4174" fmla="*/ 1206166 h 1362075"/>
                <a:gd name="connsiteX72-4175" fmla="*/ 1614488 w 1643063"/>
                <a:gd name="connsiteY72-4176" fmla="*/ 1223963 h 1362075"/>
                <a:gd name="connsiteX73-4177" fmla="*/ 1643063 w 1643063"/>
                <a:gd name="connsiteY73-4178" fmla="*/ 1219200 h 1362075"/>
                <a:gd name="connsiteX74-4179" fmla="*/ 1630410 w 1643063"/>
                <a:gd name="connsiteY74-4180" fmla="*/ 1245632 h 1362075"/>
                <a:gd name="connsiteX75-4181" fmla="*/ 1574858 w 1643063"/>
                <a:gd name="connsiteY75-4182" fmla="*/ 1301112 h 1362075"/>
                <a:gd name="connsiteX76-4183" fmla="*/ 1566897 w 1643063"/>
                <a:gd name="connsiteY76-4184" fmla="*/ 1338737 h 1362075"/>
                <a:gd name="connsiteX77-4185" fmla="*/ 1533525 w 1643063"/>
                <a:gd name="connsiteY77-4186" fmla="*/ 1352550 h 1362075"/>
                <a:gd name="connsiteX78-4187" fmla="*/ 1485900 w 1643063"/>
                <a:gd name="connsiteY78-4188" fmla="*/ 1362075 h 1362075"/>
                <a:gd name="connsiteX0-4189" fmla="*/ 0 w 1643063"/>
                <a:gd name="connsiteY0-4190" fmla="*/ 128588 h 1362075"/>
                <a:gd name="connsiteX1-4191" fmla="*/ 38100 w 1643063"/>
                <a:gd name="connsiteY1-4192" fmla="*/ 90488 h 1362075"/>
                <a:gd name="connsiteX2-4193" fmla="*/ 52388 w 1643063"/>
                <a:gd name="connsiteY2-4194" fmla="*/ 66675 h 1362075"/>
                <a:gd name="connsiteX3-4195" fmla="*/ 66675 w 1643063"/>
                <a:gd name="connsiteY3-4196" fmla="*/ 47625 h 1362075"/>
                <a:gd name="connsiteX4-4197" fmla="*/ 90488 w 1643063"/>
                <a:gd name="connsiteY4-4198" fmla="*/ 61913 h 1362075"/>
                <a:gd name="connsiteX5-4199" fmla="*/ 114300 w 1643063"/>
                <a:gd name="connsiteY5-4200" fmla="*/ 76200 h 1362075"/>
                <a:gd name="connsiteX6-4201" fmla="*/ 123825 w 1643063"/>
                <a:gd name="connsiteY6-4202" fmla="*/ 61913 h 1362075"/>
                <a:gd name="connsiteX7-4203" fmla="*/ 147638 w 1643063"/>
                <a:gd name="connsiteY7-4204" fmla="*/ 23813 h 1362075"/>
                <a:gd name="connsiteX8-4205" fmla="*/ 147638 w 1643063"/>
                <a:gd name="connsiteY8-4206" fmla="*/ 23813 h 1362075"/>
                <a:gd name="connsiteX9-4207" fmla="*/ 247650 w 1643063"/>
                <a:gd name="connsiteY9-4208" fmla="*/ 28575 h 1362075"/>
                <a:gd name="connsiteX10-4209" fmla="*/ 300038 w 1643063"/>
                <a:gd name="connsiteY10-4210" fmla="*/ 19050 h 1362075"/>
                <a:gd name="connsiteX11-4211" fmla="*/ 323850 w 1643063"/>
                <a:gd name="connsiteY11-4212" fmla="*/ 0 h 1362075"/>
                <a:gd name="connsiteX12-4213" fmla="*/ 376238 w 1643063"/>
                <a:gd name="connsiteY12-4214" fmla="*/ 14288 h 1362075"/>
                <a:gd name="connsiteX13-4215" fmla="*/ 457200 w 1643063"/>
                <a:gd name="connsiteY13-4216" fmla="*/ 33338 h 1362075"/>
                <a:gd name="connsiteX14-4217" fmla="*/ 457200 w 1643063"/>
                <a:gd name="connsiteY14-4218" fmla="*/ 33338 h 1362075"/>
                <a:gd name="connsiteX15-4219" fmla="*/ 504825 w 1643063"/>
                <a:gd name="connsiteY15-4220" fmla="*/ 47625 h 1362075"/>
                <a:gd name="connsiteX16-4221" fmla="*/ 504825 w 1643063"/>
                <a:gd name="connsiteY16-4222" fmla="*/ 47625 h 1362075"/>
                <a:gd name="connsiteX17-4223" fmla="*/ 542925 w 1643063"/>
                <a:gd name="connsiteY17-4224" fmla="*/ 85725 h 1362075"/>
                <a:gd name="connsiteX18-4225" fmla="*/ 542925 w 1643063"/>
                <a:gd name="connsiteY18-4226" fmla="*/ 85725 h 1362075"/>
                <a:gd name="connsiteX19-4227" fmla="*/ 533400 w 1643063"/>
                <a:gd name="connsiteY19-4228" fmla="*/ 157163 h 1362075"/>
                <a:gd name="connsiteX20-4229" fmla="*/ 509588 w 1643063"/>
                <a:gd name="connsiteY20-4230" fmla="*/ 195263 h 1362075"/>
                <a:gd name="connsiteX21-4231" fmla="*/ 576263 w 1643063"/>
                <a:gd name="connsiteY21-4232" fmla="*/ 214313 h 1362075"/>
                <a:gd name="connsiteX22-4233" fmla="*/ 647700 w 1643063"/>
                <a:gd name="connsiteY22-4234" fmla="*/ 228600 h 1362075"/>
                <a:gd name="connsiteX23-4235" fmla="*/ 695325 w 1643063"/>
                <a:gd name="connsiteY23-4236" fmla="*/ 261938 h 1362075"/>
                <a:gd name="connsiteX24-4237" fmla="*/ 742950 w 1643063"/>
                <a:gd name="connsiteY24-4238" fmla="*/ 252413 h 1362075"/>
                <a:gd name="connsiteX25-4239" fmla="*/ 790575 w 1643063"/>
                <a:gd name="connsiteY25-4240" fmla="*/ 290513 h 1362075"/>
                <a:gd name="connsiteX26-4241" fmla="*/ 852488 w 1643063"/>
                <a:gd name="connsiteY26-4242" fmla="*/ 314325 h 1362075"/>
                <a:gd name="connsiteX27-4243" fmla="*/ 866775 w 1643063"/>
                <a:gd name="connsiteY27-4244" fmla="*/ 300038 h 1362075"/>
                <a:gd name="connsiteX28-4245" fmla="*/ 900113 w 1643063"/>
                <a:gd name="connsiteY28-4246" fmla="*/ 347663 h 1362075"/>
                <a:gd name="connsiteX29-4247" fmla="*/ 947738 w 1643063"/>
                <a:gd name="connsiteY29-4248" fmla="*/ 357188 h 1362075"/>
                <a:gd name="connsiteX30-4249" fmla="*/ 952500 w 1643063"/>
                <a:gd name="connsiteY30-4250" fmla="*/ 352425 h 1362075"/>
                <a:gd name="connsiteX31-4251" fmla="*/ 1004888 w 1643063"/>
                <a:gd name="connsiteY31-4252" fmla="*/ 366713 h 1362075"/>
                <a:gd name="connsiteX32-4253" fmla="*/ 1004888 w 1643063"/>
                <a:gd name="connsiteY32-4254" fmla="*/ 366713 h 1362075"/>
                <a:gd name="connsiteX33-4255" fmla="*/ 1076325 w 1643063"/>
                <a:gd name="connsiteY33-4256" fmla="*/ 361950 h 1362075"/>
                <a:gd name="connsiteX34-4257" fmla="*/ 1062038 w 1643063"/>
                <a:gd name="connsiteY34-4258" fmla="*/ 400050 h 1362075"/>
                <a:gd name="connsiteX35-4259" fmla="*/ 1066800 w 1643063"/>
                <a:gd name="connsiteY35-4260" fmla="*/ 442913 h 1362075"/>
                <a:gd name="connsiteX36-4261" fmla="*/ 1109663 w 1643063"/>
                <a:gd name="connsiteY36-4262" fmla="*/ 490538 h 1362075"/>
                <a:gd name="connsiteX37-4263" fmla="*/ 1081088 w 1643063"/>
                <a:gd name="connsiteY37-4264" fmla="*/ 519113 h 1362075"/>
                <a:gd name="connsiteX38-4265" fmla="*/ 1128713 w 1643063"/>
                <a:gd name="connsiteY38-4266" fmla="*/ 542925 h 1362075"/>
                <a:gd name="connsiteX39-4267" fmla="*/ 1166813 w 1643063"/>
                <a:gd name="connsiteY39-4268" fmla="*/ 523875 h 1362075"/>
                <a:gd name="connsiteX40-4269" fmla="*/ 1176338 w 1643063"/>
                <a:gd name="connsiteY40-4270" fmla="*/ 557213 h 1362075"/>
                <a:gd name="connsiteX41-4271" fmla="*/ 1219200 w 1643063"/>
                <a:gd name="connsiteY41-4272" fmla="*/ 590550 h 1362075"/>
                <a:gd name="connsiteX42-4273" fmla="*/ 1235047 w 1643063"/>
                <a:gd name="connsiteY42-4274" fmla="*/ 627647 h 1362075"/>
                <a:gd name="connsiteX43-4275" fmla="*/ 1265510 w 1643063"/>
                <a:gd name="connsiteY43-4276" fmla="*/ 644340 h 1362075"/>
                <a:gd name="connsiteX44-4277" fmla="*/ 1281113 w 1643063"/>
                <a:gd name="connsiteY44-4278" fmla="*/ 676275 h 1362075"/>
                <a:gd name="connsiteX45-4279" fmla="*/ 1266825 w 1643063"/>
                <a:gd name="connsiteY45-4280" fmla="*/ 709613 h 1362075"/>
                <a:gd name="connsiteX46-4281" fmla="*/ 1309688 w 1643063"/>
                <a:gd name="connsiteY46-4282" fmla="*/ 704850 h 1362075"/>
                <a:gd name="connsiteX47-4283" fmla="*/ 1309688 w 1643063"/>
                <a:gd name="connsiteY47-4284" fmla="*/ 704850 h 1362075"/>
                <a:gd name="connsiteX48-4285" fmla="*/ 1375706 w 1643063"/>
                <a:gd name="connsiteY48-4286" fmla="*/ 700439 h 1362075"/>
                <a:gd name="connsiteX49-4287" fmla="*/ 1373160 w 1643063"/>
                <a:gd name="connsiteY49-4288" fmla="*/ 739191 h 1362075"/>
                <a:gd name="connsiteX50-4289" fmla="*/ 1376650 w 1643063"/>
                <a:gd name="connsiteY50-4290" fmla="*/ 768117 h 1362075"/>
                <a:gd name="connsiteX51-4291" fmla="*/ 1389007 w 1643063"/>
                <a:gd name="connsiteY51-4292" fmla="*/ 790575 h 1362075"/>
                <a:gd name="connsiteX52-4293" fmla="*/ 1366838 w 1643063"/>
                <a:gd name="connsiteY52-4294" fmla="*/ 790575 h 1362075"/>
                <a:gd name="connsiteX53-4295" fmla="*/ 1385888 w 1643063"/>
                <a:gd name="connsiteY53-4296" fmla="*/ 771525 h 1362075"/>
                <a:gd name="connsiteX54-4297" fmla="*/ 1390650 w 1643063"/>
                <a:gd name="connsiteY54-4298" fmla="*/ 809625 h 1362075"/>
                <a:gd name="connsiteX55-4299" fmla="*/ 1520755 w 1643063"/>
                <a:gd name="connsiteY55-4300" fmla="*/ 868480 h 1362075"/>
                <a:gd name="connsiteX56-4301" fmla="*/ 1509343 w 1643063"/>
                <a:gd name="connsiteY56-4302" fmla="*/ 943630 h 1362075"/>
                <a:gd name="connsiteX57-4303" fmla="*/ 1504250 w 1643063"/>
                <a:gd name="connsiteY57-4304" fmla="*/ 947738 h 1362075"/>
                <a:gd name="connsiteX58-4305" fmla="*/ 1509928 w 1643063"/>
                <a:gd name="connsiteY58-4306" fmla="*/ 928688 h 1362075"/>
                <a:gd name="connsiteX59-4307" fmla="*/ 1498587 w 1643063"/>
                <a:gd name="connsiteY59-4308" fmla="*/ 947037 h 1362075"/>
                <a:gd name="connsiteX60-4309" fmla="*/ 1519238 w 1643063"/>
                <a:gd name="connsiteY60-4310" fmla="*/ 971550 h 1362075"/>
                <a:gd name="connsiteX61-4311" fmla="*/ 1476375 w 1643063"/>
                <a:gd name="connsiteY61-4312" fmla="*/ 1042988 h 1362075"/>
                <a:gd name="connsiteX62-4313" fmla="*/ 1463977 w 1643063"/>
                <a:gd name="connsiteY62-4314" fmla="*/ 1078030 h 1362075"/>
                <a:gd name="connsiteX63-4315" fmla="*/ 1494110 w 1643063"/>
                <a:gd name="connsiteY63-4316" fmla="*/ 1103897 h 1362075"/>
                <a:gd name="connsiteX64-4317" fmla="*/ 1512545 w 1643063"/>
                <a:gd name="connsiteY64-4318" fmla="*/ 1096426 h 1362075"/>
                <a:gd name="connsiteX65-4319" fmla="*/ 1512545 w 1643063"/>
                <a:gd name="connsiteY65-4320" fmla="*/ 1096426 h 1362075"/>
                <a:gd name="connsiteX66-4321" fmla="*/ 1534883 w 1643063"/>
                <a:gd name="connsiteY66-4322" fmla="*/ 1093015 h 1362075"/>
                <a:gd name="connsiteX67-4323" fmla="*/ 1626803 w 1643063"/>
                <a:gd name="connsiteY67-4324" fmla="*/ 1067199 h 1362075"/>
                <a:gd name="connsiteX68-4325" fmla="*/ 1636656 w 1643063"/>
                <a:gd name="connsiteY68-4326" fmla="*/ 1164407 h 1362075"/>
                <a:gd name="connsiteX69-4327" fmla="*/ 1632224 w 1643063"/>
                <a:gd name="connsiteY69-4328" fmla="*/ 1184158 h 1362075"/>
                <a:gd name="connsiteX70-4329" fmla="*/ 1635713 w 1643063"/>
                <a:gd name="connsiteY70-4330" fmla="*/ 1193333 h 1362075"/>
                <a:gd name="connsiteX71-4331" fmla="*/ 1636084 w 1643063"/>
                <a:gd name="connsiteY71-4332" fmla="*/ 1206166 h 1362075"/>
                <a:gd name="connsiteX72-4333" fmla="*/ 1614488 w 1643063"/>
                <a:gd name="connsiteY72-4334" fmla="*/ 1223963 h 1362075"/>
                <a:gd name="connsiteX73-4335" fmla="*/ 1643063 w 1643063"/>
                <a:gd name="connsiteY73-4336" fmla="*/ 1219200 h 1362075"/>
                <a:gd name="connsiteX74-4337" fmla="*/ 1630410 w 1643063"/>
                <a:gd name="connsiteY74-4338" fmla="*/ 1245632 h 1362075"/>
                <a:gd name="connsiteX75-4339" fmla="*/ 1574858 w 1643063"/>
                <a:gd name="connsiteY75-4340" fmla="*/ 1301112 h 1362075"/>
                <a:gd name="connsiteX76-4341" fmla="*/ 1566897 w 1643063"/>
                <a:gd name="connsiteY76-4342" fmla="*/ 1338737 h 1362075"/>
                <a:gd name="connsiteX77-4343" fmla="*/ 1533525 w 1643063"/>
                <a:gd name="connsiteY77-4344" fmla="*/ 1352550 h 1362075"/>
                <a:gd name="connsiteX78-4345" fmla="*/ 1485900 w 1643063"/>
                <a:gd name="connsiteY78-4346" fmla="*/ 1362075 h 1362075"/>
                <a:gd name="connsiteX0-4347" fmla="*/ 0 w 1643063"/>
                <a:gd name="connsiteY0-4348" fmla="*/ 128588 h 1362075"/>
                <a:gd name="connsiteX1-4349" fmla="*/ 38100 w 1643063"/>
                <a:gd name="connsiteY1-4350" fmla="*/ 90488 h 1362075"/>
                <a:gd name="connsiteX2-4351" fmla="*/ 52388 w 1643063"/>
                <a:gd name="connsiteY2-4352" fmla="*/ 66675 h 1362075"/>
                <a:gd name="connsiteX3-4353" fmla="*/ 66675 w 1643063"/>
                <a:gd name="connsiteY3-4354" fmla="*/ 47625 h 1362075"/>
                <a:gd name="connsiteX4-4355" fmla="*/ 90488 w 1643063"/>
                <a:gd name="connsiteY4-4356" fmla="*/ 61913 h 1362075"/>
                <a:gd name="connsiteX5-4357" fmla="*/ 114300 w 1643063"/>
                <a:gd name="connsiteY5-4358" fmla="*/ 76200 h 1362075"/>
                <a:gd name="connsiteX6-4359" fmla="*/ 123825 w 1643063"/>
                <a:gd name="connsiteY6-4360" fmla="*/ 61913 h 1362075"/>
                <a:gd name="connsiteX7-4361" fmla="*/ 147638 w 1643063"/>
                <a:gd name="connsiteY7-4362" fmla="*/ 23813 h 1362075"/>
                <a:gd name="connsiteX8-4363" fmla="*/ 147638 w 1643063"/>
                <a:gd name="connsiteY8-4364" fmla="*/ 23813 h 1362075"/>
                <a:gd name="connsiteX9-4365" fmla="*/ 247650 w 1643063"/>
                <a:gd name="connsiteY9-4366" fmla="*/ 28575 h 1362075"/>
                <a:gd name="connsiteX10-4367" fmla="*/ 300038 w 1643063"/>
                <a:gd name="connsiteY10-4368" fmla="*/ 19050 h 1362075"/>
                <a:gd name="connsiteX11-4369" fmla="*/ 323850 w 1643063"/>
                <a:gd name="connsiteY11-4370" fmla="*/ 0 h 1362075"/>
                <a:gd name="connsiteX12-4371" fmla="*/ 376238 w 1643063"/>
                <a:gd name="connsiteY12-4372" fmla="*/ 14288 h 1362075"/>
                <a:gd name="connsiteX13-4373" fmla="*/ 457200 w 1643063"/>
                <a:gd name="connsiteY13-4374" fmla="*/ 33338 h 1362075"/>
                <a:gd name="connsiteX14-4375" fmla="*/ 457200 w 1643063"/>
                <a:gd name="connsiteY14-4376" fmla="*/ 33338 h 1362075"/>
                <a:gd name="connsiteX15-4377" fmla="*/ 504825 w 1643063"/>
                <a:gd name="connsiteY15-4378" fmla="*/ 47625 h 1362075"/>
                <a:gd name="connsiteX16-4379" fmla="*/ 504825 w 1643063"/>
                <a:gd name="connsiteY16-4380" fmla="*/ 47625 h 1362075"/>
                <a:gd name="connsiteX17-4381" fmla="*/ 542925 w 1643063"/>
                <a:gd name="connsiteY17-4382" fmla="*/ 85725 h 1362075"/>
                <a:gd name="connsiteX18-4383" fmla="*/ 542925 w 1643063"/>
                <a:gd name="connsiteY18-4384" fmla="*/ 85725 h 1362075"/>
                <a:gd name="connsiteX19-4385" fmla="*/ 533400 w 1643063"/>
                <a:gd name="connsiteY19-4386" fmla="*/ 157163 h 1362075"/>
                <a:gd name="connsiteX20-4387" fmla="*/ 509588 w 1643063"/>
                <a:gd name="connsiteY20-4388" fmla="*/ 195263 h 1362075"/>
                <a:gd name="connsiteX21-4389" fmla="*/ 576263 w 1643063"/>
                <a:gd name="connsiteY21-4390" fmla="*/ 214313 h 1362075"/>
                <a:gd name="connsiteX22-4391" fmla="*/ 647700 w 1643063"/>
                <a:gd name="connsiteY22-4392" fmla="*/ 228600 h 1362075"/>
                <a:gd name="connsiteX23-4393" fmla="*/ 695325 w 1643063"/>
                <a:gd name="connsiteY23-4394" fmla="*/ 261938 h 1362075"/>
                <a:gd name="connsiteX24-4395" fmla="*/ 742950 w 1643063"/>
                <a:gd name="connsiteY24-4396" fmla="*/ 252413 h 1362075"/>
                <a:gd name="connsiteX25-4397" fmla="*/ 790575 w 1643063"/>
                <a:gd name="connsiteY25-4398" fmla="*/ 290513 h 1362075"/>
                <a:gd name="connsiteX26-4399" fmla="*/ 852488 w 1643063"/>
                <a:gd name="connsiteY26-4400" fmla="*/ 314325 h 1362075"/>
                <a:gd name="connsiteX27-4401" fmla="*/ 866775 w 1643063"/>
                <a:gd name="connsiteY27-4402" fmla="*/ 300038 h 1362075"/>
                <a:gd name="connsiteX28-4403" fmla="*/ 900113 w 1643063"/>
                <a:gd name="connsiteY28-4404" fmla="*/ 347663 h 1362075"/>
                <a:gd name="connsiteX29-4405" fmla="*/ 947738 w 1643063"/>
                <a:gd name="connsiteY29-4406" fmla="*/ 357188 h 1362075"/>
                <a:gd name="connsiteX30-4407" fmla="*/ 952500 w 1643063"/>
                <a:gd name="connsiteY30-4408" fmla="*/ 352425 h 1362075"/>
                <a:gd name="connsiteX31-4409" fmla="*/ 1004888 w 1643063"/>
                <a:gd name="connsiteY31-4410" fmla="*/ 366713 h 1362075"/>
                <a:gd name="connsiteX32-4411" fmla="*/ 1004888 w 1643063"/>
                <a:gd name="connsiteY32-4412" fmla="*/ 366713 h 1362075"/>
                <a:gd name="connsiteX33-4413" fmla="*/ 1076325 w 1643063"/>
                <a:gd name="connsiteY33-4414" fmla="*/ 361950 h 1362075"/>
                <a:gd name="connsiteX34-4415" fmla="*/ 1062038 w 1643063"/>
                <a:gd name="connsiteY34-4416" fmla="*/ 400050 h 1362075"/>
                <a:gd name="connsiteX35-4417" fmla="*/ 1066800 w 1643063"/>
                <a:gd name="connsiteY35-4418" fmla="*/ 442913 h 1362075"/>
                <a:gd name="connsiteX36-4419" fmla="*/ 1109663 w 1643063"/>
                <a:gd name="connsiteY36-4420" fmla="*/ 490538 h 1362075"/>
                <a:gd name="connsiteX37-4421" fmla="*/ 1081088 w 1643063"/>
                <a:gd name="connsiteY37-4422" fmla="*/ 519113 h 1362075"/>
                <a:gd name="connsiteX38-4423" fmla="*/ 1128713 w 1643063"/>
                <a:gd name="connsiteY38-4424" fmla="*/ 542925 h 1362075"/>
                <a:gd name="connsiteX39-4425" fmla="*/ 1166813 w 1643063"/>
                <a:gd name="connsiteY39-4426" fmla="*/ 523875 h 1362075"/>
                <a:gd name="connsiteX40-4427" fmla="*/ 1176338 w 1643063"/>
                <a:gd name="connsiteY40-4428" fmla="*/ 557213 h 1362075"/>
                <a:gd name="connsiteX41-4429" fmla="*/ 1219200 w 1643063"/>
                <a:gd name="connsiteY41-4430" fmla="*/ 590550 h 1362075"/>
                <a:gd name="connsiteX42-4431" fmla="*/ 1235047 w 1643063"/>
                <a:gd name="connsiteY42-4432" fmla="*/ 627647 h 1362075"/>
                <a:gd name="connsiteX43-4433" fmla="*/ 1265510 w 1643063"/>
                <a:gd name="connsiteY43-4434" fmla="*/ 644340 h 1362075"/>
                <a:gd name="connsiteX44-4435" fmla="*/ 1281113 w 1643063"/>
                <a:gd name="connsiteY44-4436" fmla="*/ 676275 h 1362075"/>
                <a:gd name="connsiteX45-4437" fmla="*/ 1266825 w 1643063"/>
                <a:gd name="connsiteY45-4438" fmla="*/ 709613 h 1362075"/>
                <a:gd name="connsiteX46-4439" fmla="*/ 1309688 w 1643063"/>
                <a:gd name="connsiteY46-4440" fmla="*/ 704850 h 1362075"/>
                <a:gd name="connsiteX47-4441" fmla="*/ 1309688 w 1643063"/>
                <a:gd name="connsiteY47-4442" fmla="*/ 704850 h 1362075"/>
                <a:gd name="connsiteX48-4443" fmla="*/ 1375706 w 1643063"/>
                <a:gd name="connsiteY48-4444" fmla="*/ 700439 h 1362075"/>
                <a:gd name="connsiteX49-4445" fmla="*/ 1373160 w 1643063"/>
                <a:gd name="connsiteY49-4446" fmla="*/ 739191 h 1362075"/>
                <a:gd name="connsiteX50-4447" fmla="*/ 1376650 w 1643063"/>
                <a:gd name="connsiteY50-4448" fmla="*/ 768117 h 1362075"/>
                <a:gd name="connsiteX51-4449" fmla="*/ 1389007 w 1643063"/>
                <a:gd name="connsiteY51-4450" fmla="*/ 790575 h 1362075"/>
                <a:gd name="connsiteX52-4451" fmla="*/ 1390393 w 1643063"/>
                <a:gd name="connsiteY52-4452" fmla="*/ 772226 h 1362075"/>
                <a:gd name="connsiteX53-4453" fmla="*/ 1385888 w 1643063"/>
                <a:gd name="connsiteY53-4454" fmla="*/ 771525 h 1362075"/>
                <a:gd name="connsiteX54-4455" fmla="*/ 1390650 w 1643063"/>
                <a:gd name="connsiteY54-4456" fmla="*/ 809625 h 1362075"/>
                <a:gd name="connsiteX55-4457" fmla="*/ 1520755 w 1643063"/>
                <a:gd name="connsiteY55-4458" fmla="*/ 868480 h 1362075"/>
                <a:gd name="connsiteX56-4459" fmla="*/ 1509343 w 1643063"/>
                <a:gd name="connsiteY56-4460" fmla="*/ 943630 h 1362075"/>
                <a:gd name="connsiteX57-4461" fmla="*/ 1504250 w 1643063"/>
                <a:gd name="connsiteY57-4462" fmla="*/ 947738 h 1362075"/>
                <a:gd name="connsiteX58-4463" fmla="*/ 1509928 w 1643063"/>
                <a:gd name="connsiteY58-4464" fmla="*/ 928688 h 1362075"/>
                <a:gd name="connsiteX59-4465" fmla="*/ 1498587 w 1643063"/>
                <a:gd name="connsiteY59-4466" fmla="*/ 947037 h 1362075"/>
                <a:gd name="connsiteX60-4467" fmla="*/ 1519238 w 1643063"/>
                <a:gd name="connsiteY60-4468" fmla="*/ 971550 h 1362075"/>
                <a:gd name="connsiteX61-4469" fmla="*/ 1476375 w 1643063"/>
                <a:gd name="connsiteY61-4470" fmla="*/ 1042988 h 1362075"/>
                <a:gd name="connsiteX62-4471" fmla="*/ 1463977 w 1643063"/>
                <a:gd name="connsiteY62-4472" fmla="*/ 1078030 h 1362075"/>
                <a:gd name="connsiteX63-4473" fmla="*/ 1494110 w 1643063"/>
                <a:gd name="connsiteY63-4474" fmla="*/ 1103897 h 1362075"/>
                <a:gd name="connsiteX64-4475" fmla="*/ 1512545 w 1643063"/>
                <a:gd name="connsiteY64-4476" fmla="*/ 1096426 h 1362075"/>
                <a:gd name="connsiteX65-4477" fmla="*/ 1512545 w 1643063"/>
                <a:gd name="connsiteY65-4478" fmla="*/ 1096426 h 1362075"/>
                <a:gd name="connsiteX66-4479" fmla="*/ 1534883 w 1643063"/>
                <a:gd name="connsiteY66-4480" fmla="*/ 1093015 h 1362075"/>
                <a:gd name="connsiteX67-4481" fmla="*/ 1626803 w 1643063"/>
                <a:gd name="connsiteY67-4482" fmla="*/ 1067199 h 1362075"/>
                <a:gd name="connsiteX68-4483" fmla="*/ 1636656 w 1643063"/>
                <a:gd name="connsiteY68-4484" fmla="*/ 1164407 h 1362075"/>
                <a:gd name="connsiteX69-4485" fmla="*/ 1632224 w 1643063"/>
                <a:gd name="connsiteY69-4486" fmla="*/ 1184158 h 1362075"/>
                <a:gd name="connsiteX70-4487" fmla="*/ 1635713 w 1643063"/>
                <a:gd name="connsiteY70-4488" fmla="*/ 1193333 h 1362075"/>
                <a:gd name="connsiteX71-4489" fmla="*/ 1636084 w 1643063"/>
                <a:gd name="connsiteY71-4490" fmla="*/ 1206166 h 1362075"/>
                <a:gd name="connsiteX72-4491" fmla="*/ 1614488 w 1643063"/>
                <a:gd name="connsiteY72-4492" fmla="*/ 1223963 h 1362075"/>
                <a:gd name="connsiteX73-4493" fmla="*/ 1643063 w 1643063"/>
                <a:gd name="connsiteY73-4494" fmla="*/ 1219200 h 1362075"/>
                <a:gd name="connsiteX74-4495" fmla="*/ 1630410 w 1643063"/>
                <a:gd name="connsiteY74-4496" fmla="*/ 1245632 h 1362075"/>
                <a:gd name="connsiteX75-4497" fmla="*/ 1574858 w 1643063"/>
                <a:gd name="connsiteY75-4498" fmla="*/ 1301112 h 1362075"/>
                <a:gd name="connsiteX76-4499" fmla="*/ 1566897 w 1643063"/>
                <a:gd name="connsiteY76-4500" fmla="*/ 1338737 h 1362075"/>
                <a:gd name="connsiteX77-4501" fmla="*/ 1533525 w 1643063"/>
                <a:gd name="connsiteY77-4502" fmla="*/ 1352550 h 1362075"/>
                <a:gd name="connsiteX78-4503" fmla="*/ 1485900 w 1643063"/>
                <a:gd name="connsiteY78-4504" fmla="*/ 1362075 h 1362075"/>
                <a:gd name="connsiteX0-4505" fmla="*/ 0 w 1643063"/>
                <a:gd name="connsiteY0-4506" fmla="*/ 128588 h 1362075"/>
                <a:gd name="connsiteX1-4507" fmla="*/ 38100 w 1643063"/>
                <a:gd name="connsiteY1-4508" fmla="*/ 90488 h 1362075"/>
                <a:gd name="connsiteX2-4509" fmla="*/ 52388 w 1643063"/>
                <a:gd name="connsiteY2-4510" fmla="*/ 66675 h 1362075"/>
                <a:gd name="connsiteX3-4511" fmla="*/ 66675 w 1643063"/>
                <a:gd name="connsiteY3-4512" fmla="*/ 47625 h 1362075"/>
                <a:gd name="connsiteX4-4513" fmla="*/ 90488 w 1643063"/>
                <a:gd name="connsiteY4-4514" fmla="*/ 61913 h 1362075"/>
                <a:gd name="connsiteX5-4515" fmla="*/ 107321 w 1643063"/>
                <a:gd name="connsiteY5-4516" fmla="*/ 36444 h 1362075"/>
                <a:gd name="connsiteX6-4517" fmla="*/ 123825 w 1643063"/>
                <a:gd name="connsiteY6-4518" fmla="*/ 61913 h 1362075"/>
                <a:gd name="connsiteX7-4519" fmla="*/ 147638 w 1643063"/>
                <a:gd name="connsiteY7-4520" fmla="*/ 23813 h 1362075"/>
                <a:gd name="connsiteX8-4521" fmla="*/ 147638 w 1643063"/>
                <a:gd name="connsiteY8-4522" fmla="*/ 23813 h 1362075"/>
                <a:gd name="connsiteX9-4523" fmla="*/ 247650 w 1643063"/>
                <a:gd name="connsiteY9-4524" fmla="*/ 28575 h 1362075"/>
                <a:gd name="connsiteX10-4525" fmla="*/ 300038 w 1643063"/>
                <a:gd name="connsiteY10-4526" fmla="*/ 19050 h 1362075"/>
                <a:gd name="connsiteX11-4527" fmla="*/ 323850 w 1643063"/>
                <a:gd name="connsiteY11-4528" fmla="*/ 0 h 1362075"/>
                <a:gd name="connsiteX12-4529" fmla="*/ 376238 w 1643063"/>
                <a:gd name="connsiteY12-4530" fmla="*/ 14288 h 1362075"/>
                <a:gd name="connsiteX13-4531" fmla="*/ 457200 w 1643063"/>
                <a:gd name="connsiteY13-4532" fmla="*/ 33338 h 1362075"/>
                <a:gd name="connsiteX14-4533" fmla="*/ 457200 w 1643063"/>
                <a:gd name="connsiteY14-4534" fmla="*/ 33338 h 1362075"/>
                <a:gd name="connsiteX15-4535" fmla="*/ 504825 w 1643063"/>
                <a:gd name="connsiteY15-4536" fmla="*/ 47625 h 1362075"/>
                <a:gd name="connsiteX16-4537" fmla="*/ 504825 w 1643063"/>
                <a:gd name="connsiteY16-4538" fmla="*/ 47625 h 1362075"/>
                <a:gd name="connsiteX17-4539" fmla="*/ 542925 w 1643063"/>
                <a:gd name="connsiteY17-4540" fmla="*/ 85725 h 1362075"/>
                <a:gd name="connsiteX18-4541" fmla="*/ 542925 w 1643063"/>
                <a:gd name="connsiteY18-4542" fmla="*/ 85725 h 1362075"/>
                <a:gd name="connsiteX19-4543" fmla="*/ 533400 w 1643063"/>
                <a:gd name="connsiteY19-4544" fmla="*/ 157163 h 1362075"/>
                <a:gd name="connsiteX20-4545" fmla="*/ 509588 w 1643063"/>
                <a:gd name="connsiteY20-4546" fmla="*/ 195263 h 1362075"/>
                <a:gd name="connsiteX21-4547" fmla="*/ 576263 w 1643063"/>
                <a:gd name="connsiteY21-4548" fmla="*/ 214313 h 1362075"/>
                <a:gd name="connsiteX22-4549" fmla="*/ 647700 w 1643063"/>
                <a:gd name="connsiteY22-4550" fmla="*/ 228600 h 1362075"/>
                <a:gd name="connsiteX23-4551" fmla="*/ 695325 w 1643063"/>
                <a:gd name="connsiteY23-4552" fmla="*/ 261938 h 1362075"/>
                <a:gd name="connsiteX24-4553" fmla="*/ 742950 w 1643063"/>
                <a:gd name="connsiteY24-4554" fmla="*/ 252413 h 1362075"/>
                <a:gd name="connsiteX25-4555" fmla="*/ 790575 w 1643063"/>
                <a:gd name="connsiteY25-4556" fmla="*/ 290513 h 1362075"/>
                <a:gd name="connsiteX26-4557" fmla="*/ 852488 w 1643063"/>
                <a:gd name="connsiteY26-4558" fmla="*/ 314325 h 1362075"/>
                <a:gd name="connsiteX27-4559" fmla="*/ 866775 w 1643063"/>
                <a:gd name="connsiteY27-4560" fmla="*/ 300038 h 1362075"/>
                <a:gd name="connsiteX28-4561" fmla="*/ 900113 w 1643063"/>
                <a:gd name="connsiteY28-4562" fmla="*/ 347663 h 1362075"/>
                <a:gd name="connsiteX29-4563" fmla="*/ 947738 w 1643063"/>
                <a:gd name="connsiteY29-4564" fmla="*/ 357188 h 1362075"/>
                <a:gd name="connsiteX30-4565" fmla="*/ 952500 w 1643063"/>
                <a:gd name="connsiteY30-4566" fmla="*/ 352425 h 1362075"/>
                <a:gd name="connsiteX31-4567" fmla="*/ 1004888 w 1643063"/>
                <a:gd name="connsiteY31-4568" fmla="*/ 366713 h 1362075"/>
                <a:gd name="connsiteX32-4569" fmla="*/ 1004888 w 1643063"/>
                <a:gd name="connsiteY32-4570" fmla="*/ 366713 h 1362075"/>
                <a:gd name="connsiteX33-4571" fmla="*/ 1076325 w 1643063"/>
                <a:gd name="connsiteY33-4572" fmla="*/ 361950 h 1362075"/>
                <a:gd name="connsiteX34-4573" fmla="*/ 1062038 w 1643063"/>
                <a:gd name="connsiteY34-4574" fmla="*/ 400050 h 1362075"/>
                <a:gd name="connsiteX35-4575" fmla="*/ 1066800 w 1643063"/>
                <a:gd name="connsiteY35-4576" fmla="*/ 442913 h 1362075"/>
                <a:gd name="connsiteX36-4577" fmla="*/ 1109663 w 1643063"/>
                <a:gd name="connsiteY36-4578" fmla="*/ 490538 h 1362075"/>
                <a:gd name="connsiteX37-4579" fmla="*/ 1081088 w 1643063"/>
                <a:gd name="connsiteY37-4580" fmla="*/ 519113 h 1362075"/>
                <a:gd name="connsiteX38-4581" fmla="*/ 1128713 w 1643063"/>
                <a:gd name="connsiteY38-4582" fmla="*/ 542925 h 1362075"/>
                <a:gd name="connsiteX39-4583" fmla="*/ 1166813 w 1643063"/>
                <a:gd name="connsiteY39-4584" fmla="*/ 523875 h 1362075"/>
                <a:gd name="connsiteX40-4585" fmla="*/ 1176338 w 1643063"/>
                <a:gd name="connsiteY40-4586" fmla="*/ 557213 h 1362075"/>
                <a:gd name="connsiteX41-4587" fmla="*/ 1219200 w 1643063"/>
                <a:gd name="connsiteY41-4588" fmla="*/ 590550 h 1362075"/>
                <a:gd name="connsiteX42-4589" fmla="*/ 1235047 w 1643063"/>
                <a:gd name="connsiteY42-4590" fmla="*/ 627647 h 1362075"/>
                <a:gd name="connsiteX43-4591" fmla="*/ 1265510 w 1643063"/>
                <a:gd name="connsiteY43-4592" fmla="*/ 644340 h 1362075"/>
                <a:gd name="connsiteX44-4593" fmla="*/ 1281113 w 1643063"/>
                <a:gd name="connsiteY44-4594" fmla="*/ 676275 h 1362075"/>
                <a:gd name="connsiteX45-4595" fmla="*/ 1266825 w 1643063"/>
                <a:gd name="connsiteY45-4596" fmla="*/ 709613 h 1362075"/>
                <a:gd name="connsiteX46-4597" fmla="*/ 1309688 w 1643063"/>
                <a:gd name="connsiteY46-4598" fmla="*/ 704850 h 1362075"/>
                <a:gd name="connsiteX47-4599" fmla="*/ 1309688 w 1643063"/>
                <a:gd name="connsiteY47-4600" fmla="*/ 704850 h 1362075"/>
                <a:gd name="connsiteX48-4601" fmla="*/ 1375706 w 1643063"/>
                <a:gd name="connsiteY48-4602" fmla="*/ 700439 h 1362075"/>
                <a:gd name="connsiteX49-4603" fmla="*/ 1373160 w 1643063"/>
                <a:gd name="connsiteY49-4604" fmla="*/ 739191 h 1362075"/>
                <a:gd name="connsiteX50-4605" fmla="*/ 1376650 w 1643063"/>
                <a:gd name="connsiteY50-4606" fmla="*/ 768117 h 1362075"/>
                <a:gd name="connsiteX51-4607" fmla="*/ 1389007 w 1643063"/>
                <a:gd name="connsiteY51-4608" fmla="*/ 790575 h 1362075"/>
                <a:gd name="connsiteX52-4609" fmla="*/ 1390393 w 1643063"/>
                <a:gd name="connsiteY52-4610" fmla="*/ 772226 h 1362075"/>
                <a:gd name="connsiteX53-4611" fmla="*/ 1385888 w 1643063"/>
                <a:gd name="connsiteY53-4612" fmla="*/ 771525 h 1362075"/>
                <a:gd name="connsiteX54-4613" fmla="*/ 1390650 w 1643063"/>
                <a:gd name="connsiteY54-4614" fmla="*/ 809625 h 1362075"/>
                <a:gd name="connsiteX55-4615" fmla="*/ 1520755 w 1643063"/>
                <a:gd name="connsiteY55-4616" fmla="*/ 868480 h 1362075"/>
                <a:gd name="connsiteX56-4617" fmla="*/ 1509343 w 1643063"/>
                <a:gd name="connsiteY56-4618" fmla="*/ 943630 h 1362075"/>
                <a:gd name="connsiteX57-4619" fmla="*/ 1504250 w 1643063"/>
                <a:gd name="connsiteY57-4620" fmla="*/ 947738 h 1362075"/>
                <a:gd name="connsiteX58-4621" fmla="*/ 1509928 w 1643063"/>
                <a:gd name="connsiteY58-4622" fmla="*/ 928688 h 1362075"/>
                <a:gd name="connsiteX59-4623" fmla="*/ 1498587 w 1643063"/>
                <a:gd name="connsiteY59-4624" fmla="*/ 947037 h 1362075"/>
                <a:gd name="connsiteX60-4625" fmla="*/ 1519238 w 1643063"/>
                <a:gd name="connsiteY60-4626" fmla="*/ 971550 h 1362075"/>
                <a:gd name="connsiteX61-4627" fmla="*/ 1476375 w 1643063"/>
                <a:gd name="connsiteY61-4628" fmla="*/ 1042988 h 1362075"/>
                <a:gd name="connsiteX62-4629" fmla="*/ 1463977 w 1643063"/>
                <a:gd name="connsiteY62-4630" fmla="*/ 1078030 h 1362075"/>
                <a:gd name="connsiteX63-4631" fmla="*/ 1494110 w 1643063"/>
                <a:gd name="connsiteY63-4632" fmla="*/ 1103897 h 1362075"/>
                <a:gd name="connsiteX64-4633" fmla="*/ 1512545 w 1643063"/>
                <a:gd name="connsiteY64-4634" fmla="*/ 1096426 h 1362075"/>
                <a:gd name="connsiteX65-4635" fmla="*/ 1512545 w 1643063"/>
                <a:gd name="connsiteY65-4636" fmla="*/ 1096426 h 1362075"/>
                <a:gd name="connsiteX66-4637" fmla="*/ 1534883 w 1643063"/>
                <a:gd name="connsiteY66-4638" fmla="*/ 1093015 h 1362075"/>
                <a:gd name="connsiteX67-4639" fmla="*/ 1626803 w 1643063"/>
                <a:gd name="connsiteY67-4640" fmla="*/ 1067199 h 1362075"/>
                <a:gd name="connsiteX68-4641" fmla="*/ 1636656 w 1643063"/>
                <a:gd name="connsiteY68-4642" fmla="*/ 1164407 h 1362075"/>
                <a:gd name="connsiteX69-4643" fmla="*/ 1632224 w 1643063"/>
                <a:gd name="connsiteY69-4644" fmla="*/ 1184158 h 1362075"/>
                <a:gd name="connsiteX70-4645" fmla="*/ 1635713 w 1643063"/>
                <a:gd name="connsiteY70-4646" fmla="*/ 1193333 h 1362075"/>
                <a:gd name="connsiteX71-4647" fmla="*/ 1636084 w 1643063"/>
                <a:gd name="connsiteY71-4648" fmla="*/ 1206166 h 1362075"/>
                <a:gd name="connsiteX72-4649" fmla="*/ 1614488 w 1643063"/>
                <a:gd name="connsiteY72-4650" fmla="*/ 1223963 h 1362075"/>
                <a:gd name="connsiteX73-4651" fmla="*/ 1643063 w 1643063"/>
                <a:gd name="connsiteY73-4652" fmla="*/ 1219200 h 1362075"/>
                <a:gd name="connsiteX74-4653" fmla="*/ 1630410 w 1643063"/>
                <a:gd name="connsiteY74-4654" fmla="*/ 1245632 h 1362075"/>
                <a:gd name="connsiteX75-4655" fmla="*/ 1574858 w 1643063"/>
                <a:gd name="connsiteY75-4656" fmla="*/ 1301112 h 1362075"/>
                <a:gd name="connsiteX76-4657" fmla="*/ 1566897 w 1643063"/>
                <a:gd name="connsiteY76-4658" fmla="*/ 1338737 h 1362075"/>
                <a:gd name="connsiteX77-4659" fmla="*/ 1533525 w 1643063"/>
                <a:gd name="connsiteY77-4660" fmla="*/ 1352550 h 1362075"/>
                <a:gd name="connsiteX78-4661" fmla="*/ 1485900 w 1643063"/>
                <a:gd name="connsiteY78-4662" fmla="*/ 1362075 h 1362075"/>
                <a:gd name="connsiteX0-4663" fmla="*/ 0 w 1643063"/>
                <a:gd name="connsiteY0-4664" fmla="*/ 128588 h 1362075"/>
                <a:gd name="connsiteX1-4665" fmla="*/ 38100 w 1643063"/>
                <a:gd name="connsiteY1-4666" fmla="*/ 90488 h 1362075"/>
                <a:gd name="connsiteX2-4667" fmla="*/ 52388 w 1643063"/>
                <a:gd name="connsiteY2-4668" fmla="*/ 66675 h 1362075"/>
                <a:gd name="connsiteX3-4669" fmla="*/ 66675 w 1643063"/>
                <a:gd name="connsiteY3-4670" fmla="*/ 47625 h 1362075"/>
                <a:gd name="connsiteX4-4671" fmla="*/ 80019 w 1643063"/>
                <a:gd name="connsiteY4-4672" fmla="*/ 49681 h 1362075"/>
                <a:gd name="connsiteX5-4673" fmla="*/ 107321 w 1643063"/>
                <a:gd name="connsiteY5-4674" fmla="*/ 36444 h 1362075"/>
                <a:gd name="connsiteX6-4675" fmla="*/ 123825 w 1643063"/>
                <a:gd name="connsiteY6-4676" fmla="*/ 61913 h 1362075"/>
                <a:gd name="connsiteX7-4677" fmla="*/ 147638 w 1643063"/>
                <a:gd name="connsiteY7-4678" fmla="*/ 23813 h 1362075"/>
                <a:gd name="connsiteX8-4679" fmla="*/ 147638 w 1643063"/>
                <a:gd name="connsiteY8-4680" fmla="*/ 23813 h 1362075"/>
                <a:gd name="connsiteX9-4681" fmla="*/ 247650 w 1643063"/>
                <a:gd name="connsiteY9-4682" fmla="*/ 28575 h 1362075"/>
                <a:gd name="connsiteX10-4683" fmla="*/ 300038 w 1643063"/>
                <a:gd name="connsiteY10-4684" fmla="*/ 19050 h 1362075"/>
                <a:gd name="connsiteX11-4685" fmla="*/ 323850 w 1643063"/>
                <a:gd name="connsiteY11-4686" fmla="*/ 0 h 1362075"/>
                <a:gd name="connsiteX12-4687" fmla="*/ 376238 w 1643063"/>
                <a:gd name="connsiteY12-4688" fmla="*/ 14288 h 1362075"/>
                <a:gd name="connsiteX13-4689" fmla="*/ 457200 w 1643063"/>
                <a:gd name="connsiteY13-4690" fmla="*/ 33338 h 1362075"/>
                <a:gd name="connsiteX14-4691" fmla="*/ 457200 w 1643063"/>
                <a:gd name="connsiteY14-4692" fmla="*/ 33338 h 1362075"/>
                <a:gd name="connsiteX15-4693" fmla="*/ 504825 w 1643063"/>
                <a:gd name="connsiteY15-4694" fmla="*/ 47625 h 1362075"/>
                <a:gd name="connsiteX16-4695" fmla="*/ 504825 w 1643063"/>
                <a:gd name="connsiteY16-4696" fmla="*/ 47625 h 1362075"/>
                <a:gd name="connsiteX17-4697" fmla="*/ 542925 w 1643063"/>
                <a:gd name="connsiteY17-4698" fmla="*/ 85725 h 1362075"/>
                <a:gd name="connsiteX18-4699" fmla="*/ 542925 w 1643063"/>
                <a:gd name="connsiteY18-4700" fmla="*/ 85725 h 1362075"/>
                <a:gd name="connsiteX19-4701" fmla="*/ 533400 w 1643063"/>
                <a:gd name="connsiteY19-4702" fmla="*/ 157163 h 1362075"/>
                <a:gd name="connsiteX20-4703" fmla="*/ 509588 w 1643063"/>
                <a:gd name="connsiteY20-4704" fmla="*/ 195263 h 1362075"/>
                <a:gd name="connsiteX21-4705" fmla="*/ 576263 w 1643063"/>
                <a:gd name="connsiteY21-4706" fmla="*/ 214313 h 1362075"/>
                <a:gd name="connsiteX22-4707" fmla="*/ 647700 w 1643063"/>
                <a:gd name="connsiteY22-4708" fmla="*/ 228600 h 1362075"/>
                <a:gd name="connsiteX23-4709" fmla="*/ 695325 w 1643063"/>
                <a:gd name="connsiteY23-4710" fmla="*/ 261938 h 1362075"/>
                <a:gd name="connsiteX24-4711" fmla="*/ 742950 w 1643063"/>
                <a:gd name="connsiteY24-4712" fmla="*/ 252413 h 1362075"/>
                <a:gd name="connsiteX25-4713" fmla="*/ 790575 w 1643063"/>
                <a:gd name="connsiteY25-4714" fmla="*/ 290513 h 1362075"/>
                <a:gd name="connsiteX26-4715" fmla="*/ 852488 w 1643063"/>
                <a:gd name="connsiteY26-4716" fmla="*/ 314325 h 1362075"/>
                <a:gd name="connsiteX27-4717" fmla="*/ 866775 w 1643063"/>
                <a:gd name="connsiteY27-4718" fmla="*/ 300038 h 1362075"/>
                <a:gd name="connsiteX28-4719" fmla="*/ 900113 w 1643063"/>
                <a:gd name="connsiteY28-4720" fmla="*/ 347663 h 1362075"/>
                <a:gd name="connsiteX29-4721" fmla="*/ 947738 w 1643063"/>
                <a:gd name="connsiteY29-4722" fmla="*/ 357188 h 1362075"/>
                <a:gd name="connsiteX30-4723" fmla="*/ 952500 w 1643063"/>
                <a:gd name="connsiteY30-4724" fmla="*/ 352425 h 1362075"/>
                <a:gd name="connsiteX31-4725" fmla="*/ 1004888 w 1643063"/>
                <a:gd name="connsiteY31-4726" fmla="*/ 366713 h 1362075"/>
                <a:gd name="connsiteX32-4727" fmla="*/ 1004888 w 1643063"/>
                <a:gd name="connsiteY32-4728" fmla="*/ 366713 h 1362075"/>
                <a:gd name="connsiteX33-4729" fmla="*/ 1076325 w 1643063"/>
                <a:gd name="connsiteY33-4730" fmla="*/ 361950 h 1362075"/>
                <a:gd name="connsiteX34-4731" fmla="*/ 1062038 w 1643063"/>
                <a:gd name="connsiteY34-4732" fmla="*/ 400050 h 1362075"/>
                <a:gd name="connsiteX35-4733" fmla="*/ 1066800 w 1643063"/>
                <a:gd name="connsiteY35-4734" fmla="*/ 442913 h 1362075"/>
                <a:gd name="connsiteX36-4735" fmla="*/ 1109663 w 1643063"/>
                <a:gd name="connsiteY36-4736" fmla="*/ 490538 h 1362075"/>
                <a:gd name="connsiteX37-4737" fmla="*/ 1081088 w 1643063"/>
                <a:gd name="connsiteY37-4738" fmla="*/ 519113 h 1362075"/>
                <a:gd name="connsiteX38-4739" fmla="*/ 1128713 w 1643063"/>
                <a:gd name="connsiteY38-4740" fmla="*/ 542925 h 1362075"/>
                <a:gd name="connsiteX39-4741" fmla="*/ 1166813 w 1643063"/>
                <a:gd name="connsiteY39-4742" fmla="*/ 523875 h 1362075"/>
                <a:gd name="connsiteX40-4743" fmla="*/ 1176338 w 1643063"/>
                <a:gd name="connsiteY40-4744" fmla="*/ 557213 h 1362075"/>
                <a:gd name="connsiteX41-4745" fmla="*/ 1219200 w 1643063"/>
                <a:gd name="connsiteY41-4746" fmla="*/ 590550 h 1362075"/>
                <a:gd name="connsiteX42-4747" fmla="*/ 1235047 w 1643063"/>
                <a:gd name="connsiteY42-4748" fmla="*/ 627647 h 1362075"/>
                <a:gd name="connsiteX43-4749" fmla="*/ 1265510 w 1643063"/>
                <a:gd name="connsiteY43-4750" fmla="*/ 644340 h 1362075"/>
                <a:gd name="connsiteX44-4751" fmla="*/ 1281113 w 1643063"/>
                <a:gd name="connsiteY44-4752" fmla="*/ 676275 h 1362075"/>
                <a:gd name="connsiteX45-4753" fmla="*/ 1266825 w 1643063"/>
                <a:gd name="connsiteY45-4754" fmla="*/ 709613 h 1362075"/>
                <a:gd name="connsiteX46-4755" fmla="*/ 1309688 w 1643063"/>
                <a:gd name="connsiteY46-4756" fmla="*/ 704850 h 1362075"/>
                <a:gd name="connsiteX47-4757" fmla="*/ 1309688 w 1643063"/>
                <a:gd name="connsiteY47-4758" fmla="*/ 704850 h 1362075"/>
                <a:gd name="connsiteX48-4759" fmla="*/ 1375706 w 1643063"/>
                <a:gd name="connsiteY48-4760" fmla="*/ 700439 h 1362075"/>
                <a:gd name="connsiteX49-4761" fmla="*/ 1373160 w 1643063"/>
                <a:gd name="connsiteY49-4762" fmla="*/ 739191 h 1362075"/>
                <a:gd name="connsiteX50-4763" fmla="*/ 1376650 w 1643063"/>
                <a:gd name="connsiteY50-4764" fmla="*/ 768117 h 1362075"/>
                <a:gd name="connsiteX51-4765" fmla="*/ 1389007 w 1643063"/>
                <a:gd name="connsiteY51-4766" fmla="*/ 790575 h 1362075"/>
                <a:gd name="connsiteX52-4767" fmla="*/ 1390393 w 1643063"/>
                <a:gd name="connsiteY52-4768" fmla="*/ 772226 h 1362075"/>
                <a:gd name="connsiteX53-4769" fmla="*/ 1385888 w 1643063"/>
                <a:gd name="connsiteY53-4770" fmla="*/ 771525 h 1362075"/>
                <a:gd name="connsiteX54-4771" fmla="*/ 1390650 w 1643063"/>
                <a:gd name="connsiteY54-4772" fmla="*/ 809625 h 1362075"/>
                <a:gd name="connsiteX55-4773" fmla="*/ 1520755 w 1643063"/>
                <a:gd name="connsiteY55-4774" fmla="*/ 868480 h 1362075"/>
                <a:gd name="connsiteX56-4775" fmla="*/ 1509343 w 1643063"/>
                <a:gd name="connsiteY56-4776" fmla="*/ 943630 h 1362075"/>
                <a:gd name="connsiteX57-4777" fmla="*/ 1504250 w 1643063"/>
                <a:gd name="connsiteY57-4778" fmla="*/ 947738 h 1362075"/>
                <a:gd name="connsiteX58-4779" fmla="*/ 1509928 w 1643063"/>
                <a:gd name="connsiteY58-4780" fmla="*/ 928688 h 1362075"/>
                <a:gd name="connsiteX59-4781" fmla="*/ 1498587 w 1643063"/>
                <a:gd name="connsiteY59-4782" fmla="*/ 947037 h 1362075"/>
                <a:gd name="connsiteX60-4783" fmla="*/ 1519238 w 1643063"/>
                <a:gd name="connsiteY60-4784" fmla="*/ 971550 h 1362075"/>
                <a:gd name="connsiteX61-4785" fmla="*/ 1476375 w 1643063"/>
                <a:gd name="connsiteY61-4786" fmla="*/ 1042988 h 1362075"/>
                <a:gd name="connsiteX62-4787" fmla="*/ 1463977 w 1643063"/>
                <a:gd name="connsiteY62-4788" fmla="*/ 1078030 h 1362075"/>
                <a:gd name="connsiteX63-4789" fmla="*/ 1494110 w 1643063"/>
                <a:gd name="connsiteY63-4790" fmla="*/ 1103897 h 1362075"/>
                <a:gd name="connsiteX64-4791" fmla="*/ 1512545 w 1643063"/>
                <a:gd name="connsiteY64-4792" fmla="*/ 1096426 h 1362075"/>
                <a:gd name="connsiteX65-4793" fmla="*/ 1512545 w 1643063"/>
                <a:gd name="connsiteY65-4794" fmla="*/ 1096426 h 1362075"/>
                <a:gd name="connsiteX66-4795" fmla="*/ 1534883 w 1643063"/>
                <a:gd name="connsiteY66-4796" fmla="*/ 1093015 h 1362075"/>
                <a:gd name="connsiteX67-4797" fmla="*/ 1626803 w 1643063"/>
                <a:gd name="connsiteY67-4798" fmla="*/ 1067199 h 1362075"/>
                <a:gd name="connsiteX68-4799" fmla="*/ 1636656 w 1643063"/>
                <a:gd name="connsiteY68-4800" fmla="*/ 1164407 h 1362075"/>
                <a:gd name="connsiteX69-4801" fmla="*/ 1632224 w 1643063"/>
                <a:gd name="connsiteY69-4802" fmla="*/ 1184158 h 1362075"/>
                <a:gd name="connsiteX70-4803" fmla="*/ 1635713 w 1643063"/>
                <a:gd name="connsiteY70-4804" fmla="*/ 1193333 h 1362075"/>
                <a:gd name="connsiteX71-4805" fmla="*/ 1636084 w 1643063"/>
                <a:gd name="connsiteY71-4806" fmla="*/ 1206166 h 1362075"/>
                <a:gd name="connsiteX72-4807" fmla="*/ 1614488 w 1643063"/>
                <a:gd name="connsiteY72-4808" fmla="*/ 1223963 h 1362075"/>
                <a:gd name="connsiteX73-4809" fmla="*/ 1643063 w 1643063"/>
                <a:gd name="connsiteY73-4810" fmla="*/ 1219200 h 1362075"/>
                <a:gd name="connsiteX74-4811" fmla="*/ 1630410 w 1643063"/>
                <a:gd name="connsiteY74-4812" fmla="*/ 1245632 h 1362075"/>
                <a:gd name="connsiteX75-4813" fmla="*/ 1574858 w 1643063"/>
                <a:gd name="connsiteY75-4814" fmla="*/ 1301112 h 1362075"/>
                <a:gd name="connsiteX76-4815" fmla="*/ 1566897 w 1643063"/>
                <a:gd name="connsiteY76-4816" fmla="*/ 1338737 h 1362075"/>
                <a:gd name="connsiteX77-4817" fmla="*/ 1533525 w 1643063"/>
                <a:gd name="connsiteY77-4818" fmla="*/ 1352550 h 1362075"/>
                <a:gd name="connsiteX78-4819" fmla="*/ 1485900 w 1643063"/>
                <a:gd name="connsiteY78-4820" fmla="*/ 1362075 h 1362075"/>
                <a:gd name="connsiteX0-4821" fmla="*/ 0 w 1643063"/>
                <a:gd name="connsiteY0-4822" fmla="*/ 128588 h 1362075"/>
                <a:gd name="connsiteX1-4823" fmla="*/ 38100 w 1643063"/>
                <a:gd name="connsiteY1-4824" fmla="*/ 90488 h 1362075"/>
                <a:gd name="connsiteX2-4825" fmla="*/ 52388 w 1643063"/>
                <a:gd name="connsiteY2-4826" fmla="*/ 66675 h 1362075"/>
                <a:gd name="connsiteX3-4827" fmla="*/ 59696 w 1643063"/>
                <a:gd name="connsiteY3-4828" fmla="*/ 32335 h 1362075"/>
                <a:gd name="connsiteX4-4829" fmla="*/ 80019 w 1643063"/>
                <a:gd name="connsiteY4-4830" fmla="*/ 49681 h 1362075"/>
                <a:gd name="connsiteX5-4831" fmla="*/ 107321 w 1643063"/>
                <a:gd name="connsiteY5-4832" fmla="*/ 36444 h 1362075"/>
                <a:gd name="connsiteX6-4833" fmla="*/ 123825 w 1643063"/>
                <a:gd name="connsiteY6-4834" fmla="*/ 61913 h 1362075"/>
                <a:gd name="connsiteX7-4835" fmla="*/ 147638 w 1643063"/>
                <a:gd name="connsiteY7-4836" fmla="*/ 23813 h 1362075"/>
                <a:gd name="connsiteX8-4837" fmla="*/ 147638 w 1643063"/>
                <a:gd name="connsiteY8-4838" fmla="*/ 23813 h 1362075"/>
                <a:gd name="connsiteX9-4839" fmla="*/ 247650 w 1643063"/>
                <a:gd name="connsiteY9-4840" fmla="*/ 28575 h 1362075"/>
                <a:gd name="connsiteX10-4841" fmla="*/ 300038 w 1643063"/>
                <a:gd name="connsiteY10-4842" fmla="*/ 19050 h 1362075"/>
                <a:gd name="connsiteX11-4843" fmla="*/ 323850 w 1643063"/>
                <a:gd name="connsiteY11-4844" fmla="*/ 0 h 1362075"/>
                <a:gd name="connsiteX12-4845" fmla="*/ 376238 w 1643063"/>
                <a:gd name="connsiteY12-4846" fmla="*/ 14288 h 1362075"/>
                <a:gd name="connsiteX13-4847" fmla="*/ 457200 w 1643063"/>
                <a:gd name="connsiteY13-4848" fmla="*/ 33338 h 1362075"/>
                <a:gd name="connsiteX14-4849" fmla="*/ 457200 w 1643063"/>
                <a:gd name="connsiteY14-4850" fmla="*/ 33338 h 1362075"/>
                <a:gd name="connsiteX15-4851" fmla="*/ 504825 w 1643063"/>
                <a:gd name="connsiteY15-4852" fmla="*/ 47625 h 1362075"/>
                <a:gd name="connsiteX16-4853" fmla="*/ 504825 w 1643063"/>
                <a:gd name="connsiteY16-4854" fmla="*/ 47625 h 1362075"/>
                <a:gd name="connsiteX17-4855" fmla="*/ 542925 w 1643063"/>
                <a:gd name="connsiteY17-4856" fmla="*/ 85725 h 1362075"/>
                <a:gd name="connsiteX18-4857" fmla="*/ 542925 w 1643063"/>
                <a:gd name="connsiteY18-4858" fmla="*/ 85725 h 1362075"/>
                <a:gd name="connsiteX19-4859" fmla="*/ 533400 w 1643063"/>
                <a:gd name="connsiteY19-4860" fmla="*/ 157163 h 1362075"/>
                <a:gd name="connsiteX20-4861" fmla="*/ 509588 w 1643063"/>
                <a:gd name="connsiteY20-4862" fmla="*/ 195263 h 1362075"/>
                <a:gd name="connsiteX21-4863" fmla="*/ 576263 w 1643063"/>
                <a:gd name="connsiteY21-4864" fmla="*/ 214313 h 1362075"/>
                <a:gd name="connsiteX22-4865" fmla="*/ 647700 w 1643063"/>
                <a:gd name="connsiteY22-4866" fmla="*/ 228600 h 1362075"/>
                <a:gd name="connsiteX23-4867" fmla="*/ 695325 w 1643063"/>
                <a:gd name="connsiteY23-4868" fmla="*/ 261938 h 1362075"/>
                <a:gd name="connsiteX24-4869" fmla="*/ 742950 w 1643063"/>
                <a:gd name="connsiteY24-4870" fmla="*/ 252413 h 1362075"/>
                <a:gd name="connsiteX25-4871" fmla="*/ 790575 w 1643063"/>
                <a:gd name="connsiteY25-4872" fmla="*/ 290513 h 1362075"/>
                <a:gd name="connsiteX26-4873" fmla="*/ 852488 w 1643063"/>
                <a:gd name="connsiteY26-4874" fmla="*/ 314325 h 1362075"/>
                <a:gd name="connsiteX27-4875" fmla="*/ 866775 w 1643063"/>
                <a:gd name="connsiteY27-4876" fmla="*/ 300038 h 1362075"/>
                <a:gd name="connsiteX28-4877" fmla="*/ 900113 w 1643063"/>
                <a:gd name="connsiteY28-4878" fmla="*/ 347663 h 1362075"/>
                <a:gd name="connsiteX29-4879" fmla="*/ 947738 w 1643063"/>
                <a:gd name="connsiteY29-4880" fmla="*/ 357188 h 1362075"/>
                <a:gd name="connsiteX30-4881" fmla="*/ 952500 w 1643063"/>
                <a:gd name="connsiteY30-4882" fmla="*/ 352425 h 1362075"/>
                <a:gd name="connsiteX31-4883" fmla="*/ 1004888 w 1643063"/>
                <a:gd name="connsiteY31-4884" fmla="*/ 366713 h 1362075"/>
                <a:gd name="connsiteX32-4885" fmla="*/ 1004888 w 1643063"/>
                <a:gd name="connsiteY32-4886" fmla="*/ 366713 h 1362075"/>
                <a:gd name="connsiteX33-4887" fmla="*/ 1076325 w 1643063"/>
                <a:gd name="connsiteY33-4888" fmla="*/ 361950 h 1362075"/>
                <a:gd name="connsiteX34-4889" fmla="*/ 1062038 w 1643063"/>
                <a:gd name="connsiteY34-4890" fmla="*/ 400050 h 1362075"/>
                <a:gd name="connsiteX35-4891" fmla="*/ 1066800 w 1643063"/>
                <a:gd name="connsiteY35-4892" fmla="*/ 442913 h 1362075"/>
                <a:gd name="connsiteX36-4893" fmla="*/ 1109663 w 1643063"/>
                <a:gd name="connsiteY36-4894" fmla="*/ 490538 h 1362075"/>
                <a:gd name="connsiteX37-4895" fmla="*/ 1081088 w 1643063"/>
                <a:gd name="connsiteY37-4896" fmla="*/ 519113 h 1362075"/>
                <a:gd name="connsiteX38-4897" fmla="*/ 1128713 w 1643063"/>
                <a:gd name="connsiteY38-4898" fmla="*/ 542925 h 1362075"/>
                <a:gd name="connsiteX39-4899" fmla="*/ 1166813 w 1643063"/>
                <a:gd name="connsiteY39-4900" fmla="*/ 523875 h 1362075"/>
                <a:gd name="connsiteX40-4901" fmla="*/ 1176338 w 1643063"/>
                <a:gd name="connsiteY40-4902" fmla="*/ 557213 h 1362075"/>
                <a:gd name="connsiteX41-4903" fmla="*/ 1219200 w 1643063"/>
                <a:gd name="connsiteY41-4904" fmla="*/ 590550 h 1362075"/>
                <a:gd name="connsiteX42-4905" fmla="*/ 1235047 w 1643063"/>
                <a:gd name="connsiteY42-4906" fmla="*/ 627647 h 1362075"/>
                <a:gd name="connsiteX43-4907" fmla="*/ 1265510 w 1643063"/>
                <a:gd name="connsiteY43-4908" fmla="*/ 644340 h 1362075"/>
                <a:gd name="connsiteX44-4909" fmla="*/ 1281113 w 1643063"/>
                <a:gd name="connsiteY44-4910" fmla="*/ 676275 h 1362075"/>
                <a:gd name="connsiteX45-4911" fmla="*/ 1266825 w 1643063"/>
                <a:gd name="connsiteY45-4912" fmla="*/ 709613 h 1362075"/>
                <a:gd name="connsiteX46-4913" fmla="*/ 1309688 w 1643063"/>
                <a:gd name="connsiteY46-4914" fmla="*/ 704850 h 1362075"/>
                <a:gd name="connsiteX47-4915" fmla="*/ 1309688 w 1643063"/>
                <a:gd name="connsiteY47-4916" fmla="*/ 704850 h 1362075"/>
                <a:gd name="connsiteX48-4917" fmla="*/ 1375706 w 1643063"/>
                <a:gd name="connsiteY48-4918" fmla="*/ 700439 h 1362075"/>
                <a:gd name="connsiteX49-4919" fmla="*/ 1373160 w 1643063"/>
                <a:gd name="connsiteY49-4920" fmla="*/ 739191 h 1362075"/>
                <a:gd name="connsiteX50-4921" fmla="*/ 1376650 w 1643063"/>
                <a:gd name="connsiteY50-4922" fmla="*/ 768117 h 1362075"/>
                <a:gd name="connsiteX51-4923" fmla="*/ 1389007 w 1643063"/>
                <a:gd name="connsiteY51-4924" fmla="*/ 790575 h 1362075"/>
                <a:gd name="connsiteX52-4925" fmla="*/ 1390393 w 1643063"/>
                <a:gd name="connsiteY52-4926" fmla="*/ 772226 h 1362075"/>
                <a:gd name="connsiteX53-4927" fmla="*/ 1385888 w 1643063"/>
                <a:gd name="connsiteY53-4928" fmla="*/ 771525 h 1362075"/>
                <a:gd name="connsiteX54-4929" fmla="*/ 1390650 w 1643063"/>
                <a:gd name="connsiteY54-4930" fmla="*/ 809625 h 1362075"/>
                <a:gd name="connsiteX55-4931" fmla="*/ 1520755 w 1643063"/>
                <a:gd name="connsiteY55-4932" fmla="*/ 868480 h 1362075"/>
                <a:gd name="connsiteX56-4933" fmla="*/ 1509343 w 1643063"/>
                <a:gd name="connsiteY56-4934" fmla="*/ 943630 h 1362075"/>
                <a:gd name="connsiteX57-4935" fmla="*/ 1504250 w 1643063"/>
                <a:gd name="connsiteY57-4936" fmla="*/ 947738 h 1362075"/>
                <a:gd name="connsiteX58-4937" fmla="*/ 1509928 w 1643063"/>
                <a:gd name="connsiteY58-4938" fmla="*/ 928688 h 1362075"/>
                <a:gd name="connsiteX59-4939" fmla="*/ 1498587 w 1643063"/>
                <a:gd name="connsiteY59-4940" fmla="*/ 947037 h 1362075"/>
                <a:gd name="connsiteX60-4941" fmla="*/ 1519238 w 1643063"/>
                <a:gd name="connsiteY60-4942" fmla="*/ 971550 h 1362075"/>
                <a:gd name="connsiteX61-4943" fmla="*/ 1476375 w 1643063"/>
                <a:gd name="connsiteY61-4944" fmla="*/ 1042988 h 1362075"/>
                <a:gd name="connsiteX62-4945" fmla="*/ 1463977 w 1643063"/>
                <a:gd name="connsiteY62-4946" fmla="*/ 1078030 h 1362075"/>
                <a:gd name="connsiteX63-4947" fmla="*/ 1494110 w 1643063"/>
                <a:gd name="connsiteY63-4948" fmla="*/ 1103897 h 1362075"/>
                <a:gd name="connsiteX64-4949" fmla="*/ 1512545 w 1643063"/>
                <a:gd name="connsiteY64-4950" fmla="*/ 1096426 h 1362075"/>
                <a:gd name="connsiteX65-4951" fmla="*/ 1512545 w 1643063"/>
                <a:gd name="connsiteY65-4952" fmla="*/ 1096426 h 1362075"/>
                <a:gd name="connsiteX66-4953" fmla="*/ 1534883 w 1643063"/>
                <a:gd name="connsiteY66-4954" fmla="*/ 1093015 h 1362075"/>
                <a:gd name="connsiteX67-4955" fmla="*/ 1626803 w 1643063"/>
                <a:gd name="connsiteY67-4956" fmla="*/ 1067199 h 1362075"/>
                <a:gd name="connsiteX68-4957" fmla="*/ 1636656 w 1643063"/>
                <a:gd name="connsiteY68-4958" fmla="*/ 1164407 h 1362075"/>
                <a:gd name="connsiteX69-4959" fmla="*/ 1632224 w 1643063"/>
                <a:gd name="connsiteY69-4960" fmla="*/ 1184158 h 1362075"/>
                <a:gd name="connsiteX70-4961" fmla="*/ 1635713 w 1643063"/>
                <a:gd name="connsiteY70-4962" fmla="*/ 1193333 h 1362075"/>
                <a:gd name="connsiteX71-4963" fmla="*/ 1636084 w 1643063"/>
                <a:gd name="connsiteY71-4964" fmla="*/ 1206166 h 1362075"/>
                <a:gd name="connsiteX72-4965" fmla="*/ 1614488 w 1643063"/>
                <a:gd name="connsiteY72-4966" fmla="*/ 1223963 h 1362075"/>
                <a:gd name="connsiteX73-4967" fmla="*/ 1643063 w 1643063"/>
                <a:gd name="connsiteY73-4968" fmla="*/ 1219200 h 1362075"/>
                <a:gd name="connsiteX74-4969" fmla="*/ 1630410 w 1643063"/>
                <a:gd name="connsiteY74-4970" fmla="*/ 1245632 h 1362075"/>
                <a:gd name="connsiteX75-4971" fmla="*/ 1574858 w 1643063"/>
                <a:gd name="connsiteY75-4972" fmla="*/ 1301112 h 1362075"/>
                <a:gd name="connsiteX76-4973" fmla="*/ 1566897 w 1643063"/>
                <a:gd name="connsiteY76-4974" fmla="*/ 1338737 h 1362075"/>
                <a:gd name="connsiteX77-4975" fmla="*/ 1533525 w 1643063"/>
                <a:gd name="connsiteY77-4976" fmla="*/ 1352550 h 1362075"/>
                <a:gd name="connsiteX78-4977" fmla="*/ 1485900 w 1643063"/>
                <a:gd name="connsiteY78-4978" fmla="*/ 1362075 h 1362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2927" y="connsiteY77-2928"/>
                </a:cxn>
                <a:cxn ang="0">
                  <a:pos x="connsiteX78-3397" y="connsiteY78-3398"/>
                </a:cxn>
              </a:cxnLst>
              <a:rect l="l" t="t" r="r" b="b"/>
              <a:pathLst>
                <a:path w="1643063" h="1362075">
                  <a:moveTo>
                    <a:pt x="0" y="128588"/>
                  </a:moveTo>
                  <a:lnTo>
                    <a:pt x="38100" y="90488"/>
                  </a:lnTo>
                  <a:lnTo>
                    <a:pt x="52388" y="66675"/>
                  </a:lnTo>
                  <a:lnTo>
                    <a:pt x="59696" y="32335"/>
                  </a:lnTo>
                  <a:lnTo>
                    <a:pt x="80019" y="49681"/>
                  </a:lnTo>
                  <a:lnTo>
                    <a:pt x="107321" y="36444"/>
                  </a:lnTo>
                  <a:lnTo>
                    <a:pt x="123825" y="61913"/>
                  </a:lnTo>
                  <a:lnTo>
                    <a:pt x="147638" y="23813"/>
                  </a:lnTo>
                  <a:lnTo>
                    <a:pt x="147638" y="23813"/>
                  </a:lnTo>
                  <a:lnTo>
                    <a:pt x="247650" y="28575"/>
                  </a:lnTo>
                  <a:lnTo>
                    <a:pt x="300038" y="19050"/>
                  </a:lnTo>
                  <a:lnTo>
                    <a:pt x="323850" y="0"/>
                  </a:lnTo>
                  <a:lnTo>
                    <a:pt x="376238" y="14288"/>
                  </a:lnTo>
                  <a:lnTo>
                    <a:pt x="457200" y="33338"/>
                  </a:lnTo>
                  <a:lnTo>
                    <a:pt x="457200" y="33338"/>
                  </a:lnTo>
                  <a:lnTo>
                    <a:pt x="504825" y="47625"/>
                  </a:lnTo>
                  <a:lnTo>
                    <a:pt x="504825" y="47625"/>
                  </a:lnTo>
                  <a:lnTo>
                    <a:pt x="542925" y="85725"/>
                  </a:lnTo>
                  <a:lnTo>
                    <a:pt x="542925" y="85725"/>
                  </a:lnTo>
                  <a:lnTo>
                    <a:pt x="533400" y="157163"/>
                  </a:lnTo>
                  <a:lnTo>
                    <a:pt x="509588" y="195263"/>
                  </a:lnTo>
                  <a:lnTo>
                    <a:pt x="576263" y="214313"/>
                  </a:lnTo>
                  <a:lnTo>
                    <a:pt x="647700" y="228600"/>
                  </a:lnTo>
                  <a:lnTo>
                    <a:pt x="695325" y="261938"/>
                  </a:lnTo>
                  <a:lnTo>
                    <a:pt x="742950" y="252413"/>
                  </a:lnTo>
                  <a:lnTo>
                    <a:pt x="790575" y="290513"/>
                  </a:lnTo>
                  <a:lnTo>
                    <a:pt x="852488" y="314325"/>
                  </a:lnTo>
                  <a:lnTo>
                    <a:pt x="866775" y="300038"/>
                  </a:lnTo>
                  <a:lnTo>
                    <a:pt x="900113" y="347663"/>
                  </a:lnTo>
                  <a:cubicBezTo>
                    <a:pt x="941537" y="363196"/>
                    <a:pt x="926081" y="368015"/>
                    <a:pt x="947738" y="357188"/>
                  </a:cubicBezTo>
                  <a:lnTo>
                    <a:pt x="952500" y="352425"/>
                  </a:lnTo>
                  <a:lnTo>
                    <a:pt x="1004888" y="366713"/>
                  </a:lnTo>
                  <a:lnTo>
                    <a:pt x="1004888" y="366713"/>
                  </a:lnTo>
                  <a:lnTo>
                    <a:pt x="1076325" y="361950"/>
                  </a:lnTo>
                  <a:lnTo>
                    <a:pt x="1062038" y="400050"/>
                  </a:lnTo>
                  <a:lnTo>
                    <a:pt x="1066800" y="442913"/>
                  </a:lnTo>
                  <a:lnTo>
                    <a:pt x="1109663" y="490538"/>
                  </a:lnTo>
                  <a:lnTo>
                    <a:pt x="1081088" y="519113"/>
                  </a:lnTo>
                  <a:lnTo>
                    <a:pt x="1128713" y="542925"/>
                  </a:lnTo>
                  <a:lnTo>
                    <a:pt x="1166813" y="523875"/>
                  </a:lnTo>
                  <a:lnTo>
                    <a:pt x="1176338" y="557213"/>
                  </a:lnTo>
                  <a:lnTo>
                    <a:pt x="1219200" y="590550"/>
                  </a:lnTo>
                  <a:lnTo>
                    <a:pt x="1235047" y="627647"/>
                  </a:lnTo>
                  <a:lnTo>
                    <a:pt x="1265510" y="644340"/>
                  </a:lnTo>
                  <a:lnTo>
                    <a:pt x="1281113" y="676275"/>
                  </a:lnTo>
                  <a:lnTo>
                    <a:pt x="1266825" y="709613"/>
                  </a:lnTo>
                  <a:lnTo>
                    <a:pt x="1309688" y="704850"/>
                  </a:lnTo>
                  <a:lnTo>
                    <a:pt x="1309688" y="704850"/>
                  </a:lnTo>
                  <a:lnTo>
                    <a:pt x="1375706" y="700439"/>
                  </a:lnTo>
                  <a:lnTo>
                    <a:pt x="1373160" y="739191"/>
                  </a:lnTo>
                  <a:lnTo>
                    <a:pt x="1376650" y="768117"/>
                  </a:lnTo>
                  <a:lnTo>
                    <a:pt x="1389007" y="790575"/>
                  </a:lnTo>
                  <a:lnTo>
                    <a:pt x="1390393" y="772226"/>
                  </a:lnTo>
                  <a:lnTo>
                    <a:pt x="1385888" y="771525"/>
                  </a:lnTo>
                  <a:lnTo>
                    <a:pt x="1390650" y="809625"/>
                  </a:lnTo>
                  <a:lnTo>
                    <a:pt x="1520755" y="868480"/>
                  </a:lnTo>
                  <a:lnTo>
                    <a:pt x="1509343" y="943630"/>
                  </a:lnTo>
                  <a:lnTo>
                    <a:pt x="1504250" y="947738"/>
                  </a:lnTo>
                  <a:lnTo>
                    <a:pt x="1509928" y="928688"/>
                  </a:lnTo>
                  <a:lnTo>
                    <a:pt x="1498587" y="947037"/>
                  </a:lnTo>
                  <a:lnTo>
                    <a:pt x="1519238" y="971550"/>
                  </a:lnTo>
                  <a:lnTo>
                    <a:pt x="1476375" y="1042988"/>
                  </a:lnTo>
                  <a:lnTo>
                    <a:pt x="1463977" y="1078030"/>
                  </a:lnTo>
                  <a:lnTo>
                    <a:pt x="1494110" y="1103897"/>
                  </a:lnTo>
                  <a:lnTo>
                    <a:pt x="1512545" y="1096426"/>
                  </a:lnTo>
                  <a:lnTo>
                    <a:pt x="1512545" y="1096426"/>
                  </a:lnTo>
                  <a:cubicBezTo>
                    <a:pt x="1529297" y="1091211"/>
                    <a:pt x="1518131" y="1098230"/>
                    <a:pt x="1534883" y="1093015"/>
                  </a:cubicBezTo>
                  <a:lnTo>
                    <a:pt x="1626803" y="1067199"/>
                  </a:lnTo>
                  <a:lnTo>
                    <a:pt x="1636656" y="1164407"/>
                  </a:lnTo>
                  <a:lnTo>
                    <a:pt x="1632224" y="1184158"/>
                  </a:lnTo>
                  <a:lnTo>
                    <a:pt x="1635713" y="1193333"/>
                  </a:lnTo>
                  <a:cubicBezTo>
                    <a:pt x="1637000" y="1196591"/>
                    <a:pt x="1634797" y="1202908"/>
                    <a:pt x="1636084" y="1206166"/>
                  </a:cubicBezTo>
                  <a:lnTo>
                    <a:pt x="1614488" y="1223963"/>
                  </a:lnTo>
                  <a:lnTo>
                    <a:pt x="1643063" y="1219200"/>
                  </a:lnTo>
                  <a:lnTo>
                    <a:pt x="1630410" y="1245632"/>
                  </a:lnTo>
                  <a:lnTo>
                    <a:pt x="1574858" y="1301112"/>
                  </a:lnTo>
                  <a:lnTo>
                    <a:pt x="1566897" y="1338737"/>
                  </a:lnTo>
                  <a:lnTo>
                    <a:pt x="1533525" y="1352550"/>
                  </a:lnTo>
                  <a:lnTo>
                    <a:pt x="1485900" y="1362075"/>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4694038" y="3780273"/>
              <a:ext cx="1360573" cy="1330063"/>
            </a:xfrm>
            <a:custGeom>
              <a:avLst/>
              <a:gdLst>
                <a:gd name="connsiteX0" fmla="*/ 1495425 w 1495425"/>
                <a:gd name="connsiteY0" fmla="*/ 1238250 h 1281112"/>
                <a:gd name="connsiteX1" fmla="*/ 1495425 w 1495425"/>
                <a:gd name="connsiteY1" fmla="*/ 1238250 h 1281112"/>
                <a:gd name="connsiteX2" fmla="*/ 1400175 w 1495425"/>
                <a:gd name="connsiteY2" fmla="*/ 1228725 h 1281112"/>
                <a:gd name="connsiteX3" fmla="*/ 1400175 w 1495425"/>
                <a:gd name="connsiteY3" fmla="*/ 1252537 h 1281112"/>
                <a:gd name="connsiteX4" fmla="*/ 1366838 w 1495425"/>
                <a:gd name="connsiteY4" fmla="*/ 1281112 h 1281112"/>
                <a:gd name="connsiteX5" fmla="*/ 1300163 w 1495425"/>
                <a:gd name="connsiteY5" fmla="*/ 1281112 h 1281112"/>
                <a:gd name="connsiteX6" fmla="*/ 1300163 w 1495425"/>
                <a:gd name="connsiteY6" fmla="*/ 1281112 h 1281112"/>
                <a:gd name="connsiteX7" fmla="*/ 1281113 w 1495425"/>
                <a:gd name="connsiteY7" fmla="*/ 1266825 h 1281112"/>
                <a:gd name="connsiteX8" fmla="*/ 1252538 w 1495425"/>
                <a:gd name="connsiteY8" fmla="*/ 1238250 h 1281112"/>
                <a:gd name="connsiteX9" fmla="*/ 1257300 w 1495425"/>
                <a:gd name="connsiteY9" fmla="*/ 1228725 h 1281112"/>
                <a:gd name="connsiteX10" fmla="*/ 1214438 w 1495425"/>
                <a:gd name="connsiteY10" fmla="*/ 1214437 h 1281112"/>
                <a:gd name="connsiteX11" fmla="*/ 1181100 w 1495425"/>
                <a:gd name="connsiteY11" fmla="*/ 1204912 h 1281112"/>
                <a:gd name="connsiteX12" fmla="*/ 1166813 w 1495425"/>
                <a:gd name="connsiteY12" fmla="*/ 1152525 h 1281112"/>
                <a:gd name="connsiteX13" fmla="*/ 1119188 w 1495425"/>
                <a:gd name="connsiteY13" fmla="*/ 1109662 h 1281112"/>
                <a:gd name="connsiteX14" fmla="*/ 1062038 w 1495425"/>
                <a:gd name="connsiteY14" fmla="*/ 1100137 h 1281112"/>
                <a:gd name="connsiteX15" fmla="*/ 1047750 w 1495425"/>
                <a:gd name="connsiteY15" fmla="*/ 1057275 h 1281112"/>
                <a:gd name="connsiteX16" fmla="*/ 1047750 w 1495425"/>
                <a:gd name="connsiteY16" fmla="*/ 1057275 h 1281112"/>
                <a:gd name="connsiteX17" fmla="*/ 1052513 w 1495425"/>
                <a:gd name="connsiteY17" fmla="*/ 990600 h 1281112"/>
                <a:gd name="connsiteX18" fmla="*/ 1047750 w 1495425"/>
                <a:gd name="connsiteY18" fmla="*/ 957262 h 1281112"/>
                <a:gd name="connsiteX19" fmla="*/ 1019175 w 1495425"/>
                <a:gd name="connsiteY19" fmla="*/ 923925 h 1281112"/>
                <a:gd name="connsiteX20" fmla="*/ 962025 w 1495425"/>
                <a:gd name="connsiteY20" fmla="*/ 914400 h 1281112"/>
                <a:gd name="connsiteX21" fmla="*/ 923925 w 1495425"/>
                <a:gd name="connsiteY21" fmla="*/ 938212 h 1281112"/>
                <a:gd name="connsiteX22" fmla="*/ 890588 w 1495425"/>
                <a:gd name="connsiteY22" fmla="*/ 904875 h 1281112"/>
                <a:gd name="connsiteX23" fmla="*/ 814388 w 1495425"/>
                <a:gd name="connsiteY23" fmla="*/ 881062 h 1281112"/>
                <a:gd name="connsiteX24" fmla="*/ 781050 w 1495425"/>
                <a:gd name="connsiteY24" fmla="*/ 900112 h 1281112"/>
                <a:gd name="connsiteX25" fmla="*/ 757238 w 1495425"/>
                <a:gd name="connsiteY25" fmla="*/ 871537 h 1281112"/>
                <a:gd name="connsiteX26" fmla="*/ 728663 w 1495425"/>
                <a:gd name="connsiteY26" fmla="*/ 852487 h 1281112"/>
                <a:gd name="connsiteX27" fmla="*/ 704850 w 1495425"/>
                <a:gd name="connsiteY27" fmla="*/ 823912 h 1281112"/>
                <a:gd name="connsiteX28" fmla="*/ 671513 w 1495425"/>
                <a:gd name="connsiteY28" fmla="*/ 847725 h 1281112"/>
                <a:gd name="connsiteX29" fmla="*/ 642938 w 1495425"/>
                <a:gd name="connsiteY29" fmla="*/ 866775 h 1281112"/>
                <a:gd name="connsiteX30" fmla="*/ 619125 w 1495425"/>
                <a:gd name="connsiteY30" fmla="*/ 847725 h 1281112"/>
                <a:gd name="connsiteX31" fmla="*/ 604838 w 1495425"/>
                <a:gd name="connsiteY31" fmla="*/ 862012 h 1281112"/>
                <a:gd name="connsiteX32" fmla="*/ 552450 w 1495425"/>
                <a:gd name="connsiteY32" fmla="*/ 857250 h 1281112"/>
                <a:gd name="connsiteX33" fmla="*/ 552450 w 1495425"/>
                <a:gd name="connsiteY33" fmla="*/ 857250 h 1281112"/>
                <a:gd name="connsiteX34" fmla="*/ 547688 w 1495425"/>
                <a:gd name="connsiteY34" fmla="*/ 909637 h 1281112"/>
                <a:gd name="connsiteX35" fmla="*/ 538163 w 1495425"/>
                <a:gd name="connsiteY35" fmla="*/ 909637 h 1281112"/>
                <a:gd name="connsiteX36" fmla="*/ 500063 w 1495425"/>
                <a:gd name="connsiteY36" fmla="*/ 928687 h 1281112"/>
                <a:gd name="connsiteX37" fmla="*/ 442913 w 1495425"/>
                <a:gd name="connsiteY37" fmla="*/ 952500 h 1281112"/>
                <a:gd name="connsiteX38" fmla="*/ 390525 w 1495425"/>
                <a:gd name="connsiteY38" fmla="*/ 909637 h 1281112"/>
                <a:gd name="connsiteX39" fmla="*/ 347663 w 1495425"/>
                <a:gd name="connsiteY39" fmla="*/ 909637 h 1281112"/>
                <a:gd name="connsiteX40" fmla="*/ 295275 w 1495425"/>
                <a:gd name="connsiteY40" fmla="*/ 909637 h 1281112"/>
                <a:gd name="connsiteX41" fmla="*/ 261938 w 1495425"/>
                <a:gd name="connsiteY41" fmla="*/ 914400 h 1281112"/>
                <a:gd name="connsiteX42" fmla="*/ 247650 w 1495425"/>
                <a:gd name="connsiteY42" fmla="*/ 857250 h 1281112"/>
                <a:gd name="connsiteX43" fmla="*/ 223838 w 1495425"/>
                <a:gd name="connsiteY43" fmla="*/ 828675 h 1281112"/>
                <a:gd name="connsiteX44" fmla="*/ 252413 w 1495425"/>
                <a:gd name="connsiteY44" fmla="*/ 781050 h 1281112"/>
                <a:gd name="connsiteX45" fmla="*/ 290513 w 1495425"/>
                <a:gd name="connsiteY45" fmla="*/ 728662 h 1281112"/>
                <a:gd name="connsiteX46" fmla="*/ 338138 w 1495425"/>
                <a:gd name="connsiteY46" fmla="*/ 695325 h 1281112"/>
                <a:gd name="connsiteX47" fmla="*/ 338138 w 1495425"/>
                <a:gd name="connsiteY47" fmla="*/ 633412 h 1281112"/>
                <a:gd name="connsiteX48" fmla="*/ 366713 w 1495425"/>
                <a:gd name="connsiteY48" fmla="*/ 628650 h 1281112"/>
                <a:gd name="connsiteX49" fmla="*/ 390525 w 1495425"/>
                <a:gd name="connsiteY49" fmla="*/ 600075 h 1281112"/>
                <a:gd name="connsiteX50" fmla="*/ 395288 w 1495425"/>
                <a:gd name="connsiteY50" fmla="*/ 585787 h 1281112"/>
                <a:gd name="connsiteX51" fmla="*/ 381000 w 1495425"/>
                <a:gd name="connsiteY51" fmla="*/ 542925 h 1281112"/>
                <a:gd name="connsiteX52" fmla="*/ 381000 w 1495425"/>
                <a:gd name="connsiteY52" fmla="*/ 504825 h 1281112"/>
                <a:gd name="connsiteX53" fmla="*/ 381000 w 1495425"/>
                <a:gd name="connsiteY53" fmla="*/ 504825 h 1281112"/>
                <a:gd name="connsiteX54" fmla="*/ 376238 w 1495425"/>
                <a:gd name="connsiteY54" fmla="*/ 438150 h 1281112"/>
                <a:gd name="connsiteX55" fmla="*/ 371475 w 1495425"/>
                <a:gd name="connsiteY55" fmla="*/ 400050 h 1281112"/>
                <a:gd name="connsiteX56" fmla="*/ 333375 w 1495425"/>
                <a:gd name="connsiteY56" fmla="*/ 409575 h 1281112"/>
                <a:gd name="connsiteX57" fmla="*/ 319088 w 1495425"/>
                <a:gd name="connsiteY57" fmla="*/ 419100 h 1281112"/>
                <a:gd name="connsiteX58" fmla="*/ 276225 w 1495425"/>
                <a:gd name="connsiteY58" fmla="*/ 390525 h 1281112"/>
                <a:gd name="connsiteX59" fmla="*/ 238125 w 1495425"/>
                <a:gd name="connsiteY59" fmla="*/ 414337 h 1281112"/>
                <a:gd name="connsiteX60" fmla="*/ 247650 w 1495425"/>
                <a:gd name="connsiteY60" fmla="*/ 361950 h 1281112"/>
                <a:gd name="connsiteX61" fmla="*/ 195263 w 1495425"/>
                <a:gd name="connsiteY61" fmla="*/ 371475 h 1281112"/>
                <a:gd name="connsiteX62" fmla="*/ 171450 w 1495425"/>
                <a:gd name="connsiteY62" fmla="*/ 395287 h 1281112"/>
                <a:gd name="connsiteX63" fmla="*/ 147638 w 1495425"/>
                <a:gd name="connsiteY63" fmla="*/ 400050 h 1281112"/>
                <a:gd name="connsiteX64" fmla="*/ 95250 w 1495425"/>
                <a:gd name="connsiteY64" fmla="*/ 371475 h 1281112"/>
                <a:gd name="connsiteX65" fmla="*/ 38100 w 1495425"/>
                <a:gd name="connsiteY65" fmla="*/ 300037 h 1281112"/>
                <a:gd name="connsiteX66" fmla="*/ 76200 w 1495425"/>
                <a:gd name="connsiteY66" fmla="*/ 242887 h 1281112"/>
                <a:gd name="connsiteX67" fmla="*/ 61913 w 1495425"/>
                <a:gd name="connsiteY67" fmla="*/ 214312 h 1281112"/>
                <a:gd name="connsiteX68" fmla="*/ 52388 w 1495425"/>
                <a:gd name="connsiteY68" fmla="*/ 185737 h 1281112"/>
                <a:gd name="connsiteX69" fmla="*/ 109538 w 1495425"/>
                <a:gd name="connsiteY69" fmla="*/ 157162 h 1281112"/>
                <a:gd name="connsiteX70" fmla="*/ 123825 w 1495425"/>
                <a:gd name="connsiteY70" fmla="*/ 128587 h 1281112"/>
                <a:gd name="connsiteX71" fmla="*/ 109538 w 1495425"/>
                <a:gd name="connsiteY71" fmla="*/ 104775 h 1281112"/>
                <a:gd name="connsiteX72" fmla="*/ 80963 w 1495425"/>
                <a:gd name="connsiteY72" fmla="*/ 80962 h 1281112"/>
                <a:gd name="connsiteX73" fmla="*/ 52388 w 1495425"/>
                <a:gd name="connsiteY73" fmla="*/ 90487 h 1281112"/>
                <a:gd name="connsiteX74" fmla="*/ 23813 w 1495425"/>
                <a:gd name="connsiteY74" fmla="*/ 95250 h 1281112"/>
                <a:gd name="connsiteX75" fmla="*/ 33338 w 1495425"/>
                <a:gd name="connsiteY75" fmla="*/ 61912 h 1281112"/>
                <a:gd name="connsiteX76" fmla="*/ 0 w 1495425"/>
                <a:gd name="connsiteY76" fmla="*/ 42862 h 1281112"/>
                <a:gd name="connsiteX77" fmla="*/ 14288 w 1495425"/>
                <a:gd name="connsiteY77" fmla="*/ 0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495425" h="1281112">
                  <a:moveTo>
                    <a:pt x="1495425" y="1238250"/>
                  </a:moveTo>
                  <a:lnTo>
                    <a:pt x="1495425" y="1238250"/>
                  </a:lnTo>
                  <a:lnTo>
                    <a:pt x="1400175" y="1228725"/>
                  </a:lnTo>
                  <a:lnTo>
                    <a:pt x="1400175" y="1252537"/>
                  </a:lnTo>
                  <a:lnTo>
                    <a:pt x="1366838" y="1281112"/>
                  </a:lnTo>
                  <a:lnTo>
                    <a:pt x="1300163" y="1281112"/>
                  </a:lnTo>
                  <a:lnTo>
                    <a:pt x="1300163" y="1281112"/>
                  </a:lnTo>
                  <a:lnTo>
                    <a:pt x="1281113" y="1266825"/>
                  </a:lnTo>
                  <a:lnTo>
                    <a:pt x="1252538" y="1238250"/>
                  </a:lnTo>
                  <a:lnTo>
                    <a:pt x="1257300" y="1228725"/>
                  </a:lnTo>
                  <a:lnTo>
                    <a:pt x="1214438" y="1214437"/>
                  </a:lnTo>
                  <a:lnTo>
                    <a:pt x="1181100" y="1204912"/>
                  </a:lnTo>
                  <a:lnTo>
                    <a:pt x="1166813" y="1152525"/>
                  </a:lnTo>
                  <a:lnTo>
                    <a:pt x="1119188" y="1109662"/>
                  </a:lnTo>
                  <a:lnTo>
                    <a:pt x="1062038" y="1100137"/>
                  </a:lnTo>
                  <a:lnTo>
                    <a:pt x="1047750" y="1057275"/>
                  </a:lnTo>
                  <a:lnTo>
                    <a:pt x="1047750" y="1057275"/>
                  </a:lnTo>
                  <a:lnTo>
                    <a:pt x="1052513" y="990600"/>
                  </a:lnTo>
                  <a:lnTo>
                    <a:pt x="1047750" y="957262"/>
                  </a:lnTo>
                  <a:lnTo>
                    <a:pt x="1019175" y="923925"/>
                  </a:lnTo>
                  <a:lnTo>
                    <a:pt x="962025" y="914400"/>
                  </a:lnTo>
                  <a:lnTo>
                    <a:pt x="923925" y="938212"/>
                  </a:lnTo>
                  <a:lnTo>
                    <a:pt x="890588" y="904875"/>
                  </a:lnTo>
                  <a:lnTo>
                    <a:pt x="814388" y="881062"/>
                  </a:lnTo>
                  <a:lnTo>
                    <a:pt x="781050" y="900112"/>
                  </a:lnTo>
                  <a:lnTo>
                    <a:pt x="757238" y="871537"/>
                  </a:lnTo>
                  <a:lnTo>
                    <a:pt x="728663" y="852487"/>
                  </a:lnTo>
                  <a:lnTo>
                    <a:pt x="704850" y="823912"/>
                  </a:lnTo>
                  <a:lnTo>
                    <a:pt x="671513" y="847725"/>
                  </a:lnTo>
                  <a:lnTo>
                    <a:pt x="642938" y="866775"/>
                  </a:lnTo>
                  <a:lnTo>
                    <a:pt x="619125" y="847725"/>
                  </a:lnTo>
                  <a:lnTo>
                    <a:pt x="604838" y="862012"/>
                  </a:lnTo>
                  <a:lnTo>
                    <a:pt x="552450" y="857250"/>
                  </a:lnTo>
                  <a:lnTo>
                    <a:pt x="552450" y="857250"/>
                  </a:lnTo>
                  <a:lnTo>
                    <a:pt x="547688" y="909637"/>
                  </a:lnTo>
                  <a:lnTo>
                    <a:pt x="538163" y="909637"/>
                  </a:lnTo>
                  <a:lnTo>
                    <a:pt x="500063" y="928687"/>
                  </a:lnTo>
                  <a:lnTo>
                    <a:pt x="442913" y="952500"/>
                  </a:lnTo>
                  <a:lnTo>
                    <a:pt x="390525" y="909637"/>
                  </a:lnTo>
                  <a:lnTo>
                    <a:pt x="347663" y="909637"/>
                  </a:lnTo>
                  <a:lnTo>
                    <a:pt x="295275" y="909637"/>
                  </a:lnTo>
                  <a:lnTo>
                    <a:pt x="261938" y="914400"/>
                  </a:lnTo>
                  <a:lnTo>
                    <a:pt x="247650" y="857250"/>
                  </a:lnTo>
                  <a:lnTo>
                    <a:pt x="223838" y="828675"/>
                  </a:lnTo>
                  <a:lnTo>
                    <a:pt x="252413" y="781050"/>
                  </a:lnTo>
                  <a:lnTo>
                    <a:pt x="290513" y="728662"/>
                  </a:lnTo>
                  <a:lnTo>
                    <a:pt x="338138" y="695325"/>
                  </a:lnTo>
                  <a:lnTo>
                    <a:pt x="338138" y="633412"/>
                  </a:lnTo>
                  <a:lnTo>
                    <a:pt x="366713" y="628650"/>
                  </a:lnTo>
                  <a:lnTo>
                    <a:pt x="390525" y="600075"/>
                  </a:lnTo>
                  <a:lnTo>
                    <a:pt x="395288" y="585787"/>
                  </a:lnTo>
                  <a:lnTo>
                    <a:pt x="381000" y="542925"/>
                  </a:lnTo>
                  <a:lnTo>
                    <a:pt x="381000" y="504825"/>
                  </a:lnTo>
                  <a:lnTo>
                    <a:pt x="381000" y="504825"/>
                  </a:lnTo>
                  <a:lnTo>
                    <a:pt x="376238" y="438150"/>
                  </a:lnTo>
                  <a:lnTo>
                    <a:pt x="371475" y="400050"/>
                  </a:lnTo>
                  <a:lnTo>
                    <a:pt x="333375" y="409575"/>
                  </a:lnTo>
                  <a:lnTo>
                    <a:pt x="319088" y="419100"/>
                  </a:lnTo>
                  <a:lnTo>
                    <a:pt x="276225" y="390525"/>
                  </a:lnTo>
                  <a:lnTo>
                    <a:pt x="238125" y="414337"/>
                  </a:lnTo>
                  <a:lnTo>
                    <a:pt x="247650" y="361950"/>
                  </a:lnTo>
                  <a:lnTo>
                    <a:pt x="195263" y="371475"/>
                  </a:lnTo>
                  <a:lnTo>
                    <a:pt x="171450" y="395287"/>
                  </a:lnTo>
                  <a:lnTo>
                    <a:pt x="147638" y="400050"/>
                  </a:lnTo>
                  <a:lnTo>
                    <a:pt x="95250" y="371475"/>
                  </a:lnTo>
                  <a:lnTo>
                    <a:pt x="38100" y="300037"/>
                  </a:lnTo>
                  <a:lnTo>
                    <a:pt x="76200" y="242887"/>
                  </a:lnTo>
                  <a:lnTo>
                    <a:pt x="61913" y="214312"/>
                  </a:lnTo>
                  <a:lnTo>
                    <a:pt x="52388" y="185737"/>
                  </a:lnTo>
                  <a:lnTo>
                    <a:pt x="109538" y="157162"/>
                  </a:lnTo>
                  <a:lnTo>
                    <a:pt x="123825" y="128587"/>
                  </a:lnTo>
                  <a:lnTo>
                    <a:pt x="109538" y="104775"/>
                  </a:lnTo>
                  <a:lnTo>
                    <a:pt x="80963" y="80962"/>
                  </a:lnTo>
                  <a:lnTo>
                    <a:pt x="52388" y="90487"/>
                  </a:lnTo>
                  <a:lnTo>
                    <a:pt x="23813" y="95250"/>
                  </a:lnTo>
                  <a:lnTo>
                    <a:pt x="33338" y="61912"/>
                  </a:lnTo>
                  <a:lnTo>
                    <a:pt x="0" y="42862"/>
                  </a:lnTo>
                  <a:lnTo>
                    <a:pt x="14288" y="0"/>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p:cNvCxnSpPr>
            <a:stCxn id="25" idx="61"/>
          </p:cNvCxnSpPr>
          <p:nvPr/>
        </p:nvCxnSpPr>
        <p:spPr>
          <a:xfrm flipV="1">
            <a:off x="5499100" y="2746375"/>
            <a:ext cx="755015" cy="137541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a:off x="6254413" y="2746534"/>
            <a:ext cx="5245925" cy="1"/>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9" name="矩形 18"/>
          <p:cNvSpPr/>
          <p:nvPr/>
        </p:nvSpPr>
        <p:spPr>
          <a:xfrm>
            <a:off x="6054611" y="2279956"/>
            <a:ext cx="1415772" cy="338554"/>
          </a:xfrm>
          <a:prstGeom prst="rect">
            <a:avLst/>
          </a:prstGeom>
        </p:spPr>
        <p:txBody>
          <a:bodyPr wrap="none">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区域中心城市</a:t>
            </a:r>
            <a:endPar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p:cNvSpPr/>
          <p:nvPr/>
        </p:nvSpPr>
        <p:spPr>
          <a:xfrm>
            <a:off x="7638545" y="2270788"/>
            <a:ext cx="2852063" cy="338554"/>
          </a:xfrm>
          <a:prstGeom prst="rect">
            <a:avLst/>
          </a:prstGeom>
        </p:spPr>
        <p:txBody>
          <a:bodyPr wrap="none">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国际铁路港国家级经济开发区</a:t>
            </a:r>
            <a:endParaRPr lang="zh-CN" altLang="en-US"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21"/>
          <p:cNvSpPr/>
          <p:nvPr/>
        </p:nvSpPr>
        <p:spPr>
          <a:xfrm>
            <a:off x="10571043" y="2250848"/>
            <a:ext cx="1620957" cy="338554"/>
          </a:xfrm>
          <a:prstGeom prst="rect">
            <a:avLst/>
          </a:prstGeom>
        </p:spPr>
        <p:txBody>
          <a:bodyPr wrap="none">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先进制造业高地</a:t>
            </a:r>
            <a:endPar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矩形 31"/>
          <p:cNvSpPr/>
          <p:nvPr/>
        </p:nvSpPr>
        <p:spPr>
          <a:xfrm>
            <a:off x="6374448" y="3020920"/>
            <a:ext cx="5281314" cy="1156855"/>
          </a:xfrm>
          <a:prstGeom prst="rect">
            <a:avLst/>
          </a:prstGeom>
        </p:spPr>
        <p:txBody>
          <a:bodyPr wrap="square">
            <a:spAutoFit/>
          </a:bodyPr>
          <a:lstStyle/>
          <a:p>
            <a:pPr>
              <a:lnSpc>
                <a:spcPct val="150000"/>
              </a:lnSpc>
            </a:pP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       2017</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年，成都在建设国家中心城市进程中，提出“东进”战略，专门设立淮州新城，举全市之力开辟成都经济社会发展“第二主战场”。</a:t>
            </a:r>
            <a:r>
              <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25" name="任意多边形 24"/>
          <p:cNvSpPr/>
          <p:nvPr/>
        </p:nvSpPr>
        <p:spPr>
          <a:xfrm>
            <a:off x="5185093" y="4030028"/>
            <a:ext cx="574675" cy="603250"/>
          </a:xfrm>
          <a:custGeom>
            <a:avLst/>
            <a:gdLst>
              <a:gd name="connsiteX0" fmla="*/ 1066800 w 2838450"/>
              <a:gd name="connsiteY0" fmla="*/ 0 h 2641600"/>
              <a:gd name="connsiteX1" fmla="*/ 984250 w 2838450"/>
              <a:gd name="connsiteY1" fmla="*/ 114300 h 2641600"/>
              <a:gd name="connsiteX2" fmla="*/ 908050 w 2838450"/>
              <a:gd name="connsiteY2" fmla="*/ 196850 h 2641600"/>
              <a:gd name="connsiteX3" fmla="*/ 812800 w 2838450"/>
              <a:gd name="connsiteY3" fmla="*/ 234950 h 2641600"/>
              <a:gd name="connsiteX4" fmla="*/ 755650 w 2838450"/>
              <a:gd name="connsiteY4" fmla="*/ 342900 h 2641600"/>
              <a:gd name="connsiteX5" fmla="*/ 749300 w 2838450"/>
              <a:gd name="connsiteY5" fmla="*/ 444500 h 2641600"/>
              <a:gd name="connsiteX6" fmla="*/ 711200 w 2838450"/>
              <a:gd name="connsiteY6" fmla="*/ 539750 h 2641600"/>
              <a:gd name="connsiteX7" fmla="*/ 635000 w 2838450"/>
              <a:gd name="connsiteY7" fmla="*/ 635000 h 2641600"/>
              <a:gd name="connsiteX8" fmla="*/ 628650 w 2838450"/>
              <a:gd name="connsiteY8" fmla="*/ 742950 h 2641600"/>
              <a:gd name="connsiteX9" fmla="*/ 546100 w 2838450"/>
              <a:gd name="connsiteY9" fmla="*/ 831850 h 2641600"/>
              <a:gd name="connsiteX10" fmla="*/ 495300 w 2838450"/>
              <a:gd name="connsiteY10" fmla="*/ 876300 h 2641600"/>
              <a:gd name="connsiteX11" fmla="*/ 349250 w 2838450"/>
              <a:gd name="connsiteY11" fmla="*/ 1054100 h 2641600"/>
              <a:gd name="connsiteX12" fmla="*/ 355600 w 2838450"/>
              <a:gd name="connsiteY12" fmla="*/ 1162050 h 2641600"/>
              <a:gd name="connsiteX13" fmla="*/ 317500 w 2838450"/>
              <a:gd name="connsiteY13" fmla="*/ 1225550 h 2641600"/>
              <a:gd name="connsiteX14" fmla="*/ 355600 w 2838450"/>
              <a:gd name="connsiteY14" fmla="*/ 1301750 h 2641600"/>
              <a:gd name="connsiteX15" fmla="*/ 330200 w 2838450"/>
              <a:gd name="connsiteY15" fmla="*/ 1397000 h 2641600"/>
              <a:gd name="connsiteX16" fmla="*/ 330200 w 2838450"/>
              <a:gd name="connsiteY16" fmla="*/ 1397000 h 2641600"/>
              <a:gd name="connsiteX17" fmla="*/ 342900 w 2838450"/>
              <a:gd name="connsiteY17" fmla="*/ 1530350 h 2641600"/>
              <a:gd name="connsiteX18" fmla="*/ 304800 w 2838450"/>
              <a:gd name="connsiteY18" fmla="*/ 1638300 h 2641600"/>
              <a:gd name="connsiteX19" fmla="*/ 304800 w 2838450"/>
              <a:gd name="connsiteY19" fmla="*/ 1708150 h 2641600"/>
              <a:gd name="connsiteX20" fmla="*/ 184150 w 2838450"/>
              <a:gd name="connsiteY20" fmla="*/ 1771650 h 2641600"/>
              <a:gd name="connsiteX21" fmla="*/ 146050 w 2838450"/>
              <a:gd name="connsiteY21" fmla="*/ 1835150 h 2641600"/>
              <a:gd name="connsiteX22" fmla="*/ 0 w 2838450"/>
              <a:gd name="connsiteY22" fmla="*/ 2203450 h 2641600"/>
              <a:gd name="connsiteX23" fmla="*/ 19050 w 2838450"/>
              <a:gd name="connsiteY23" fmla="*/ 2247900 h 2641600"/>
              <a:gd name="connsiteX24" fmla="*/ 69850 w 2838450"/>
              <a:gd name="connsiteY24" fmla="*/ 2286000 h 2641600"/>
              <a:gd name="connsiteX25" fmla="*/ 171450 w 2838450"/>
              <a:gd name="connsiteY25" fmla="*/ 2425700 h 2641600"/>
              <a:gd name="connsiteX26" fmla="*/ 285750 w 2838450"/>
              <a:gd name="connsiteY26" fmla="*/ 2463800 h 2641600"/>
              <a:gd name="connsiteX27" fmla="*/ 444500 w 2838450"/>
              <a:gd name="connsiteY27" fmla="*/ 2546350 h 2641600"/>
              <a:gd name="connsiteX28" fmla="*/ 552450 w 2838450"/>
              <a:gd name="connsiteY28" fmla="*/ 2571750 h 2641600"/>
              <a:gd name="connsiteX29" fmla="*/ 717550 w 2838450"/>
              <a:gd name="connsiteY29" fmla="*/ 2578100 h 2641600"/>
              <a:gd name="connsiteX30" fmla="*/ 889000 w 2838450"/>
              <a:gd name="connsiteY30" fmla="*/ 2578100 h 2641600"/>
              <a:gd name="connsiteX31" fmla="*/ 1092200 w 2838450"/>
              <a:gd name="connsiteY31" fmla="*/ 2590800 h 2641600"/>
              <a:gd name="connsiteX32" fmla="*/ 1174750 w 2838450"/>
              <a:gd name="connsiteY32" fmla="*/ 2616200 h 2641600"/>
              <a:gd name="connsiteX33" fmla="*/ 1219200 w 2838450"/>
              <a:gd name="connsiteY33" fmla="*/ 2641600 h 2641600"/>
              <a:gd name="connsiteX34" fmla="*/ 1257300 w 2838450"/>
              <a:gd name="connsiteY34" fmla="*/ 2584450 h 2641600"/>
              <a:gd name="connsiteX35" fmla="*/ 1301750 w 2838450"/>
              <a:gd name="connsiteY35" fmla="*/ 2438400 h 2641600"/>
              <a:gd name="connsiteX36" fmla="*/ 1409700 w 2838450"/>
              <a:gd name="connsiteY36" fmla="*/ 2324100 h 2641600"/>
              <a:gd name="connsiteX37" fmla="*/ 1466850 w 2838450"/>
              <a:gd name="connsiteY37" fmla="*/ 2114550 h 2641600"/>
              <a:gd name="connsiteX38" fmla="*/ 1562100 w 2838450"/>
              <a:gd name="connsiteY38" fmla="*/ 1943100 h 2641600"/>
              <a:gd name="connsiteX39" fmla="*/ 1625600 w 2838450"/>
              <a:gd name="connsiteY39" fmla="*/ 1936750 h 2641600"/>
              <a:gd name="connsiteX40" fmla="*/ 1879600 w 2838450"/>
              <a:gd name="connsiteY40" fmla="*/ 2006600 h 2641600"/>
              <a:gd name="connsiteX41" fmla="*/ 1981200 w 2838450"/>
              <a:gd name="connsiteY41" fmla="*/ 2044700 h 2641600"/>
              <a:gd name="connsiteX42" fmla="*/ 2089150 w 2838450"/>
              <a:gd name="connsiteY42" fmla="*/ 2051050 h 2641600"/>
              <a:gd name="connsiteX43" fmla="*/ 2171700 w 2838450"/>
              <a:gd name="connsiteY43" fmla="*/ 2114550 h 2641600"/>
              <a:gd name="connsiteX44" fmla="*/ 2279650 w 2838450"/>
              <a:gd name="connsiteY44" fmla="*/ 2178050 h 2641600"/>
              <a:gd name="connsiteX45" fmla="*/ 2501900 w 2838450"/>
              <a:gd name="connsiteY45" fmla="*/ 2171700 h 2641600"/>
              <a:gd name="connsiteX46" fmla="*/ 2628900 w 2838450"/>
              <a:gd name="connsiteY46" fmla="*/ 2209800 h 2641600"/>
              <a:gd name="connsiteX47" fmla="*/ 2628900 w 2838450"/>
              <a:gd name="connsiteY47" fmla="*/ 2209800 h 2641600"/>
              <a:gd name="connsiteX48" fmla="*/ 2667000 w 2838450"/>
              <a:gd name="connsiteY48" fmla="*/ 1828800 h 2641600"/>
              <a:gd name="connsiteX49" fmla="*/ 2736850 w 2838450"/>
              <a:gd name="connsiteY49" fmla="*/ 1574800 h 2641600"/>
              <a:gd name="connsiteX50" fmla="*/ 2774950 w 2838450"/>
              <a:gd name="connsiteY50" fmla="*/ 1485900 h 2641600"/>
              <a:gd name="connsiteX51" fmla="*/ 2838450 w 2838450"/>
              <a:gd name="connsiteY51" fmla="*/ 1225550 h 2641600"/>
              <a:gd name="connsiteX52" fmla="*/ 2825750 w 2838450"/>
              <a:gd name="connsiteY52" fmla="*/ 1104900 h 2641600"/>
              <a:gd name="connsiteX53" fmla="*/ 2825750 w 2838450"/>
              <a:gd name="connsiteY53" fmla="*/ 1035050 h 2641600"/>
              <a:gd name="connsiteX54" fmla="*/ 2749550 w 2838450"/>
              <a:gd name="connsiteY54" fmla="*/ 1016000 h 2641600"/>
              <a:gd name="connsiteX55" fmla="*/ 2654300 w 2838450"/>
              <a:gd name="connsiteY55" fmla="*/ 946150 h 2641600"/>
              <a:gd name="connsiteX56" fmla="*/ 2451100 w 2838450"/>
              <a:gd name="connsiteY56" fmla="*/ 869950 h 2641600"/>
              <a:gd name="connsiteX57" fmla="*/ 2343150 w 2838450"/>
              <a:gd name="connsiteY57" fmla="*/ 774700 h 2641600"/>
              <a:gd name="connsiteX58" fmla="*/ 2051050 w 2838450"/>
              <a:gd name="connsiteY58" fmla="*/ 660400 h 2641600"/>
              <a:gd name="connsiteX59" fmla="*/ 1771650 w 2838450"/>
              <a:gd name="connsiteY59" fmla="*/ 546100 h 2641600"/>
              <a:gd name="connsiteX60" fmla="*/ 1631950 w 2838450"/>
              <a:gd name="connsiteY60" fmla="*/ 488950 h 2641600"/>
              <a:gd name="connsiteX61" fmla="*/ 1549400 w 2838450"/>
              <a:gd name="connsiteY61" fmla="*/ 400050 h 2641600"/>
              <a:gd name="connsiteX62" fmla="*/ 1479550 w 2838450"/>
              <a:gd name="connsiteY62" fmla="*/ 374650 h 2641600"/>
              <a:gd name="connsiteX63" fmla="*/ 1409700 w 2838450"/>
              <a:gd name="connsiteY63" fmla="*/ 374650 h 2641600"/>
              <a:gd name="connsiteX64" fmla="*/ 1314450 w 2838450"/>
              <a:gd name="connsiteY64" fmla="*/ 311150 h 2641600"/>
              <a:gd name="connsiteX65" fmla="*/ 1276350 w 2838450"/>
              <a:gd name="connsiteY65" fmla="*/ 260350 h 2641600"/>
              <a:gd name="connsiteX66" fmla="*/ 1187450 w 2838450"/>
              <a:gd name="connsiteY66" fmla="*/ 260350 h 2641600"/>
              <a:gd name="connsiteX67" fmla="*/ 1143000 w 2838450"/>
              <a:gd name="connsiteY67" fmla="*/ 209550 h 2641600"/>
              <a:gd name="connsiteX68" fmla="*/ 1162050 w 2838450"/>
              <a:gd name="connsiteY68" fmla="*/ 158750 h 2641600"/>
              <a:gd name="connsiteX69" fmla="*/ 1212850 w 2838450"/>
              <a:gd name="connsiteY69" fmla="*/ 82550 h 2641600"/>
              <a:gd name="connsiteX70" fmla="*/ 1066800 w 2838450"/>
              <a:gd name="connsiteY70" fmla="*/ 0 h 2641600"/>
              <a:gd name="connsiteX0-1" fmla="*/ 1066800 w 2838450"/>
              <a:gd name="connsiteY0-2" fmla="*/ 0 h 2641600"/>
              <a:gd name="connsiteX1-3" fmla="*/ 984250 w 2838450"/>
              <a:gd name="connsiteY1-4" fmla="*/ 114300 h 2641600"/>
              <a:gd name="connsiteX2-5" fmla="*/ 908050 w 2838450"/>
              <a:gd name="connsiteY2-6" fmla="*/ 196850 h 2641600"/>
              <a:gd name="connsiteX3-7" fmla="*/ 812800 w 2838450"/>
              <a:gd name="connsiteY3-8" fmla="*/ 234950 h 2641600"/>
              <a:gd name="connsiteX4-9" fmla="*/ 755650 w 2838450"/>
              <a:gd name="connsiteY4-10" fmla="*/ 342900 h 2641600"/>
              <a:gd name="connsiteX5-11" fmla="*/ 749300 w 2838450"/>
              <a:gd name="connsiteY5-12" fmla="*/ 444500 h 2641600"/>
              <a:gd name="connsiteX6-13" fmla="*/ 711200 w 2838450"/>
              <a:gd name="connsiteY6-14" fmla="*/ 539750 h 2641600"/>
              <a:gd name="connsiteX7-15" fmla="*/ 635000 w 2838450"/>
              <a:gd name="connsiteY7-16" fmla="*/ 635000 h 2641600"/>
              <a:gd name="connsiteX8-17" fmla="*/ 609600 w 2838450"/>
              <a:gd name="connsiteY8-18" fmla="*/ 742950 h 2641600"/>
              <a:gd name="connsiteX9-19" fmla="*/ 546100 w 2838450"/>
              <a:gd name="connsiteY9-20" fmla="*/ 831850 h 2641600"/>
              <a:gd name="connsiteX10-21" fmla="*/ 495300 w 2838450"/>
              <a:gd name="connsiteY10-22" fmla="*/ 876300 h 2641600"/>
              <a:gd name="connsiteX11-23" fmla="*/ 349250 w 2838450"/>
              <a:gd name="connsiteY11-24" fmla="*/ 1054100 h 2641600"/>
              <a:gd name="connsiteX12-25" fmla="*/ 355600 w 2838450"/>
              <a:gd name="connsiteY12-26" fmla="*/ 1162050 h 2641600"/>
              <a:gd name="connsiteX13-27" fmla="*/ 317500 w 2838450"/>
              <a:gd name="connsiteY13-28" fmla="*/ 1225550 h 2641600"/>
              <a:gd name="connsiteX14-29" fmla="*/ 355600 w 2838450"/>
              <a:gd name="connsiteY14-30" fmla="*/ 1301750 h 2641600"/>
              <a:gd name="connsiteX15-31" fmla="*/ 330200 w 2838450"/>
              <a:gd name="connsiteY15-32" fmla="*/ 1397000 h 2641600"/>
              <a:gd name="connsiteX16-33" fmla="*/ 330200 w 2838450"/>
              <a:gd name="connsiteY16-34" fmla="*/ 1397000 h 2641600"/>
              <a:gd name="connsiteX17-35" fmla="*/ 342900 w 2838450"/>
              <a:gd name="connsiteY17-36" fmla="*/ 1530350 h 2641600"/>
              <a:gd name="connsiteX18-37" fmla="*/ 304800 w 2838450"/>
              <a:gd name="connsiteY18-38" fmla="*/ 1638300 h 2641600"/>
              <a:gd name="connsiteX19-39" fmla="*/ 304800 w 2838450"/>
              <a:gd name="connsiteY19-40" fmla="*/ 1708150 h 2641600"/>
              <a:gd name="connsiteX20-41" fmla="*/ 184150 w 2838450"/>
              <a:gd name="connsiteY20-42" fmla="*/ 1771650 h 2641600"/>
              <a:gd name="connsiteX21-43" fmla="*/ 146050 w 2838450"/>
              <a:gd name="connsiteY21-44" fmla="*/ 1835150 h 2641600"/>
              <a:gd name="connsiteX22-45" fmla="*/ 0 w 2838450"/>
              <a:gd name="connsiteY22-46" fmla="*/ 2203450 h 2641600"/>
              <a:gd name="connsiteX23-47" fmla="*/ 19050 w 2838450"/>
              <a:gd name="connsiteY23-48" fmla="*/ 2247900 h 2641600"/>
              <a:gd name="connsiteX24-49" fmla="*/ 69850 w 2838450"/>
              <a:gd name="connsiteY24-50" fmla="*/ 2286000 h 2641600"/>
              <a:gd name="connsiteX25-51" fmla="*/ 171450 w 2838450"/>
              <a:gd name="connsiteY25-52" fmla="*/ 2425700 h 2641600"/>
              <a:gd name="connsiteX26-53" fmla="*/ 285750 w 2838450"/>
              <a:gd name="connsiteY26-54" fmla="*/ 2463800 h 2641600"/>
              <a:gd name="connsiteX27-55" fmla="*/ 444500 w 2838450"/>
              <a:gd name="connsiteY27-56" fmla="*/ 2546350 h 2641600"/>
              <a:gd name="connsiteX28-57" fmla="*/ 552450 w 2838450"/>
              <a:gd name="connsiteY28-58" fmla="*/ 2571750 h 2641600"/>
              <a:gd name="connsiteX29-59" fmla="*/ 717550 w 2838450"/>
              <a:gd name="connsiteY29-60" fmla="*/ 2578100 h 2641600"/>
              <a:gd name="connsiteX30-61" fmla="*/ 889000 w 2838450"/>
              <a:gd name="connsiteY30-62" fmla="*/ 2578100 h 2641600"/>
              <a:gd name="connsiteX31-63" fmla="*/ 1092200 w 2838450"/>
              <a:gd name="connsiteY31-64" fmla="*/ 2590800 h 2641600"/>
              <a:gd name="connsiteX32-65" fmla="*/ 1174750 w 2838450"/>
              <a:gd name="connsiteY32-66" fmla="*/ 2616200 h 2641600"/>
              <a:gd name="connsiteX33-67" fmla="*/ 1219200 w 2838450"/>
              <a:gd name="connsiteY33-68" fmla="*/ 2641600 h 2641600"/>
              <a:gd name="connsiteX34-69" fmla="*/ 1257300 w 2838450"/>
              <a:gd name="connsiteY34-70" fmla="*/ 2584450 h 2641600"/>
              <a:gd name="connsiteX35-71" fmla="*/ 1301750 w 2838450"/>
              <a:gd name="connsiteY35-72" fmla="*/ 2438400 h 2641600"/>
              <a:gd name="connsiteX36-73" fmla="*/ 1409700 w 2838450"/>
              <a:gd name="connsiteY36-74" fmla="*/ 2324100 h 2641600"/>
              <a:gd name="connsiteX37-75" fmla="*/ 1466850 w 2838450"/>
              <a:gd name="connsiteY37-76" fmla="*/ 2114550 h 2641600"/>
              <a:gd name="connsiteX38-77" fmla="*/ 1562100 w 2838450"/>
              <a:gd name="connsiteY38-78" fmla="*/ 1943100 h 2641600"/>
              <a:gd name="connsiteX39-79" fmla="*/ 1625600 w 2838450"/>
              <a:gd name="connsiteY39-80" fmla="*/ 1936750 h 2641600"/>
              <a:gd name="connsiteX40-81" fmla="*/ 1879600 w 2838450"/>
              <a:gd name="connsiteY40-82" fmla="*/ 2006600 h 2641600"/>
              <a:gd name="connsiteX41-83" fmla="*/ 1981200 w 2838450"/>
              <a:gd name="connsiteY41-84" fmla="*/ 2044700 h 2641600"/>
              <a:gd name="connsiteX42-85" fmla="*/ 2089150 w 2838450"/>
              <a:gd name="connsiteY42-86" fmla="*/ 2051050 h 2641600"/>
              <a:gd name="connsiteX43-87" fmla="*/ 2171700 w 2838450"/>
              <a:gd name="connsiteY43-88" fmla="*/ 2114550 h 2641600"/>
              <a:gd name="connsiteX44-89" fmla="*/ 2279650 w 2838450"/>
              <a:gd name="connsiteY44-90" fmla="*/ 2178050 h 2641600"/>
              <a:gd name="connsiteX45-91" fmla="*/ 2501900 w 2838450"/>
              <a:gd name="connsiteY45-92" fmla="*/ 2171700 h 2641600"/>
              <a:gd name="connsiteX46-93" fmla="*/ 2628900 w 2838450"/>
              <a:gd name="connsiteY46-94" fmla="*/ 2209800 h 2641600"/>
              <a:gd name="connsiteX47-95" fmla="*/ 2628900 w 2838450"/>
              <a:gd name="connsiteY47-96" fmla="*/ 2209800 h 2641600"/>
              <a:gd name="connsiteX48-97" fmla="*/ 2667000 w 2838450"/>
              <a:gd name="connsiteY48-98" fmla="*/ 1828800 h 2641600"/>
              <a:gd name="connsiteX49-99" fmla="*/ 2736850 w 2838450"/>
              <a:gd name="connsiteY49-100" fmla="*/ 1574800 h 2641600"/>
              <a:gd name="connsiteX50-101" fmla="*/ 2774950 w 2838450"/>
              <a:gd name="connsiteY50-102" fmla="*/ 1485900 h 2641600"/>
              <a:gd name="connsiteX51-103" fmla="*/ 2838450 w 2838450"/>
              <a:gd name="connsiteY51-104" fmla="*/ 1225550 h 2641600"/>
              <a:gd name="connsiteX52-105" fmla="*/ 2825750 w 2838450"/>
              <a:gd name="connsiteY52-106" fmla="*/ 1104900 h 2641600"/>
              <a:gd name="connsiteX53-107" fmla="*/ 2825750 w 2838450"/>
              <a:gd name="connsiteY53-108" fmla="*/ 1035050 h 2641600"/>
              <a:gd name="connsiteX54-109" fmla="*/ 2749550 w 2838450"/>
              <a:gd name="connsiteY54-110" fmla="*/ 1016000 h 2641600"/>
              <a:gd name="connsiteX55-111" fmla="*/ 2654300 w 2838450"/>
              <a:gd name="connsiteY55-112" fmla="*/ 946150 h 2641600"/>
              <a:gd name="connsiteX56-113" fmla="*/ 2451100 w 2838450"/>
              <a:gd name="connsiteY56-114" fmla="*/ 869950 h 2641600"/>
              <a:gd name="connsiteX57-115" fmla="*/ 2343150 w 2838450"/>
              <a:gd name="connsiteY57-116" fmla="*/ 774700 h 2641600"/>
              <a:gd name="connsiteX58-117" fmla="*/ 2051050 w 2838450"/>
              <a:gd name="connsiteY58-118" fmla="*/ 660400 h 2641600"/>
              <a:gd name="connsiteX59-119" fmla="*/ 1771650 w 2838450"/>
              <a:gd name="connsiteY59-120" fmla="*/ 546100 h 2641600"/>
              <a:gd name="connsiteX60-121" fmla="*/ 1631950 w 2838450"/>
              <a:gd name="connsiteY60-122" fmla="*/ 488950 h 2641600"/>
              <a:gd name="connsiteX61-123" fmla="*/ 1549400 w 2838450"/>
              <a:gd name="connsiteY61-124" fmla="*/ 400050 h 2641600"/>
              <a:gd name="connsiteX62-125" fmla="*/ 1479550 w 2838450"/>
              <a:gd name="connsiteY62-126" fmla="*/ 374650 h 2641600"/>
              <a:gd name="connsiteX63-127" fmla="*/ 1409700 w 2838450"/>
              <a:gd name="connsiteY63-128" fmla="*/ 374650 h 2641600"/>
              <a:gd name="connsiteX64-129" fmla="*/ 1314450 w 2838450"/>
              <a:gd name="connsiteY64-130" fmla="*/ 311150 h 2641600"/>
              <a:gd name="connsiteX65-131" fmla="*/ 1276350 w 2838450"/>
              <a:gd name="connsiteY65-132" fmla="*/ 260350 h 2641600"/>
              <a:gd name="connsiteX66-133" fmla="*/ 1187450 w 2838450"/>
              <a:gd name="connsiteY66-134" fmla="*/ 260350 h 2641600"/>
              <a:gd name="connsiteX67-135" fmla="*/ 1143000 w 2838450"/>
              <a:gd name="connsiteY67-136" fmla="*/ 209550 h 2641600"/>
              <a:gd name="connsiteX68-137" fmla="*/ 1162050 w 2838450"/>
              <a:gd name="connsiteY68-138" fmla="*/ 158750 h 2641600"/>
              <a:gd name="connsiteX69-139" fmla="*/ 1212850 w 2838450"/>
              <a:gd name="connsiteY69-140" fmla="*/ 82550 h 2641600"/>
              <a:gd name="connsiteX70-141" fmla="*/ 1066800 w 2838450"/>
              <a:gd name="connsiteY70-142" fmla="*/ 0 h 2641600"/>
              <a:gd name="connsiteX0-143" fmla="*/ 1066800 w 2838450"/>
              <a:gd name="connsiteY0-144" fmla="*/ 0 h 2641600"/>
              <a:gd name="connsiteX1-145" fmla="*/ 984250 w 2838450"/>
              <a:gd name="connsiteY1-146" fmla="*/ 114300 h 2641600"/>
              <a:gd name="connsiteX2-147" fmla="*/ 908050 w 2838450"/>
              <a:gd name="connsiteY2-148" fmla="*/ 196850 h 2641600"/>
              <a:gd name="connsiteX3-149" fmla="*/ 812800 w 2838450"/>
              <a:gd name="connsiteY3-150" fmla="*/ 234950 h 2641600"/>
              <a:gd name="connsiteX4-151" fmla="*/ 755650 w 2838450"/>
              <a:gd name="connsiteY4-152" fmla="*/ 342900 h 2641600"/>
              <a:gd name="connsiteX5-153" fmla="*/ 749300 w 2838450"/>
              <a:gd name="connsiteY5-154" fmla="*/ 444500 h 2641600"/>
              <a:gd name="connsiteX6-155" fmla="*/ 673100 w 2838450"/>
              <a:gd name="connsiteY6-156" fmla="*/ 533400 h 2641600"/>
              <a:gd name="connsiteX7-157" fmla="*/ 635000 w 2838450"/>
              <a:gd name="connsiteY7-158" fmla="*/ 635000 h 2641600"/>
              <a:gd name="connsiteX8-159" fmla="*/ 609600 w 2838450"/>
              <a:gd name="connsiteY8-160" fmla="*/ 742950 h 2641600"/>
              <a:gd name="connsiteX9-161" fmla="*/ 546100 w 2838450"/>
              <a:gd name="connsiteY9-162" fmla="*/ 831850 h 2641600"/>
              <a:gd name="connsiteX10-163" fmla="*/ 495300 w 2838450"/>
              <a:gd name="connsiteY10-164" fmla="*/ 876300 h 2641600"/>
              <a:gd name="connsiteX11-165" fmla="*/ 349250 w 2838450"/>
              <a:gd name="connsiteY11-166" fmla="*/ 1054100 h 2641600"/>
              <a:gd name="connsiteX12-167" fmla="*/ 355600 w 2838450"/>
              <a:gd name="connsiteY12-168" fmla="*/ 1162050 h 2641600"/>
              <a:gd name="connsiteX13-169" fmla="*/ 317500 w 2838450"/>
              <a:gd name="connsiteY13-170" fmla="*/ 1225550 h 2641600"/>
              <a:gd name="connsiteX14-171" fmla="*/ 355600 w 2838450"/>
              <a:gd name="connsiteY14-172" fmla="*/ 1301750 h 2641600"/>
              <a:gd name="connsiteX15-173" fmla="*/ 330200 w 2838450"/>
              <a:gd name="connsiteY15-174" fmla="*/ 1397000 h 2641600"/>
              <a:gd name="connsiteX16-175" fmla="*/ 330200 w 2838450"/>
              <a:gd name="connsiteY16-176" fmla="*/ 1397000 h 2641600"/>
              <a:gd name="connsiteX17-177" fmla="*/ 342900 w 2838450"/>
              <a:gd name="connsiteY17-178" fmla="*/ 1530350 h 2641600"/>
              <a:gd name="connsiteX18-179" fmla="*/ 304800 w 2838450"/>
              <a:gd name="connsiteY18-180" fmla="*/ 1638300 h 2641600"/>
              <a:gd name="connsiteX19-181" fmla="*/ 304800 w 2838450"/>
              <a:gd name="connsiteY19-182" fmla="*/ 1708150 h 2641600"/>
              <a:gd name="connsiteX20-183" fmla="*/ 184150 w 2838450"/>
              <a:gd name="connsiteY20-184" fmla="*/ 1771650 h 2641600"/>
              <a:gd name="connsiteX21-185" fmla="*/ 146050 w 2838450"/>
              <a:gd name="connsiteY21-186" fmla="*/ 1835150 h 2641600"/>
              <a:gd name="connsiteX22-187" fmla="*/ 0 w 2838450"/>
              <a:gd name="connsiteY22-188" fmla="*/ 2203450 h 2641600"/>
              <a:gd name="connsiteX23-189" fmla="*/ 19050 w 2838450"/>
              <a:gd name="connsiteY23-190" fmla="*/ 2247900 h 2641600"/>
              <a:gd name="connsiteX24-191" fmla="*/ 69850 w 2838450"/>
              <a:gd name="connsiteY24-192" fmla="*/ 2286000 h 2641600"/>
              <a:gd name="connsiteX25-193" fmla="*/ 171450 w 2838450"/>
              <a:gd name="connsiteY25-194" fmla="*/ 2425700 h 2641600"/>
              <a:gd name="connsiteX26-195" fmla="*/ 285750 w 2838450"/>
              <a:gd name="connsiteY26-196" fmla="*/ 2463800 h 2641600"/>
              <a:gd name="connsiteX27-197" fmla="*/ 444500 w 2838450"/>
              <a:gd name="connsiteY27-198" fmla="*/ 2546350 h 2641600"/>
              <a:gd name="connsiteX28-199" fmla="*/ 552450 w 2838450"/>
              <a:gd name="connsiteY28-200" fmla="*/ 2571750 h 2641600"/>
              <a:gd name="connsiteX29-201" fmla="*/ 717550 w 2838450"/>
              <a:gd name="connsiteY29-202" fmla="*/ 2578100 h 2641600"/>
              <a:gd name="connsiteX30-203" fmla="*/ 889000 w 2838450"/>
              <a:gd name="connsiteY30-204" fmla="*/ 2578100 h 2641600"/>
              <a:gd name="connsiteX31-205" fmla="*/ 1092200 w 2838450"/>
              <a:gd name="connsiteY31-206" fmla="*/ 2590800 h 2641600"/>
              <a:gd name="connsiteX32-207" fmla="*/ 1174750 w 2838450"/>
              <a:gd name="connsiteY32-208" fmla="*/ 2616200 h 2641600"/>
              <a:gd name="connsiteX33-209" fmla="*/ 1219200 w 2838450"/>
              <a:gd name="connsiteY33-210" fmla="*/ 2641600 h 2641600"/>
              <a:gd name="connsiteX34-211" fmla="*/ 1257300 w 2838450"/>
              <a:gd name="connsiteY34-212" fmla="*/ 2584450 h 2641600"/>
              <a:gd name="connsiteX35-213" fmla="*/ 1301750 w 2838450"/>
              <a:gd name="connsiteY35-214" fmla="*/ 2438400 h 2641600"/>
              <a:gd name="connsiteX36-215" fmla="*/ 1409700 w 2838450"/>
              <a:gd name="connsiteY36-216" fmla="*/ 2324100 h 2641600"/>
              <a:gd name="connsiteX37-217" fmla="*/ 1466850 w 2838450"/>
              <a:gd name="connsiteY37-218" fmla="*/ 2114550 h 2641600"/>
              <a:gd name="connsiteX38-219" fmla="*/ 1562100 w 2838450"/>
              <a:gd name="connsiteY38-220" fmla="*/ 1943100 h 2641600"/>
              <a:gd name="connsiteX39-221" fmla="*/ 1625600 w 2838450"/>
              <a:gd name="connsiteY39-222" fmla="*/ 1936750 h 2641600"/>
              <a:gd name="connsiteX40-223" fmla="*/ 1879600 w 2838450"/>
              <a:gd name="connsiteY40-224" fmla="*/ 2006600 h 2641600"/>
              <a:gd name="connsiteX41-225" fmla="*/ 1981200 w 2838450"/>
              <a:gd name="connsiteY41-226" fmla="*/ 2044700 h 2641600"/>
              <a:gd name="connsiteX42-227" fmla="*/ 2089150 w 2838450"/>
              <a:gd name="connsiteY42-228" fmla="*/ 2051050 h 2641600"/>
              <a:gd name="connsiteX43-229" fmla="*/ 2171700 w 2838450"/>
              <a:gd name="connsiteY43-230" fmla="*/ 2114550 h 2641600"/>
              <a:gd name="connsiteX44-231" fmla="*/ 2279650 w 2838450"/>
              <a:gd name="connsiteY44-232" fmla="*/ 2178050 h 2641600"/>
              <a:gd name="connsiteX45-233" fmla="*/ 2501900 w 2838450"/>
              <a:gd name="connsiteY45-234" fmla="*/ 2171700 h 2641600"/>
              <a:gd name="connsiteX46-235" fmla="*/ 2628900 w 2838450"/>
              <a:gd name="connsiteY46-236" fmla="*/ 2209800 h 2641600"/>
              <a:gd name="connsiteX47-237" fmla="*/ 2628900 w 2838450"/>
              <a:gd name="connsiteY47-238" fmla="*/ 2209800 h 2641600"/>
              <a:gd name="connsiteX48-239" fmla="*/ 2667000 w 2838450"/>
              <a:gd name="connsiteY48-240" fmla="*/ 1828800 h 2641600"/>
              <a:gd name="connsiteX49-241" fmla="*/ 2736850 w 2838450"/>
              <a:gd name="connsiteY49-242" fmla="*/ 1574800 h 2641600"/>
              <a:gd name="connsiteX50-243" fmla="*/ 2774950 w 2838450"/>
              <a:gd name="connsiteY50-244" fmla="*/ 1485900 h 2641600"/>
              <a:gd name="connsiteX51-245" fmla="*/ 2838450 w 2838450"/>
              <a:gd name="connsiteY51-246" fmla="*/ 1225550 h 2641600"/>
              <a:gd name="connsiteX52-247" fmla="*/ 2825750 w 2838450"/>
              <a:gd name="connsiteY52-248" fmla="*/ 1104900 h 2641600"/>
              <a:gd name="connsiteX53-249" fmla="*/ 2825750 w 2838450"/>
              <a:gd name="connsiteY53-250" fmla="*/ 1035050 h 2641600"/>
              <a:gd name="connsiteX54-251" fmla="*/ 2749550 w 2838450"/>
              <a:gd name="connsiteY54-252" fmla="*/ 1016000 h 2641600"/>
              <a:gd name="connsiteX55-253" fmla="*/ 2654300 w 2838450"/>
              <a:gd name="connsiteY55-254" fmla="*/ 946150 h 2641600"/>
              <a:gd name="connsiteX56-255" fmla="*/ 2451100 w 2838450"/>
              <a:gd name="connsiteY56-256" fmla="*/ 869950 h 2641600"/>
              <a:gd name="connsiteX57-257" fmla="*/ 2343150 w 2838450"/>
              <a:gd name="connsiteY57-258" fmla="*/ 774700 h 2641600"/>
              <a:gd name="connsiteX58-259" fmla="*/ 2051050 w 2838450"/>
              <a:gd name="connsiteY58-260" fmla="*/ 660400 h 2641600"/>
              <a:gd name="connsiteX59-261" fmla="*/ 1771650 w 2838450"/>
              <a:gd name="connsiteY59-262" fmla="*/ 546100 h 2641600"/>
              <a:gd name="connsiteX60-263" fmla="*/ 1631950 w 2838450"/>
              <a:gd name="connsiteY60-264" fmla="*/ 488950 h 2641600"/>
              <a:gd name="connsiteX61-265" fmla="*/ 1549400 w 2838450"/>
              <a:gd name="connsiteY61-266" fmla="*/ 400050 h 2641600"/>
              <a:gd name="connsiteX62-267" fmla="*/ 1479550 w 2838450"/>
              <a:gd name="connsiteY62-268" fmla="*/ 374650 h 2641600"/>
              <a:gd name="connsiteX63-269" fmla="*/ 1409700 w 2838450"/>
              <a:gd name="connsiteY63-270" fmla="*/ 374650 h 2641600"/>
              <a:gd name="connsiteX64-271" fmla="*/ 1314450 w 2838450"/>
              <a:gd name="connsiteY64-272" fmla="*/ 311150 h 2641600"/>
              <a:gd name="connsiteX65-273" fmla="*/ 1276350 w 2838450"/>
              <a:gd name="connsiteY65-274" fmla="*/ 260350 h 2641600"/>
              <a:gd name="connsiteX66-275" fmla="*/ 1187450 w 2838450"/>
              <a:gd name="connsiteY66-276" fmla="*/ 260350 h 2641600"/>
              <a:gd name="connsiteX67-277" fmla="*/ 1143000 w 2838450"/>
              <a:gd name="connsiteY67-278" fmla="*/ 209550 h 2641600"/>
              <a:gd name="connsiteX68-279" fmla="*/ 1162050 w 2838450"/>
              <a:gd name="connsiteY68-280" fmla="*/ 158750 h 2641600"/>
              <a:gd name="connsiteX69-281" fmla="*/ 1212850 w 2838450"/>
              <a:gd name="connsiteY69-282" fmla="*/ 82550 h 2641600"/>
              <a:gd name="connsiteX70-283" fmla="*/ 1066800 w 2838450"/>
              <a:gd name="connsiteY70-284" fmla="*/ 0 h 2641600"/>
              <a:gd name="connsiteX0-285" fmla="*/ 1066800 w 2838450"/>
              <a:gd name="connsiteY0-286" fmla="*/ 0 h 2641600"/>
              <a:gd name="connsiteX1-287" fmla="*/ 984250 w 2838450"/>
              <a:gd name="connsiteY1-288" fmla="*/ 114300 h 2641600"/>
              <a:gd name="connsiteX2-289" fmla="*/ 908050 w 2838450"/>
              <a:gd name="connsiteY2-290" fmla="*/ 196850 h 2641600"/>
              <a:gd name="connsiteX3-291" fmla="*/ 812800 w 2838450"/>
              <a:gd name="connsiteY3-292" fmla="*/ 234950 h 2641600"/>
              <a:gd name="connsiteX4-293" fmla="*/ 755650 w 2838450"/>
              <a:gd name="connsiteY4-294" fmla="*/ 342900 h 2641600"/>
              <a:gd name="connsiteX5-295" fmla="*/ 749300 w 2838450"/>
              <a:gd name="connsiteY5-296" fmla="*/ 444500 h 2641600"/>
              <a:gd name="connsiteX6-297" fmla="*/ 673100 w 2838450"/>
              <a:gd name="connsiteY6-298" fmla="*/ 533400 h 2641600"/>
              <a:gd name="connsiteX7-299" fmla="*/ 635000 w 2838450"/>
              <a:gd name="connsiteY7-300" fmla="*/ 635000 h 2641600"/>
              <a:gd name="connsiteX8-301" fmla="*/ 609600 w 2838450"/>
              <a:gd name="connsiteY8-302" fmla="*/ 742950 h 2641600"/>
              <a:gd name="connsiteX9-303" fmla="*/ 546100 w 2838450"/>
              <a:gd name="connsiteY9-304" fmla="*/ 831850 h 2641600"/>
              <a:gd name="connsiteX10-305" fmla="*/ 495300 w 2838450"/>
              <a:gd name="connsiteY10-306" fmla="*/ 876300 h 2641600"/>
              <a:gd name="connsiteX11-307" fmla="*/ 349250 w 2838450"/>
              <a:gd name="connsiteY11-308" fmla="*/ 1054100 h 2641600"/>
              <a:gd name="connsiteX12-309" fmla="*/ 355600 w 2838450"/>
              <a:gd name="connsiteY12-310" fmla="*/ 1162050 h 2641600"/>
              <a:gd name="connsiteX13-311" fmla="*/ 317500 w 2838450"/>
              <a:gd name="connsiteY13-312" fmla="*/ 1225550 h 2641600"/>
              <a:gd name="connsiteX14-313" fmla="*/ 355600 w 2838450"/>
              <a:gd name="connsiteY14-314" fmla="*/ 1301750 h 2641600"/>
              <a:gd name="connsiteX15-315" fmla="*/ 330200 w 2838450"/>
              <a:gd name="connsiteY15-316" fmla="*/ 1397000 h 2641600"/>
              <a:gd name="connsiteX16-317" fmla="*/ 330200 w 2838450"/>
              <a:gd name="connsiteY16-318" fmla="*/ 1397000 h 2641600"/>
              <a:gd name="connsiteX17-319" fmla="*/ 342900 w 2838450"/>
              <a:gd name="connsiteY17-320" fmla="*/ 1530350 h 2641600"/>
              <a:gd name="connsiteX18-321" fmla="*/ 304800 w 2838450"/>
              <a:gd name="connsiteY18-322" fmla="*/ 1638300 h 2641600"/>
              <a:gd name="connsiteX19-323" fmla="*/ 155757 w 2838450"/>
              <a:gd name="connsiteY19-324" fmla="*/ 1708150 h 2641600"/>
              <a:gd name="connsiteX20-325" fmla="*/ 184150 w 2838450"/>
              <a:gd name="connsiteY20-326" fmla="*/ 1771650 h 2641600"/>
              <a:gd name="connsiteX21-327" fmla="*/ 146050 w 2838450"/>
              <a:gd name="connsiteY21-328" fmla="*/ 1835150 h 2641600"/>
              <a:gd name="connsiteX22-329" fmla="*/ 0 w 2838450"/>
              <a:gd name="connsiteY22-330" fmla="*/ 2203450 h 2641600"/>
              <a:gd name="connsiteX23-331" fmla="*/ 19050 w 2838450"/>
              <a:gd name="connsiteY23-332" fmla="*/ 2247900 h 2641600"/>
              <a:gd name="connsiteX24-333" fmla="*/ 69850 w 2838450"/>
              <a:gd name="connsiteY24-334" fmla="*/ 2286000 h 2641600"/>
              <a:gd name="connsiteX25-335" fmla="*/ 171450 w 2838450"/>
              <a:gd name="connsiteY25-336" fmla="*/ 2425700 h 2641600"/>
              <a:gd name="connsiteX26-337" fmla="*/ 285750 w 2838450"/>
              <a:gd name="connsiteY26-338" fmla="*/ 2463800 h 2641600"/>
              <a:gd name="connsiteX27-339" fmla="*/ 444500 w 2838450"/>
              <a:gd name="connsiteY27-340" fmla="*/ 2546350 h 2641600"/>
              <a:gd name="connsiteX28-341" fmla="*/ 552450 w 2838450"/>
              <a:gd name="connsiteY28-342" fmla="*/ 2571750 h 2641600"/>
              <a:gd name="connsiteX29-343" fmla="*/ 717550 w 2838450"/>
              <a:gd name="connsiteY29-344" fmla="*/ 2578100 h 2641600"/>
              <a:gd name="connsiteX30-345" fmla="*/ 889000 w 2838450"/>
              <a:gd name="connsiteY30-346" fmla="*/ 2578100 h 2641600"/>
              <a:gd name="connsiteX31-347" fmla="*/ 1092200 w 2838450"/>
              <a:gd name="connsiteY31-348" fmla="*/ 2590800 h 2641600"/>
              <a:gd name="connsiteX32-349" fmla="*/ 1174750 w 2838450"/>
              <a:gd name="connsiteY32-350" fmla="*/ 2616200 h 2641600"/>
              <a:gd name="connsiteX33-351" fmla="*/ 1219200 w 2838450"/>
              <a:gd name="connsiteY33-352" fmla="*/ 2641600 h 2641600"/>
              <a:gd name="connsiteX34-353" fmla="*/ 1257300 w 2838450"/>
              <a:gd name="connsiteY34-354" fmla="*/ 2584450 h 2641600"/>
              <a:gd name="connsiteX35-355" fmla="*/ 1301750 w 2838450"/>
              <a:gd name="connsiteY35-356" fmla="*/ 2438400 h 2641600"/>
              <a:gd name="connsiteX36-357" fmla="*/ 1409700 w 2838450"/>
              <a:gd name="connsiteY36-358" fmla="*/ 2324100 h 2641600"/>
              <a:gd name="connsiteX37-359" fmla="*/ 1466850 w 2838450"/>
              <a:gd name="connsiteY37-360" fmla="*/ 2114550 h 2641600"/>
              <a:gd name="connsiteX38-361" fmla="*/ 1562100 w 2838450"/>
              <a:gd name="connsiteY38-362" fmla="*/ 1943100 h 2641600"/>
              <a:gd name="connsiteX39-363" fmla="*/ 1625600 w 2838450"/>
              <a:gd name="connsiteY39-364" fmla="*/ 1936750 h 2641600"/>
              <a:gd name="connsiteX40-365" fmla="*/ 1879600 w 2838450"/>
              <a:gd name="connsiteY40-366" fmla="*/ 2006600 h 2641600"/>
              <a:gd name="connsiteX41-367" fmla="*/ 1981200 w 2838450"/>
              <a:gd name="connsiteY41-368" fmla="*/ 2044700 h 2641600"/>
              <a:gd name="connsiteX42-369" fmla="*/ 2089150 w 2838450"/>
              <a:gd name="connsiteY42-370" fmla="*/ 2051050 h 2641600"/>
              <a:gd name="connsiteX43-371" fmla="*/ 2171700 w 2838450"/>
              <a:gd name="connsiteY43-372" fmla="*/ 2114550 h 2641600"/>
              <a:gd name="connsiteX44-373" fmla="*/ 2279650 w 2838450"/>
              <a:gd name="connsiteY44-374" fmla="*/ 2178050 h 2641600"/>
              <a:gd name="connsiteX45-375" fmla="*/ 2501900 w 2838450"/>
              <a:gd name="connsiteY45-376" fmla="*/ 2171700 h 2641600"/>
              <a:gd name="connsiteX46-377" fmla="*/ 2628900 w 2838450"/>
              <a:gd name="connsiteY46-378" fmla="*/ 2209800 h 2641600"/>
              <a:gd name="connsiteX47-379" fmla="*/ 2628900 w 2838450"/>
              <a:gd name="connsiteY47-380" fmla="*/ 2209800 h 2641600"/>
              <a:gd name="connsiteX48-381" fmla="*/ 2667000 w 2838450"/>
              <a:gd name="connsiteY48-382" fmla="*/ 1828800 h 2641600"/>
              <a:gd name="connsiteX49-383" fmla="*/ 2736850 w 2838450"/>
              <a:gd name="connsiteY49-384" fmla="*/ 1574800 h 2641600"/>
              <a:gd name="connsiteX50-385" fmla="*/ 2774950 w 2838450"/>
              <a:gd name="connsiteY50-386" fmla="*/ 1485900 h 2641600"/>
              <a:gd name="connsiteX51-387" fmla="*/ 2838450 w 2838450"/>
              <a:gd name="connsiteY51-388" fmla="*/ 1225550 h 2641600"/>
              <a:gd name="connsiteX52-389" fmla="*/ 2825750 w 2838450"/>
              <a:gd name="connsiteY52-390" fmla="*/ 1104900 h 2641600"/>
              <a:gd name="connsiteX53-391" fmla="*/ 2825750 w 2838450"/>
              <a:gd name="connsiteY53-392" fmla="*/ 1035050 h 2641600"/>
              <a:gd name="connsiteX54-393" fmla="*/ 2749550 w 2838450"/>
              <a:gd name="connsiteY54-394" fmla="*/ 1016000 h 2641600"/>
              <a:gd name="connsiteX55-395" fmla="*/ 2654300 w 2838450"/>
              <a:gd name="connsiteY55-396" fmla="*/ 946150 h 2641600"/>
              <a:gd name="connsiteX56-397" fmla="*/ 2451100 w 2838450"/>
              <a:gd name="connsiteY56-398" fmla="*/ 869950 h 2641600"/>
              <a:gd name="connsiteX57-399" fmla="*/ 2343150 w 2838450"/>
              <a:gd name="connsiteY57-400" fmla="*/ 774700 h 2641600"/>
              <a:gd name="connsiteX58-401" fmla="*/ 2051050 w 2838450"/>
              <a:gd name="connsiteY58-402" fmla="*/ 660400 h 2641600"/>
              <a:gd name="connsiteX59-403" fmla="*/ 1771650 w 2838450"/>
              <a:gd name="connsiteY59-404" fmla="*/ 546100 h 2641600"/>
              <a:gd name="connsiteX60-405" fmla="*/ 1631950 w 2838450"/>
              <a:gd name="connsiteY60-406" fmla="*/ 488950 h 2641600"/>
              <a:gd name="connsiteX61-407" fmla="*/ 1549400 w 2838450"/>
              <a:gd name="connsiteY61-408" fmla="*/ 400050 h 2641600"/>
              <a:gd name="connsiteX62-409" fmla="*/ 1479550 w 2838450"/>
              <a:gd name="connsiteY62-410" fmla="*/ 374650 h 2641600"/>
              <a:gd name="connsiteX63-411" fmla="*/ 1409700 w 2838450"/>
              <a:gd name="connsiteY63-412" fmla="*/ 374650 h 2641600"/>
              <a:gd name="connsiteX64-413" fmla="*/ 1314450 w 2838450"/>
              <a:gd name="connsiteY64-414" fmla="*/ 311150 h 2641600"/>
              <a:gd name="connsiteX65-415" fmla="*/ 1276350 w 2838450"/>
              <a:gd name="connsiteY65-416" fmla="*/ 260350 h 2641600"/>
              <a:gd name="connsiteX66-417" fmla="*/ 1187450 w 2838450"/>
              <a:gd name="connsiteY66-418" fmla="*/ 260350 h 2641600"/>
              <a:gd name="connsiteX67-419" fmla="*/ 1143000 w 2838450"/>
              <a:gd name="connsiteY67-420" fmla="*/ 209550 h 2641600"/>
              <a:gd name="connsiteX68-421" fmla="*/ 1162050 w 2838450"/>
              <a:gd name="connsiteY68-422" fmla="*/ 158750 h 2641600"/>
              <a:gd name="connsiteX69-423" fmla="*/ 1212850 w 2838450"/>
              <a:gd name="connsiteY69-424" fmla="*/ 82550 h 2641600"/>
              <a:gd name="connsiteX70-425" fmla="*/ 1066800 w 2838450"/>
              <a:gd name="connsiteY70-426" fmla="*/ 0 h 2641600"/>
              <a:gd name="connsiteX0-427" fmla="*/ 1066800 w 2838450"/>
              <a:gd name="connsiteY0-428" fmla="*/ 0 h 2641600"/>
              <a:gd name="connsiteX1-429" fmla="*/ 984250 w 2838450"/>
              <a:gd name="connsiteY1-430" fmla="*/ 114300 h 2641600"/>
              <a:gd name="connsiteX2-431" fmla="*/ 908050 w 2838450"/>
              <a:gd name="connsiteY2-432" fmla="*/ 196850 h 2641600"/>
              <a:gd name="connsiteX3-433" fmla="*/ 812800 w 2838450"/>
              <a:gd name="connsiteY3-434" fmla="*/ 234950 h 2641600"/>
              <a:gd name="connsiteX4-435" fmla="*/ 755650 w 2838450"/>
              <a:gd name="connsiteY4-436" fmla="*/ 342900 h 2641600"/>
              <a:gd name="connsiteX5-437" fmla="*/ 749300 w 2838450"/>
              <a:gd name="connsiteY5-438" fmla="*/ 444500 h 2641600"/>
              <a:gd name="connsiteX6-439" fmla="*/ 673100 w 2838450"/>
              <a:gd name="connsiteY6-440" fmla="*/ 533400 h 2641600"/>
              <a:gd name="connsiteX7-441" fmla="*/ 635000 w 2838450"/>
              <a:gd name="connsiteY7-442" fmla="*/ 635000 h 2641600"/>
              <a:gd name="connsiteX8-443" fmla="*/ 609600 w 2838450"/>
              <a:gd name="connsiteY8-444" fmla="*/ 742950 h 2641600"/>
              <a:gd name="connsiteX9-445" fmla="*/ 546100 w 2838450"/>
              <a:gd name="connsiteY9-446" fmla="*/ 831850 h 2641600"/>
              <a:gd name="connsiteX10-447" fmla="*/ 495300 w 2838450"/>
              <a:gd name="connsiteY10-448" fmla="*/ 876300 h 2641600"/>
              <a:gd name="connsiteX11-449" fmla="*/ 349250 w 2838450"/>
              <a:gd name="connsiteY11-450" fmla="*/ 1054100 h 2641600"/>
              <a:gd name="connsiteX12-451" fmla="*/ 355600 w 2838450"/>
              <a:gd name="connsiteY12-452" fmla="*/ 1162050 h 2641600"/>
              <a:gd name="connsiteX13-453" fmla="*/ 317500 w 2838450"/>
              <a:gd name="connsiteY13-454" fmla="*/ 1225550 h 2641600"/>
              <a:gd name="connsiteX14-455" fmla="*/ 355600 w 2838450"/>
              <a:gd name="connsiteY14-456" fmla="*/ 1301750 h 2641600"/>
              <a:gd name="connsiteX15-457" fmla="*/ 330200 w 2838450"/>
              <a:gd name="connsiteY15-458" fmla="*/ 1397000 h 2641600"/>
              <a:gd name="connsiteX16-459" fmla="*/ 330200 w 2838450"/>
              <a:gd name="connsiteY16-460" fmla="*/ 1397000 h 2641600"/>
              <a:gd name="connsiteX17-461" fmla="*/ 342900 w 2838450"/>
              <a:gd name="connsiteY17-462" fmla="*/ 1530350 h 2641600"/>
              <a:gd name="connsiteX18-463" fmla="*/ 168176 w 2838450"/>
              <a:gd name="connsiteY18-464" fmla="*/ 1627476 h 2641600"/>
              <a:gd name="connsiteX19-465" fmla="*/ 155757 w 2838450"/>
              <a:gd name="connsiteY19-466" fmla="*/ 1708150 h 2641600"/>
              <a:gd name="connsiteX20-467" fmla="*/ 184150 w 2838450"/>
              <a:gd name="connsiteY20-468" fmla="*/ 1771650 h 2641600"/>
              <a:gd name="connsiteX21-469" fmla="*/ 146050 w 2838450"/>
              <a:gd name="connsiteY21-470" fmla="*/ 1835150 h 2641600"/>
              <a:gd name="connsiteX22-471" fmla="*/ 0 w 2838450"/>
              <a:gd name="connsiteY22-472" fmla="*/ 2203450 h 2641600"/>
              <a:gd name="connsiteX23-473" fmla="*/ 19050 w 2838450"/>
              <a:gd name="connsiteY23-474" fmla="*/ 2247900 h 2641600"/>
              <a:gd name="connsiteX24-475" fmla="*/ 69850 w 2838450"/>
              <a:gd name="connsiteY24-476" fmla="*/ 2286000 h 2641600"/>
              <a:gd name="connsiteX25-477" fmla="*/ 171450 w 2838450"/>
              <a:gd name="connsiteY25-478" fmla="*/ 2425700 h 2641600"/>
              <a:gd name="connsiteX26-479" fmla="*/ 285750 w 2838450"/>
              <a:gd name="connsiteY26-480" fmla="*/ 2463800 h 2641600"/>
              <a:gd name="connsiteX27-481" fmla="*/ 444500 w 2838450"/>
              <a:gd name="connsiteY27-482" fmla="*/ 2546350 h 2641600"/>
              <a:gd name="connsiteX28-483" fmla="*/ 552450 w 2838450"/>
              <a:gd name="connsiteY28-484" fmla="*/ 2571750 h 2641600"/>
              <a:gd name="connsiteX29-485" fmla="*/ 717550 w 2838450"/>
              <a:gd name="connsiteY29-486" fmla="*/ 2578100 h 2641600"/>
              <a:gd name="connsiteX30-487" fmla="*/ 889000 w 2838450"/>
              <a:gd name="connsiteY30-488" fmla="*/ 2578100 h 2641600"/>
              <a:gd name="connsiteX31-489" fmla="*/ 1092200 w 2838450"/>
              <a:gd name="connsiteY31-490" fmla="*/ 2590800 h 2641600"/>
              <a:gd name="connsiteX32-491" fmla="*/ 1174750 w 2838450"/>
              <a:gd name="connsiteY32-492" fmla="*/ 2616200 h 2641600"/>
              <a:gd name="connsiteX33-493" fmla="*/ 1219200 w 2838450"/>
              <a:gd name="connsiteY33-494" fmla="*/ 2641600 h 2641600"/>
              <a:gd name="connsiteX34-495" fmla="*/ 1257300 w 2838450"/>
              <a:gd name="connsiteY34-496" fmla="*/ 2584450 h 2641600"/>
              <a:gd name="connsiteX35-497" fmla="*/ 1301750 w 2838450"/>
              <a:gd name="connsiteY35-498" fmla="*/ 2438400 h 2641600"/>
              <a:gd name="connsiteX36-499" fmla="*/ 1409700 w 2838450"/>
              <a:gd name="connsiteY36-500" fmla="*/ 2324100 h 2641600"/>
              <a:gd name="connsiteX37-501" fmla="*/ 1466850 w 2838450"/>
              <a:gd name="connsiteY37-502" fmla="*/ 2114550 h 2641600"/>
              <a:gd name="connsiteX38-503" fmla="*/ 1562100 w 2838450"/>
              <a:gd name="connsiteY38-504" fmla="*/ 1943100 h 2641600"/>
              <a:gd name="connsiteX39-505" fmla="*/ 1625600 w 2838450"/>
              <a:gd name="connsiteY39-506" fmla="*/ 1936750 h 2641600"/>
              <a:gd name="connsiteX40-507" fmla="*/ 1879600 w 2838450"/>
              <a:gd name="connsiteY40-508" fmla="*/ 2006600 h 2641600"/>
              <a:gd name="connsiteX41-509" fmla="*/ 1981200 w 2838450"/>
              <a:gd name="connsiteY41-510" fmla="*/ 2044700 h 2641600"/>
              <a:gd name="connsiteX42-511" fmla="*/ 2089150 w 2838450"/>
              <a:gd name="connsiteY42-512" fmla="*/ 2051050 h 2641600"/>
              <a:gd name="connsiteX43-513" fmla="*/ 2171700 w 2838450"/>
              <a:gd name="connsiteY43-514" fmla="*/ 2114550 h 2641600"/>
              <a:gd name="connsiteX44-515" fmla="*/ 2279650 w 2838450"/>
              <a:gd name="connsiteY44-516" fmla="*/ 2178050 h 2641600"/>
              <a:gd name="connsiteX45-517" fmla="*/ 2501900 w 2838450"/>
              <a:gd name="connsiteY45-518" fmla="*/ 2171700 h 2641600"/>
              <a:gd name="connsiteX46-519" fmla="*/ 2628900 w 2838450"/>
              <a:gd name="connsiteY46-520" fmla="*/ 2209800 h 2641600"/>
              <a:gd name="connsiteX47-521" fmla="*/ 2628900 w 2838450"/>
              <a:gd name="connsiteY47-522" fmla="*/ 2209800 h 2641600"/>
              <a:gd name="connsiteX48-523" fmla="*/ 2667000 w 2838450"/>
              <a:gd name="connsiteY48-524" fmla="*/ 1828800 h 2641600"/>
              <a:gd name="connsiteX49-525" fmla="*/ 2736850 w 2838450"/>
              <a:gd name="connsiteY49-526" fmla="*/ 1574800 h 2641600"/>
              <a:gd name="connsiteX50-527" fmla="*/ 2774950 w 2838450"/>
              <a:gd name="connsiteY50-528" fmla="*/ 1485900 h 2641600"/>
              <a:gd name="connsiteX51-529" fmla="*/ 2838450 w 2838450"/>
              <a:gd name="connsiteY51-530" fmla="*/ 1225550 h 2641600"/>
              <a:gd name="connsiteX52-531" fmla="*/ 2825750 w 2838450"/>
              <a:gd name="connsiteY52-532" fmla="*/ 1104900 h 2641600"/>
              <a:gd name="connsiteX53-533" fmla="*/ 2825750 w 2838450"/>
              <a:gd name="connsiteY53-534" fmla="*/ 1035050 h 2641600"/>
              <a:gd name="connsiteX54-535" fmla="*/ 2749550 w 2838450"/>
              <a:gd name="connsiteY54-536" fmla="*/ 1016000 h 2641600"/>
              <a:gd name="connsiteX55-537" fmla="*/ 2654300 w 2838450"/>
              <a:gd name="connsiteY55-538" fmla="*/ 946150 h 2641600"/>
              <a:gd name="connsiteX56-539" fmla="*/ 2451100 w 2838450"/>
              <a:gd name="connsiteY56-540" fmla="*/ 869950 h 2641600"/>
              <a:gd name="connsiteX57-541" fmla="*/ 2343150 w 2838450"/>
              <a:gd name="connsiteY57-542" fmla="*/ 774700 h 2641600"/>
              <a:gd name="connsiteX58-543" fmla="*/ 2051050 w 2838450"/>
              <a:gd name="connsiteY58-544" fmla="*/ 660400 h 2641600"/>
              <a:gd name="connsiteX59-545" fmla="*/ 1771650 w 2838450"/>
              <a:gd name="connsiteY59-546" fmla="*/ 546100 h 2641600"/>
              <a:gd name="connsiteX60-547" fmla="*/ 1631950 w 2838450"/>
              <a:gd name="connsiteY60-548" fmla="*/ 488950 h 2641600"/>
              <a:gd name="connsiteX61-549" fmla="*/ 1549400 w 2838450"/>
              <a:gd name="connsiteY61-550" fmla="*/ 400050 h 2641600"/>
              <a:gd name="connsiteX62-551" fmla="*/ 1479550 w 2838450"/>
              <a:gd name="connsiteY62-552" fmla="*/ 374650 h 2641600"/>
              <a:gd name="connsiteX63-553" fmla="*/ 1409700 w 2838450"/>
              <a:gd name="connsiteY63-554" fmla="*/ 374650 h 2641600"/>
              <a:gd name="connsiteX64-555" fmla="*/ 1314450 w 2838450"/>
              <a:gd name="connsiteY64-556" fmla="*/ 311150 h 2641600"/>
              <a:gd name="connsiteX65-557" fmla="*/ 1276350 w 2838450"/>
              <a:gd name="connsiteY65-558" fmla="*/ 260350 h 2641600"/>
              <a:gd name="connsiteX66-559" fmla="*/ 1187450 w 2838450"/>
              <a:gd name="connsiteY66-560" fmla="*/ 260350 h 2641600"/>
              <a:gd name="connsiteX67-561" fmla="*/ 1143000 w 2838450"/>
              <a:gd name="connsiteY67-562" fmla="*/ 209550 h 2641600"/>
              <a:gd name="connsiteX68-563" fmla="*/ 1162050 w 2838450"/>
              <a:gd name="connsiteY68-564" fmla="*/ 158750 h 2641600"/>
              <a:gd name="connsiteX69-565" fmla="*/ 1212850 w 2838450"/>
              <a:gd name="connsiteY69-566" fmla="*/ 82550 h 2641600"/>
              <a:gd name="connsiteX70-567" fmla="*/ 1066800 w 2838450"/>
              <a:gd name="connsiteY70-568" fmla="*/ 0 h 2641600"/>
              <a:gd name="connsiteX0-569" fmla="*/ 1066800 w 2838450"/>
              <a:gd name="connsiteY0-570" fmla="*/ 0 h 2641600"/>
              <a:gd name="connsiteX1-571" fmla="*/ 984250 w 2838450"/>
              <a:gd name="connsiteY1-572" fmla="*/ 114300 h 2641600"/>
              <a:gd name="connsiteX2-573" fmla="*/ 908050 w 2838450"/>
              <a:gd name="connsiteY2-574" fmla="*/ 196850 h 2641600"/>
              <a:gd name="connsiteX3-575" fmla="*/ 812800 w 2838450"/>
              <a:gd name="connsiteY3-576" fmla="*/ 234950 h 2641600"/>
              <a:gd name="connsiteX4-577" fmla="*/ 755650 w 2838450"/>
              <a:gd name="connsiteY4-578" fmla="*/ 342900 h 2641600"/>
              <a:gd name="connsiteX5-579" fmla="*/ 749300 w 2838450"/>
              <a:gd name="connsiteY5-580" fmla="*/ 444500 h 2641600"/>
              <a:gd name="connsiteX6-581" fmla="*/ 673100 w 2838450"/>
              <a:gd name="connsiteY6-582" fmla="*/ 533400 h 2641600"/>
              <a:gd name="connsiteX7-583" fmla="*/ 635000 w 2838450"/>
              <a:gd name="connsiteY7-584" fmla="*/ 635000 h 2641600"/>
              <a:gd name="connsiteX8-585" fmla="*/ 609600 w 2838450"/>
              <a:gd name="connsiteY8-586" fmla="*/ 742950 h 2641600"/>
              <a:gd name="connsiteX9-587" fmla="*/ 546100 w 2838450"/>
              <a:gd name="connsiteY9-588" fmla="*/ 831850 h 2641600"/>
              <a:gd name="connsiteX10-589" fmla="*/ 495300 w 2838450"/>
              <a:gd name="connsiteY10-590" fmla="*/ 876300 h 2641600"/>
              <a:gd name="connsiteX11-591" fmla="*/ 349250 w 2838450"/>
              <a:gd name="connsiteY11-592" fmla="*/ 1054100 h 2641600"/>
              <a:gd name="connsiteX12-593" fmla="*/ 355600 w 2838450"/>
              <a:gd name="connsiteY12-594" fmla="*/ 1162050 h 2641600"/>
              <a:gd name="connsiteX13-595" fmla="*/ 317500 w 2838450"/>
              <a:gd name="connsiteY13-596" fmla="*/ 1225550 h 2641600"/>
              <a:gd name="connsiteX14-597" fmla="*/ 355600 w 2838450"/>
              <a:gd name="connsiteY14-598" fmla="*/ 1301750 h 2641600"/>
              <a:gd name="connsiteX15-599" fmla="*/ 330200 w 2838450"/>
              <a:gd name="connsiteY15-600" fmla="*/ 1397000 h 2641600"/>
              <a:gd name="connsiteX16-601" fmla="*/ 330200 w 2838450"/>
              <a:gd name="connsiteY16-602" fmla="*/ 1397000 h 2641600"/>
              <a:gd name="connsiteX17-603" fmla="*/ 181435 w 2838450"/>
              <a:gd name="connsiteY17-604" fmla="*/ 1519525 h 2641600"/>
              <a:gd name="connsiteX18-605" fmla="*/ 168176 w 2838450"/>
              <a:gd name="connsiteY18-606" fmla="*/ 1627476 h 2641600"/>
              <a:gd name="connsiteX19-607" fmla="*/ 155757 w 2838450"/>
              <a:gd name="connsiteY19-608" fmla="*/ 1708150 h 2641600"/>
              <a:gd name="connsiteX20-609" fmla="*/ 184150 w 2838450"/>
              <a:gd name="connsiteY20-610" fmla="*/ 1771650 h 2641600"/>
              <a:gd name="connsiteX21-611" fmla="*/ 146050 w 2838450"/>
              <a:gd name="connsiteY21-612" fmla="*/ 1835150 h 2641600"/>
              <a:gd name="connsiteX22-613" fmla="*/ 0 w 2838450"/>
              <a:gd name="connsiteY22-614" fmla="*/ 2203450 h 2641600"/>
              <a:gd name="connsiteX23-615" fmla="*/ 19050 w 2838450"/>
              <a:gd name="connsiteY23-616" fmla="*/ 2247900 h 2641600"/>
              <a:gd name="connsiteX24-617" fmla="*/ 69850 w 2838450"/>
              <a:gd name="connsiteY24-618" fmla="*/ 2286000 h 2641600"/>
              <a:gd name="connsiteX25-619" fmla="*/ 171450 w 2838450"/>
              <a:gd name="connsiteY25-620" fmla="*/ 2425700 h 2641600"/>
              <a:gd name="connsiteX26-621" fmla="*/ 285750 w 2838450"/>
              <a:gd name="connsiteY26-622" fmla="*/ 2463800 h 2641600"/>
              <a:gd name="connsiteX27-623" fmla="*/ 444500 w 2838450"/>
              <a:gd name="connsiteY27-624" fmla="*/ 2546350 h 2641600"/>
              <a:gd name="connsiteX28-625" fmla="*/ 552450 w 2838450"/>
              <a:gd name="connsiteY28-626" fmla="*/ 2571750 h 2641600"/>
              <a:gd name="connsiteX29-627" fmla="*/ 717550 w 2838450"/>
              <a:gd name="connsiteY29-628" fmla="*/ 2578100 h 2641600"/>
              <a:gd name="connsiteX30-629" fmla="*/ 889000 w 2838450"/>
              <a:gd name="connsiteY30-630" fmla="*/ 2578100 h 2641600"/>
              <a:gd name="connsiteX31-631" fmla="*/ 1092200 w 2838450"/>
              <a:gd name="connsiteY31-632" fmla="*/ 2590800 h 2641600"/>
              <a:gd name="connsiteX32-633" fmla="*/ 1174750 w 2838450"/>
              <a:gd name="connsiteY32-634" fmla="*/ 2616200 h 2641600"/>
              <a:gd name="connsiteX33-635" fmla="*/ 1219200 w 2838450"/>
              <a:gd name="connsiteY33-636" fmla="*/ 2641600 h 2641600"/>
              <a:gd name="connsiteX34-637" fmla="*/ 1257300 w 2838450"/>
              <a:gd name="connsiteY34-638" fmla="*/ 2584450 h 2641600"/>
              <a:gd name="connsiteX35-639" fmla="*/ 1301750 w 2838450"/>
              <a:gd name="connsiteY35-640" fmla="*/ 2438400 h 2641600"/>
              <a:gd name="connsiteX36-641" fmla="*/ 1409700 w 2838450"/>
              <a:gd name="connsiteY36-642" fmla="*/ 2324100 h 2641600"/>
              <a:gd name="connsiteX37-643" fmla="*/ 1466850 w 2838450"/>
              <a:gd name="connsiteY37-644" fmla="*/ 2114550 h 2641600"/>
              <a:gd name="connsiteX38-645" fmla="*/ 1562100 w 2838450"/>
              <a:gd name="connsiteY38-646" fmla="*/ 1943100 h 2641600"/>
              <a:gd name="connsiteX39-647" fmla="*/ 1625600 w 2838450"/>
              <a:gd name="connsiteY39-648" fmla="*/ 1936750 h 2641600"/>
              <a:gd name="connsiteX40-649" fmla="*/ 1879600 w 2838450"/>
              <a:gd name="connsiteY40-650" fmla="*/ 2006600 h 2641600"/>
              <a:gd name="connsiteX41-651" fmla="*/ 1981200 w 2838450"/>
              <a:gd name="connsiteY41-652" fmla="*/ 2044700 h 2641600"/>
              <a:gd name="connsiteX42-653" fmla="*/ 2089150 w 2838450"/>
              <a:gd name="connsiteY42-654" fmla="*/ 2051050 h 2641600"/>
              <a:gd name="connsiteX43-655" fmla="*/ 2171700 w 2838450"/>
              <a:gd name="connsiteY43-656" fmla="*/ 2114550 h 2641600"/>
              <a:gd name="connsiteX44-657" fmla="*/ 2279650 w 2838450"/>
              <a:gd name="connsiteY44-658" fmla="*/ 2178050 h 2641600"/>
              <a:gd name="connsiteX45-659" fmla="*/ 2501900 w 2838450"/>
              <a:gd name="connsiteY45-660" fmla="*/ 2171700 h 2641600"/>
              <a:gd name="connsiteX46-661" fmla="*/ 2628900 w 2838450"/>
              <a:gd name="connsiteY46-662" fmla="*/ 2209800 h 2641600"/>
              <a:gd name="connsiteX47-663" fmla="*/ 2628900 w 2838450"/>
              <a:gd name="connsiteY47-664" fmla="*/ 2209800 h 2641600"/>
              <a:gd name="connsiteX48-665" fmla="*/ 2667000 w 2838450"/>
              <a:gd name="connsiteY48-666" fmla="*/ 1828800 h 2641600"/>
              <a:gd name="connsiteX49-667" fmla="*/ 2736850 w 2838450"/>
              <a:gd name="connsiteY49-668" fmla="*/ 1574800 h 2641600"/>
              <a:gd name="connsiteX50-669" fmla="*/ 2774950 w 2838450"/>
              <a:gd name="connsiteY50-670" fmla="*/ 1485900 h 2641600"/>
              <a:gd name="connsiteX51-671" fmla="*/ 2838450 w 2838450"/>
              <a:gd name="connsiteY51-672" fmla="*/ 1225550 h 2641600"/>
              <a:gd name="connsiteX52-673" fmla="*/ 2825750 w 2838450"/>
              <a:gd name="connsiteY52-674" fmla="*/ 1104900 h 2641600"/>
              <a:gd name="connsiteX53-675" fmla="*/ 2825750 w 2838450"/>
              <a:gd name="connsiteY53-676" fmla="*/ 1035050 h 2641600"/>
              <a:gd name="connsiteX54-677" fmla="*/ 2749550 w 2838450"/>
              <a:gd name="connsiteY54-678" fmla="*/ 1016000 h 2641600"/>
              <a:gd name="connsiteX55-679" fmla="*/ 2654300 w 2838450"/>
              <a:gd name="connsiteY55-680" fmla="*/ 946150 h 2641600"/>
              <a:gd name="connsiteX56-681" fmla="*/ 2451100 w 2838450"/>
              <a:gd name="connsiteY56-682" fmla="*/ 869950 h 2641600"/>
              <a:gd name="connsiteX57-683" fmla="*/ 2343150 w 2838450"/>
              <a:gd name="connsiteY57-684" fmla="*/ 774700 h 2641600"/>
              <a:gd name="connsiteX58-685" fmla="*/ 2051050 w 2838450"/>
              <a:gd name="connsiteY58-686" fmla="*/ 660400 h 2641600"/>
              <a:gd name="connsiteX59-687" fmla="*/ 1771650 w 2838450"/>
              <a:gd name="connsiteY59-688" fmla="*/ 546100 h 2641600"/>
              <a:gd name="connsiteX60-689" fmla="*/ 1631950 w 2838450"/>
              <a:gd name="connsiteY60-690" fmla="*/ 488950 h 2641600"/>
              <a:gd name="connsiteX61-691" fmla="*/ 1549400 w 2838450"/>
              <a:gd name="connsiteY61-692" fmla="*/ 400050 h 2641600"/>
              <a:gd name="connsiteX62-693" fmla="*/ 1479550 w 2838450"/>
              <a:gd name="connsiteY62-694" fmla="*/ 374650 h 2641600"/>
              <a:gd name="connsiteX63-695" fmla="*/ 1409700 w 2838450"/>
              <a:gd name="connsiteY63-696" fmla="*/ 374650 h 2641600"/>
              <a:gd name="connsiteX64-697" fmla="*/ 1314450 w 2838450"/>
              <a:gd name="connsiteY64-698" fmla="*/ 311150 h 2641600"/>
              <a:gd name="connsiteX65-699" fmla="*/ 1276350 w 2838450"/>
              <a:gd name="connsiteY65-700" fmla="*/ 260350 h 2641600"/>
              <a:gd name="connsiteX66-701" fmla="*/ 1187450 w 2838450"/>
              <a:gd name="connsiteY66-702" fmla="*/ 260350 h 2641600"/>
              <a:gd name="connsiteX67-703" fmla="*/ 1143000 w 2838450"/>
              <a:gd name="connsiteY67-704" fmla="*/ 209550 h 2641600"/>
              <a:gd name="connsiteX68-705" fmla="*/ 1162050 w 2838450"/>
              <a:gd name="connsiteY68-706" fmla="*/ 158750 h 2641600"/>
              <a:gd name="connsiteX69-707" fmla="*/ 1212850 w 2838450"/>
              <a:gd name="connsiteY69-708" fmla="*/ 82550 h 2641600"/>
              <a:gd name="connsiteX70-709" fmla="*/ 1066800 w 2838450"/>
              <a:gd name="connsiteY70-710" fmla="*/ 0 h 2641600"/>
              <a:gd name="connsiteX0-711" fmla="*/ 1066800 w 2838450"/>
              <a:gd name="connsiteY0-712" fmla="*/ 0 h 2641600"/>
              <a:gd name="connsiteX1-713" fmla="*/ 984250 w 2838450"/>
              <a:gd name="connsiteY1-714" fmla="*/ 114300 h 2641600"/>
              <a:gd name="connsiteX2-715" fmla="*/ 908050 w 2838450"/>
              <a:gd name="connsiteY2-716" fmla="*/ 196850 h 2641600"/>
              <a:gd name="connsiteX3-717" fmla="*/ 812800 w 2838450"/>
              <a:gd name="connsiteY3-718" fmla="*/ 234950 h 2641600"/>
              <a:gd name="connsiteX4-719" fmla="*/ 755650 w 2838450"/>
              <a:gd name="connsiteY4-720" fmla="*/ 342900 h 2641600"/>
              <a:gd name="connsiteX5-721" fmla="*/ 749300 w 2838450"/>
              <a:gd name="connsiteY5-722" fmla="*/ 444500 h 2641600"/>
              <a:gd name="connsiteX6-723" fmla="*/ 673100 w 2838450"/>
              <a:gd name="connsiteY6-724" fmla="*/ 533400 h 2641600"/>
              <a:gd name="connsiteX7-725" fmla="*/ 635000 w 2838450"/>
              <a:gd name="connsiteY7-726" fmla="*/ 635000 h 2641600"/>
              <a:gd name="connsiteX8-727" fmla="*/ 609600 w 2838450"/>
              <a:gd name="connsiteY8-728" fmla="*/ 742950 h 2641600"/>
              <a:gd name="connsiteX9-729" fmla="*/ 546100 w 2838450"/>
              <a:gd name="connsiteY9-730" fmla="*/ 831850 h 2641600"/>
              <a:gd name="connsiteX10-731" fmla="*/ 495300 w 2838450"/>
              <a:gd name="connsiteY10-732" fmla="*/ 876300 h 2641600"/>
              <a:gd name="connsiteX11-733" fmla="*/ 349250 w 2838450"/>
              <a:gd name="connsiteY11-734" fmla="*/ 1054100 h 2641600"/>
              <a:gd name="connsiteX12-735" fmla="*/ 355600 w 2838450"/>
              <a:gd name="connsiteY12-736" fmla="*/ 1162050 h 2641600"/>
              <a:gd name="connsiteX13-737" fmla="*/ 317500 w 2838450"/>
              <a:gd name="connsiteY13-738" fmla="*/ 1225550 h 2641600"/>
              <a:gd name="connsiteX14-739" fmla="*/ 355600 w 2838450"/>
              <a:gd name="connsiteY14-740" fmla="*/ 1301750 h 2641600"/>
              <a:gd name="connsiteX15-741" fmla="*/ 330200 w 2838450"/>
              <a:gd name="connsiteY15-742" fmla="*/ 1397000 h 2641600"/>
              <a:gd name="connsiteX16-743" fmla="*/ 268097 w 2838450"/>
              <a:gd name="connsiteY16-744" fmla="*/ 1396999 h 2641600"/>
              <a:gd name="connsiteX17-745" fmla="*/ 181435 w 2838450"/>
              <a:gd name="connsiteY17-746" fmla="*/ 1519525 h 2641600"/>
              <a:gd name="connsiteX18-747" fmla="*/ 168176 w 2838450"/>
              <a:gd name="connsiteY18-748" fmla="*/ 1627476 h 2641600"/>
              <a:gd name="connsiteX19-749" fmla="*/ 155757 w 2838450"/>
              <a:gd name="connsiteY19-750" fmla="*/ 1708150 h 2641600"/>
              <a:gd name="connsiteX20-751" fmla="*/ 184150 w 2838450"/>
              <a:gd name="connsiteY20-752" fmla="*/ 1771650 h 2641600"/>
              <a:gd name="connsiteX21-753" fmla="*/ 146050 w 2838450"/>
              <a:gd name="connsiteY21-754" fmla="*/ 1835150 h 2641600"/>
              <a:gd name="connsiteX22-755" fmla="*/ 0 w 2838450"/>
              <a:gd name="connsiteY22-756" fmla="*/ 2203450 h 2641600"/>
              <a:gd name="connsiteX23-757" fmla="*/ 19050 w 2838450"/>
              <a:gd name="connsiteY23-758" fmla="*/ 2247900 h 2641600"/>
              <a:gd name="connsiteX24-759" fmla="*/ 69850 w 2838450"/>
              <a:gd name="connsiteY24-760" fmla="*/ 2286000 h 2641600"/>
              <a:gd name="connsiteX25-761" fmla="*/ 171450 w 2838450"/>
              <a:gd name="connsiteY25-762" fmla="*/ 2425700 h 2641600"/>
              <a:gd name="connsiteX26-763" fmla="*/ 285750 w 2838450"/>
              <a:gd name="connsiteY26-764" fmla="*/ 2463800 h 2641600"/>
              <a:gd name="connsiteX27-765" fmla="*/ 444500 w 2838450"/>
              <a:gd name="connsiteY27-766" fmla="*/ 2546350 h 2641600"/>
              <a:gd name="connsiteX28-767" fmla="*/ 552450 w 2838450"/>
              <a:gd name="connsiteY28-768" fmla="*/ 2571750 h 2641600"/>
              <a:gd name="connsiteX29-769" fmla="*/ 717550 w 2838450"/>
              <a:gd name="connsiteY29-770" fmla="*/ 2578100 h 2641600"/>
              <a:gd name="connsiteX30-771" fmla="*/ 889000 w 2838450"/>
              <a:gd name="connsiteY30-772" fmla="*/ 2578100 h 2641600"/>
              <a:gd name="connsiteX31-773" fmla="*/ 1092200 w 2838450"/>
              <a:gd name="connsiteY31-774" fmla="*/ 2590800 h 2641600"/>
              <a:gd name="connsiteX32-775" fmla="*/ 1174750 w 2838450"/>
              <a:gd name="connsiteY32-776" fmla="*/ 2616200 h 2641600"/>
              <a:gd name="connsiteX33-777" fmla="*/ 1219200 w 2838450"/>
              <a:gd name="connsiteY33-778" fmla="*/ 2641600 h 2641600"/>
              <a:gd name="connsiteX34-779" fmla="*/ 1257300 w 2838450"/>
              <a:gd name="connsiteY34-780" fmla="*/ 2584450 h 2641600"/>
              <a:gd name="connsiteX35-781" fmla="*/ 1301750 w 2838450"/>
              <a:gd name="connsiteY35-782" fmla="*/ 2438400 h 2641600"/>
              <a:gd name="connsiteX36-783" fmla="*/ 1409700 w 2838450"/>
              <a:gd name="connsiteY36-784" fmla="*/ 2324100 h 2641600"/>
              <a:gd name="connsiteX37-785" fmla="*/ 1466850 w 2838450"/>
              <a:gd name="connsiteY37-786" fmla="*/ 2114550 h 2641600"/>
              <a:gd name="connsiteX38-787" fmla="*/ 1562100 w 2838450"/>
              <a:gd name="connsiteY38-788" fmla="*/ 1943100 h 2641600"/>
              <a:gd name="connsiteX39-789" fmla="*/ 1625600 w 2838450"/>
              <a:gd name="connsiteY39-790" fmla="*/ 1936750 h 2641600"/>
              <a:gd name="connsiteX40-791" fmla="*/ 1879600 w 2838450"/>
              <a:gd name="connsiteY40-792" fmla="*/ 2006600 h 2641600"/>
              <a:gd name="connsiteX41-793" fmla="*/ 1981200 w 2838450"/>
              <a:gd name="connsiteY41-794" fmla="*/ 2044700 h 2641600"/>
              <a:gd name="connsiteX42-795" fmla="*/ 2089150 w 2838450"/>
              <a:gd name="connsiteY42-796" fmla="*/ 2051050 h 2641600"/>
              <a:gd name="connsiteX43-797" fmla="*/ 2171700 w 2838450"/>
              <a:gd name="connsiteY43-798" fmla="*/ 2114550 h 2641600"/>
              <a:gd name="connsiteX44-799" fmla="*/ 2279650 w 2838450"/>
              <a:gd name="connsiteY44-800" fmla="*/ 2178050 h 2641600"/>
              <a:gd name="connsiteX45-801" fmla="*/ 2501900 w 2838450"/>
              <a:gd name="connsiteY45-802" fmla="*/ 2171700 h 2641600"/>
              <a:gd name="connsiteX46-803" fmla="*/ 2628900 w 2838450"/>
              <a:gd name="connsiteY46-804" fmla="*/ 2209800 h 2641600"/>
              <a:gd name="connsiteX47-805" fmla="*/ 2628900 w 2838450"/>
              <a:gd name="connsiteY47-806" fmla="*/ 2209800 h 2641600"/>
              <a:gd name="connsiteX48-807" fmla="*/ 2667000 w 2838450"/>
              <a:gd name="connsiteY48-808" fmla="*/ 1828800 h 2641600"/>
              <a:gd name="connsiteX49-809" fmla="*/ 2736850 w 2838450"/>
              <a:gd name="connsiteY49-810" fmla="*/ 1574800 h 2641600"/>
              <a:gd name="connsiteX50-811" fmla="*/ 2774950 w 2838450"/>
              <a:gd name="connsiteY50-812" fmla="*/ 1485900 h 2641600"/>
              <a:gd name="connsiteX51-813" fmla="*/ 2838450 w 2838450"/>
              <a:gd name="connsiteY51-814" fmla="*/ 1225550 h 2641600"/>
              <a:gd name="connsiteX52-815" fmla="*/ 2825750 w 2838450"/>
              <a:gd name="connsiteY52-816" fmla="*/ 1104900 h 2641600"/>
              <a:gd name="connsiteX53-817" fmla="*/ 2825750 w 2838450"/>
              <a:gd name="connsiteY53-818" fmla="*/ 1035050 h 2641600"/>
              <a:gd name="connsiteX54-819" fmla="*/ 2749550 w 2838450"/>
              <a:gd name="connsiteY54-820" fmla="*/ 1016000 h 2641600"/>
              <a:gd name="connsiteX55-821" fmla="*/ 2654300 w 2838450"/>
              <a:gd name="connsiteY55-822" fmla="*/ 946150 h 2641600"/>
              <a:gd name="connsiteX56-823" fmla="*/ 2451100 w 2838450"/>
              <a:gd name="connsiteY56-824" fmla="*/ 869950 h 2641600"/>
              <a:gd name="connsiteX57-825" fmla="*/ 2343150 w 2838450"/>
              <a:gd name="connsiteY57-826" fmla="*/ 774700 h 2641600"/>
              <a:gd name="connsiteX58-827" fmla="*/ 2051050 w 2838450"/>
              <a:gd name="connsiteY58-828" fmla="*/ 660400 h 2641600"/>
              <a:gd name="connsiteX59-829" fmla="*/ 1771650 w 2838450"/>
              <a:gd name="connsiteY59-830" fmla="*/ 546100 h 2641600"/>
              <a:gd name="connsiteX60-831" fmla="*/ 1631950 w 2838450"/>
              <a:gd name="connsiteY60-832" fmla="*/ 488950 h 2641600"/>
              <a:gd name="connsiteX61-833" fmla="*/ 1549400 w 2838450"/>
              <a:gd name="connsiteY61-834" fmla="*/ 400050 h 2641600"/>
              <a:gd name="connsiteX62-835" fmla="*/ 1479550 w 2838450"/>
              <a:gd name="connsiteY62-836" fmla="*/ 374650 h 2641600"/>
              <a:gd name="connsiteX63-837" fmla="*/ 1409700 w 2838450"/>
              <a:gd name="connsiteY63-838" fmla="*/ 374650 h 2641600"/>
              <a:gd name="connsiteX64-839" fmla="*/ 1314450 w 2838450"/>
              <a:gd name="connsiteY64-840" fmla="*/ 311150 h 2641600"/>
              <a:gd name="connsiteX65-841" fmla="*/ 1276350 w 2838450"/>
              <a:gd name="connsiteY65-842" fmla="*/ 260350 h 2641600"/>
              <a:gd name="connsiteX66-843" fmla="*/ 1187450 w 2838450"/>
              <a:gd name="connsiteY66-844" fmla="*/ 260350 h 2641600"/>
              <a:gd name="connsiteX67-845" fmla="*/ 1143000 w 2838450"/>
              <a:gd name="connsiteY67-846" fmla="*/ 209550 h 2641600"/>
              <a:gd name="connsiteX68-847" fmla="*/ 1162050 w 2838450"/>
              <a:gd name="connsiteY68-848" fmla="*/ 158750 h 2641600"/>
              <a:gd name="connsiteX69-849" fmla="*/ 1212850 w 2838450"/>
              <a:gd name="connsiteY69-850" fmla="*/ 82550 h 2641600"/>
              <a:gd name="connsiteX70-851" fmla="*/ 1066800 w 2838450"/>
              <a:gd name="connsiteY70-852" fmla="*/ 0 h 2641600"/>
              <a:gd name="connsiteX0-853" fmla="*/ 1066800 w 2838450"/>
              <a:gd name="connsiteY0-854" fmla="*/ 0 h 2641600"/>
              <a:gd name="connsiteX1-855" fmla="*/ 984250 w 2838450"/>
              <a:gd name="connsiteY1-856" fmla="*/ 114300 h 2641600"/>
              <a:gd name="connsiteX2-857" fmla="*/ 908050 w 2838450"/>
              <a:gd name="connsiteY2-858" fmla="*/ 196850 h 2641600"/>
              <a:gd name="connsiteX3-859" fmla="*/ 812800 w 2838450"/>
              <a:gd name="connsiteY3-860" fmla="*/ 234950 h 2641600"/>
              <a:gd name="connsiteX4-861" fmla="*/ 755650 w 2838450"/>
              <a:gd name="connsiteY4-862" fmla="*/ 342900 h 2641600"/>
              <a:gd name="connsiteX5-863" fmla="*/ 749300 w 2838450"/>
              <a:gd name="connsiteY5-864" fmla="*/ 444500 h 2641600"/>
              <a:gd name="connsiteX6-865" fmla="*/ 673100 w 2838450"/>
              <a:gd name="connsiteY6-866" fmla="*/ 533400 h 2641600"/>
              <a:gd name="connsiteX7-867" fmla="*/ 635000 w 2838450"/>
              <a:gd name="connsiteY7-868" fmla="*/ 635000 h 2641600"/>
              <a:gd name="connsiteX8-869" fmla="*/ 609600 w 2838450"/>
              <a:gd name="connsiteY8-870" fmla="*/ 742950 h 2641600"/>
              <a:gd name="connsiteX9-871" fmla="*/ 546100 w 2838450"/>
              <a:gd name="connsiteY9-872" fmla="*/ 831850 h 2641600"/>
              <a:gd name="connsiteX10-873" fmla="*/ 495300 w 2838450"/>
              <a:gd name="connsiteY10-874" fmla="*/ 876300 h 2641600"/>
              <a:gd name="connsiteX11-875" fmla="*/ 349250 w 2838450"/>
              <a:gd name="connsiteY11-876" fmla="*/ 1054100 h 2641600"/>
              <a:gd name="connsiteX12-877" fmla="*/ 355600 w 2838450"/>
              <a:gd name="connsiteY12-878" fmla="*/ 1162050 h 2641600"/>
              <a:gd name="connsiteX13-879" fmla="*/ 317500 w 2838450"/>
              <a:gd name="connsiteY13-880" fmla="*/ 1225550 h 2641600"/>
              <a:gd name="connsiteX14-881" fmla="*/ 268655 w 2838450"/>
              <a:gd name="connsiteY14-882" fmla="*/ 1301750 h 2641600"/>
              <a:gd name="connsiteX15-883" fmla="*/ 330200 w 2838450"/>
              <a:gd name="connsiteY15-884" fmla="*/ 1397000 h 2641600"/>
              <a:gd name="connsiteX16-885" fmla="*/ 268097 w 2838450"/>
              <a:gd name="connsiteY16-886" fmla="*/ 1396999 h 2641600"/>
              <a:gd name="connsiteX17-887" fmla="*/ 181435 w 2838450"/>
              <a:gd name="connsiteY17-888" fmla="*/ 1519525 h 2641600"/>
              <a:gd name="connsiteX18-889" fmla="*/ 168176 w 2838450"/>
              <a:gd name="connsiteY18-890" fmla="*/ 1627476 h 2641600"/>
              <a:gd name="connsiteX19-891" fmla="*/ 155757 w 2838450"/>
              <a:gd name="connsiteY19-892" fmla="*/ 1708150 h 2641600"/>
              <a:gd name="connsiteX20-893" fmla="*/ 184150 w 2838450"/>
              <a:gd name="connsiteY20-894" fmla="*/ 1771650 h 2641600"/>
              <a:gd name="connsiteX21-895" fmla="*/ 146050 w 2838450"/>
              <a:gd name="connsiteY21-896" fmla="*/ 1835150 h 2641600"/>
              <a:gd name="connsiteX22-897" fmla="*/ 0 w 2838450"/>
              <a:gd name="connsiteY22-898" fmla="*/ 2203450 h 2641600"/>
              <a:gd name="connsiteX23-899" fmla="*/ 19050 w 2838450"/>
              <a:gd name="connsiteY23-900" fmla="*/ 2247900 h 2641600"/>
              <a:gd name="connsiteX24-901" fmla="*/ 69850 w 2838450"/>
              <a:gd name="connsiteY24-902" fmla="*/ 2286000 h 2641600"/>
              <a:gd name="connsiteX25-903" fmla="*/ 171450 w 2838450"/>
              <a:gd name="connsiteY25-904" fmla="*/ 2425700 h 2641600"/>
              <a:gd name="connsiteX26-905" fmla="*/ 285750 w 2838450"/>
              <a:gd name="connsiteY26-906" fmla="*/ 2463800 h 2641600"/>
              <a:gd name="connsiteX27-907" fmla="*/ 444500 w 2838450"/>
              <a:gd name="connsiteY27-908" fmla="*/ 2546350 h 2641600"/>
              <a:gd name="connsiteX28-909" fmla="*/ 552450 w 2838450"/>
              <a:gd name="connsiteY28-910" fmla="*/ 2571750 h 2641600"/>
              <a:gd name="connsiteX29-911" fmla="*/ 717550 w 2838450"/>
              <a:gd name="connsiteY29-912" fmla="*/ 2578100 h 2641600"/>
              <a:gd name="connsiteX30-913" fmla="*/ 889000 w 2838450"/>
              <a:gd name="connsiteY30-914" fmla="*/ 2578100 h 2641600"/>
              <a:gd name="connsiteX31-915" fmla="*/ 1092200 w 2838450"/>
              <a:gd name="connsiteY31-916" fmla="*/ 2590800 h 2641600"/>
              <a:gd name="connsiteX32-917" fmla="*/ 1174750 w 2838450"/>
              <a:gd name="connsiteY32-918" fmla="*/ 2616200 h 2641600"/>
              <a:gd name="connsiteX33-919" fmla="*/ 1219200 w 2838450"/>
              <a:gd name="connsiteY33-920" fmla="*/ 2641600 h 2641600"/>
              <a:gd name="connsiteX34-921" fmla="*/ 1257300 w 2838450"/>
              <a:gd name="connsiteY34-922" fmla="*/ 2584450 h 2641600"/>
              <a:gd name="connsiteX35-923" fmla="*/ 1301750 w 2838450"/>
              <a:gd name="connsiteY35-924" fmla="*/ 2438400 h 2641600"/>
              <a:gd name="connsiteX36-925" fmla="*/ 1409700 w 2838450"/>
              <a:gd name="connsiteY36-926" fmla="*/ 2324100 h 2641600"/>
              <a:gd name="connsiteX37-927" fmla="*/ 1466850 w 2838450"/>
              <a:gd name="connsiteY37-928" fmla="*/ 2114550 h 2641600"/>
              <a:gd name="connsiteX38-929" fmla="*/ 1562100 w 2838450"/>
              <a:gd name="connsiteY38-930" fmla="*/ 1943100 h 2641600"/>
              <a:gd name="connsiteX39-931" fmla="*/ 1625600 w 2838450"/>
              <a:gd name="connsiteY39-932" fmla="*/ 1936750 h 2641600"/>
              <a:gd name="connsiteX40-933" fmla="*/ 1879600 w 2838450"/>
              <a:gd name="connsiteY40-934" fmla="*/ 2006600 h 2641600"/>
              <a:gd name="connsiteX41-935" fmla="*/ 1981200 w 2838450"/>
              <a:gd name="connsiteY41-936" fmla="*/ 2044700 h 2641600"/>
              <a:gd name="connsiteX42-937" fmla="*/ 2089150 w 2838450"/>
              <a:gd name="connsiteY42-938" fmla="*/ 2051050 h 2641600"/>
              <a:gd name="connsiteX43-939" fmla="*/ 2171700 w 2838450"/>
              <a:gd name="connsiteY43-940" fmla="*/ 2114550 h 2641600"/>
              <a:gd name="connsiteX44-941" fmla="*/ 2279650 w 2838450"/>
              <a:gd name="connsiteY44-942" fmla="*/ 2178050 h 2641600"/>
              <a:gd name="connsiteX45-943" fmla="*/ 2501900 w 2838450"/>
              <a:gd name="connsiteY45-944" fmla="*/ 2171700 h 2641600"/>
              <a:gd name="connsiteX46-945" fmla="*/ 2628900 w 2838450"/>
              <a:gd name="connsiteY46-946" fmla="*/ 2209800 h 2641600"/>
              <a:gd name="connsiteX47-947" fmla="*/ 2628900 w 2838450"/>
              <a:gd name="connsiteY47-948" fmla="*/ 2209800 h 2641600"/>
              <a:gd name="connsiteX48-949" fmla="*/ 2667000 w 2838450"/>
              <a:gd name="connsiteY48-950" fmla="*/ 1828800 h 2641600"/>
              <a:gd name="connsiteX49-951" fmla="*/ 2736850 w 2838450"/>
              <a:gd name="connsiteY49-952" fmla="*/ 1574800 h 2641600"/>
              <a:gd name="connsiteX50-953" fmla="*/ 2774950 w 2838450"/>
              <a:gd name="connsiteY50-954" fmla="*/ 1485900 h 2641600"/>
              <a:gd name="connsiteX51-955" fmla="*/ 2838450 w 2838450"/>
              <a:gd name="connsiteY51-956" fmla="*/ 1225550 h 2641600"/>
              <a:gd name="connsiteX52-957" fmla="*/ 2825750 w 2838450"/>
              <a:gd name="connsiteY52-958" fmla="*/ 1104900 h 2641600"/>
              <a:gd name="connsiteX53-959" fmla="*/ 2825750 w 2838450"/>
              <a:gd name="connsiteY53-960" fmla="*/ 1035050 h 2641600"/>
              <a:gd name="connsiteX54-961" fmla="*/ 2749550 w 2838450"/>
              <a:gd name="connsiteY54-962" fmla="*/ 1016000 h 2641600"/>
              <a:gd name="connsiteX55-963" fmla="*/ 2654300 w 2838450"/>
              <a:gd name="connsiteY55-964" fmla="*/ 946150 h 2641600"/>
              <a:gd name="connsiteX56-965" fmla="*/ 2451100 w 2838450"/>
              <a:gd name="connsiteY56-966" fmla="*/ 869950 h 2641600"/>
              <a:gd name="connsiteX57-967" fmla="*/ 2343150 w 2838450"/>
              <a:gd name="connsiteY57-968" fmla="*/ 774700 h 2641600"/>
              <a:gd name="connsiteX58-969" fmla="*/ 2051050 w 2838450"/>
              <a:gd name="connsiteY58-970" fmla="*/ 660400 h 2641600"/>
              <a:gd name="connsiteX59-971" fmla="*/ 1771650 w 2838450"/>
              <a:gd name="connsiteY59-972" fmla="*/ 546100 h 2641600"/>
              <a:gd name="connsiteX60-973" fmla="*/ 1631950 w 2838450"/>
              <a:gd name="connsiteY60-974" fmla="*/ 488950 h 2641600"/>
              <a:gd name="connsiteX61-975" fmla="*/ 1549400 w 2838450"/>
              <a:gd name="connsiteY61-976" fmla="*/ 400050 h 2641600"/>
              <a:gd name="connsiteX62-977" fmla="*/ 1479550 w 2838450"/>
              <a:gd name="connsiteY62-978" fmla="*/ 374650 h 2641600"/>
              <a:gd name="connsiteX63-979" fmla="*/ 1409700 w 2838450"/>
              <a:gd name="connsiteY63-980" fmla="*/ 374650 h 2641600"/>
              <a:gd name="connsiteX64-981" fmla="*/ 1314450 w 2838450"/>
              <a:gd name="connsiteY64-982" fmla="*/ 311150 h 2641600"/>
              <a:gd name="connsiteX65-983" fmla="*/ 1276350 w 2838450"/>
              <a:gd name="connsiteY65-984" fmla="*/ 260350 h 2641600"/>
              <a:gd name="connsiteX66-985" fmla="*/ 1187450 w 2838450"/>
              <a:gd name="connsiteY66-986" fmla="*/ 260350 h 2641600"/>
              <a:gd name="connsiteX67-987" fmla="*/ 1143000 w 2838450"/>
              <a:gd name="connsiteY67-988" fmla="*/ 209550 h 2641600"/>
              <a:gd name="connsiteX68-989" fmla="*/ 1162050 w 2838450"/>
              <a:gd name="connsiteY68-990" fmla="*/ 158750 h 2641600"/>
              <a:gd name="connsiteX69-991" fmla="*/ 1212850 w 2838450"/>
              <a:gd name="connsiteY69-992" fmla="*/ 82550 h 2641600"/>
              <a:gd name="connsiteX70-993" fmla="*/ 1066800 w 2838450"/>
              <a:gd name="connsiteY70-994" fmla="*/ 0 h 2641600"/>
              <a:gd name="connsiteX0-995" fmla="*/ 1066800 w 2838450"/>
              <a:gd name="connsiteY0-996" fmla="*/ 0 h 2641600"/>
              <a:gd name="connsiteX1-997" fmla="*/ 984250 w 2838450"/>
              <a:gd name="connsiteY1-998" fmla="*/ 114300 h 2641600"/>
              <a:gd name="connsiteX2-999" fmla="*/ 908050 w 2838450"/>
              <a:gd name="connsiteY2-1000" fmla="*/ 196850 h 2641600"/>
              <a:gd name="connsiteX3-1001" fmla="*/ 812800 w 2838450"/>
              <a:gd name="connsiteY3-1002" fmla="*/ 234950 h 2641600"/>
              <a:gd name="connsiteX4-1003" fmla="*/ 755650 w 2838450"/>
              <a:gd name="connsiteY4-1004" fmla="*/ 342900 h 2641600"/>
              <a:gd name="connsiteX5-1005" fmla="*/ 749300 w 2838450"/>
              <a:gd name="connsiteY5-1006" fmla="*/ 444500 h 2641600"/>
              <a:gd name="connsiteX6-1007" fmla="*/ 673100 w 2838450"/>
              <a:gd name="connsiteY6-1008" fmla="*/ 533400 h 2641600"/>
              <a:gd name="connsiteX7-1009" fmla="*/ 635000 w 2838450"/>
              <a:gd name="connsiteY7-1010" fmla="*/ 635000 h 2641600"/>
              <a:gd name="connsiteX8-1011" fmla="*/ 609600 w 2838450"/>
              <a:gd name="connsiteY8-1012" fmla="*/ 742950 h 2641600"/>
              <a:gd name="connsiteX9-1013" fmla="*/ 546100 w 2838450"/>
              <a:gd name="connsiteY9-1014" fmla="*/ 831850 h 2641600"/>
              <a:gd name="connsiteX10-1015" fmla="*/ 495300 w 2838450"/>
              <a:gd name="connsiteY10-1016" fmla="*/ 876300 h 2641600"/>
              <a:gd name="connsiteX11-1017" fmla="*/ 349250 w 2838450"/>
              <a:gd name="connsiteY11-1018" fmla="*/ 1054100 h 2641600"/>
              <a:gd name="connsiteX12-1019" fmla="*/ 355600 w 2838450"/>
              <a:gd name="connsiteY12-1020" fmla="*/ 1162050 h 2641600"/>
              <a:gd name="connsiteX13-1021" fmla="*/ 317500 w 2838450"/>
              <a:gd name="connsiteY13-1022" fmla="*/ 1225550 h 2641600"/>
              <a:gd name="connsiteX14-1023" fmla="*/ 268655 w 2838450"/>
              <a:gd name="connsiteY14-1024" fmla="*/ 1301750 h 2641600"/>
              <a:gd name="connsiteX15-1025" fmla="*/ 218411 w 2838450"/>
              <a:gd name="connsiteY15-1026" fmla="*/ 1396999 h 2641600"/>
              <a:gd name="connsiteX16-1027" fmla="*/ 268097 w 2838450"/>
              <a:gd name="connsiteY16-1028" fmla="*/ 1396999 h 2641600"/>
              <a:gd name="connsiteX17-1029" fmla="*/ 181435 w 2838450"/>
              <a:gd name="connsiteY17-1030" fmla="*/ 1519525 h 2641600"/>
              <a:gd name="connsiteX18-1031" fmla="*/ 168176 w 2838450"/>
              <a:gd name="connsiteY18-1032" fmla="*/ 1627476 h 2641600"/>
              <a:gd name="connsiteX19-1033" fmla="*/ 155757 w 2838450"/>
              <a:gd name="connsiteY19-1034" fmla="*/ 1708150 h 2641600"/>
              <a:gd name="connsiteX20-1035" fmla="*/ 184150 w 2838450"/>
              <a:gd name="connsiteY20-1036" fmla="*/ 1771650 h 2641600"/>
              <a:gd name="connsiteX21-1037" fmla="*/ 146050 w 2838450"/>
              <a:gd name="connsiteY21-1038" fmla="*/ 1835150 h 2641600"/>
              <a:gd name="connsiteX22-1039" fmla="*/ 0 w 2838450"/>
              <a:gd name="connsiteY22-1040" fmla="*/ 2203450 h 2641600"/>
              <a:gd name="connsiteX23-1041" fmla="*/ 19050 w 2838450"/>
              <a:gd name="connsiteY23-1042" fmla="*/ 2247900 h 2641600"/>
              <a:gd name="connsiteX24-1043" fmla="*/ 69850 w 2838450"/>
              <a:gd name="connsiteY24-1044" fmla="*/ 2286000 h 2641600"/>
              <a:gd name="connsiteX25-1045" fmla="*/ 171450 w 2838450"/>
              <a:gd name="connsiteY25-1046" fmla="*/ 2425700 h 2641600"/>
              <a:gd name="connsiteX26-1047" fmla="*/ 285750 w 2838450"/>
              <a:gd name="connsiteY26-1048" fmla="*/ 2463800 h 2641600"/>
              <a:gd name="connsiteX27-1049" fmla="*/ 444500 w 2838450"/>
              <a:gd name="connsiteY27-1050" fmla="*/ 2546350 h 2641600"/>
              <a:gd name="connsiteX28-1051" fmla="*/ 552450 w 2838450"/>
              <a:gd name="connsiteY28-1052" fmla="*/ 2571750 h 2641600"/>
              <a:gd name="connsiteX29-1053" fmla="*/ 717550 w 2838450"/>
              <a:gd name="connsiteY29-1054" fmla="*/ 2578100 h 2641600"/>
              <a:gd name="connsiteX30-1055" fmla="*/ 889000 w 2838450"/>
              <a:gd name="connsiteY30-1056" fmla="*/ 2578100 h 2641600"/>
              <a:gd name="connsiteX31-1057" fmla="*/ 1092200 w 2838450"/>
              <a:gd name="connsiteY31-1058" fmla="*/ 2590800 h 2641600"/>
              <a:gd name="connsiteX32-1059" fmla="*/ 1174750 w 2838450"/>
              <a:gd name="connsiteY32-1060" fmla="*/ 2616200 h 2641600"/>
              <a:gd name="connsiteX33-1061" fmla="*/ 1219200 w 2838450"/>
              <a:gd name="connsiteY33-1062" fmla="*/ 2641600 h 2641600"/>
              <a:gd name="connsiteX34-1063" fmla="*/ 1257300 w 2838450"/>
              <a:gd name="connsiteY34-1064" fmla="*/ 2584450 h 2641600"/>
              <a:gd name="connsiteX35-1065" fmla="*/ 1301750 w 2838450"/>
              <a:gd name="connsiteY35-1066" fmla="*/ 2438400 h 2641600"/>
              <a:gd name="connsiteX36-1067" fmla="*/ 1409700 w 2838450"/>
              <a:gd name="connsiteY36-1068" fmla="*/ 2324100 h 2641600"/>
              <a:gd name="connsiteX37-1069" fmla="*/ 1466850 w 2838450"/>
              <a:gd name="connsiteY37-1070" fmla="*/ 2114550 h 2641600"/>
              <a:gd name="connsiteX38-1071" fmla="*/ 1562100 w 2838450"/>
              <a:gd name="connsiteY38-1072" fmla="*/ 1943100 h 2641600"/>
              <a:gd name="connsiteX39-1073" fmla="*/ 1625600 w 2838450"/>
              <a:gd name="connsiteY39-1074" fmla="*/ 1936750 h 2641600"/>
              <a:gd name="connsiteX40-1075" fmla="*/ 1879600 w 2838450"/>
              <a:gd name="connsiteY40-1076" fmla="*/ 2006600 h 2641600"/>
              <a:gd name="connsiteX41-1077" fmla="*/ 1981200 w 2838450"/>
              <a:gd name="connsiteY41-1078" fmla="*/ 2044700 h 2641600"/>
              <a:gd name="connsiteX42-1079" fmla="*/ 2089150 w 2838450"/>
              <a:gd name="connsiteY42-1080" fmla="*/ 2051050 h 2641600"/>
              <a:gd name="connsiteX43-1081" fmla="*/ 2171700 w 2838450"/>
              <a:gd name="connsiteY43-1082" fmla="*/ 2114550 h 2641600"/>
              <a:gd name="connsiteX44-1083" fmla="*/ 2279650 w 2838450"/>
              <a:gd name="connsiteY44-1084" fmla="*/ 2178050 h 2641600"/>
              <a:gd name="connsiteX45-1085" fmla="*/ 2501900 w 2838450"/>
              <a:gd name="connsiteY45-1086" fmla="*/ 2171700 h 2641600"/>
              <a:gd name="connsiteX46-1087" fmla="*/ 2628900 w 2838450"/>
              <a:gd name="connsiteY46-1088" fmla="*/ 2209800 h 2641600"/>
              <a:gd name="connsiteX47-1089" fmla="*/ 2628900 w 2838450"/>
              <a:gd name="connsiteY47-1090" fmla="*/ 2209800 h 2641600"/>
              <a:gd name="connsiteX48-1091" fmla="*/ 2667000 w 2838450"/>
              <a:gd name="connsiteY48-1092" fmla="*/ 1828800 h 2641600"/>
              <a:gd name="connsiteX49-1093" fmla="*/ 2736850 w 2838450"/>
              <a:gd name="connsiteY49-1094" fmla="*/ 1574800 h 2641600"/>
              <a:gd name="connsiteX50-1095" fmla="*/ 2774950 w 2838450"/>
              <a:gd name="connsiteY50-1096" fmla="*/ 1485900 h 2641600"/>
              <a:gd name="connsiteX51-1097" fmla="*/ 2838450 w 2838450"/>
              <a:gd name="connsiteY51-1098" fmla="*/ 1225550 h 2641600"/>
              <a:gd name="connsiteX52-1099" fmla="*/ 2825750 w 2838450"/>
              <a:gd name="connsiteY52-1100" fmla="*/ 1104900 h 2641600"/>
              <a:gd name="connsiteX53-1101" fmla="*/ 2825750 w 2838450"/>
              <a:gd name="connsiteY53-1102" fmla="*/ 1035050 h 2641600"/>
              <a:gd name="connsiteX54-1103" fmla="*/ 2749550 w 2838450"/>
              <a:gd name="connsiteY54-1104" fmla="*/ 1016000 h 2641600"/>
              <a:gd name="connsiteX55-1105" fmla="*/ 2654300 w 2838450"/>
              <a:gd name="connsiteY55-1106" fmla="*/ 946150 h 2641600"/>
              <a:gd name="connsiteX56-1107" fmla="*/ 2451100 w 2838450"/>
              <a:gd name="connsiteY56-1108" fmla="*/ 869950 h 2641600"/>
              <a:gd name="connsiteX57-1109" fmla="*/ 2343150 w 2838450"/>
              <a:gd name="connsiteY57-1110" fmla="*/ 774700 h 2641600"/>
              <a:gd name="connsiteX58-1111" fmla="*/ 2051050 w 2838450"/>
              <a:gd name="connsiteY58-1112" fmla="*/ 660400 h 2641600"/>
              <a:gd name="connsiteX59-1113" fmla="*/ 1771650 w 2838450"/>
              <a:gd name="connsiteY59-1114" fmla="*/ 546100 h 2641600"/>
              <a:gd name="connsiteX60-1115" fmla="*/ 1631950 w 2838450"/>
              <a:gd name="connsiteY60-1116" fmla="*/ 488950 h 2641600"/>
              <a:gd name="connsiteX61-1117" fmla="*/ 1549400 w 2838450"/>
              <a:gd name="connsiteY61-1118" fmla="*/ 400050 h 2641600"/>
              <a:gd name="connsiteX62-1119" fmla="*/ 1479550 w 2838450"/>
              <a:gd name="connsiteY62-1120" fmla="*/ 374650 h 2641600"/>
              <a:gd name="connsiteX63-1121" fmla="*/ 1409700 w 2838450"/>
              <a:gd name="connsiteY63-1122" fmla="*/ 374650 h 2641600"/>
              <a:gd name="connsiteX64-1123" fmla="*/ 1314450 w 2838450"/>
              <a:gd name="connsiteY64-1124" fmla="*/ 311150 h 2641600"/>
              <a:gd name="connsiteX65-1125" fmla="*/ 1276350 w 2838450"/>
              <a:gd name="connsiteY65-1126" fmla="*/ 260350 h 2641600"/>
              <a:gd name="connsiteX66-1127" fmla="*/ 1187450 w 2838450"/>
              <a:gd name="connsiteY66-1128" fmla="*/ 260350 h 2641600"/>
              <a:gd name="connsiteX67-1129" fmla="*/ 1143000 w 2838450"/>
              <a:gd name="connsiteY67-1130" fmla="*/ 209550 h 2641600"/>
              <a:gd name="connsiteX68-1131" fmla="*/ 1162050 w 2838450"/>
              <a:gd name="connsiteY68-1132" fmla="*/ 158750 h 2641600"/>
              <a:gd name="connsiteX69-1133" fmla="*/ 1212850 w 2838450"/>
              <a:gd name="connsiteY69-1134" fmla="*/ 82550 h 2641600"/>
              <a:gd name="connsiteX70-1135" fmla="*/ 1066800 w 2838450"/>
              <a:gd name="connsiteY70-1136" fmla="*/ 0 h 2641600"/>
              <a:gd name="connsiteX0-1137" fmla="*/ 1066800 w 2838450"/>
              <a:gd name="connsiteY0-1138" fmla="*/ 0 h 2641600"/>
              <a:gd name="connsiteX1-1139" fmla="*/ 984250 w 2838450"/>
              <a:gd name="connsiteY1-1140" fmla="*/ 114300 h 2641600"/>
              <a:gd name="connsiteX2-1141" fmla="*/ 908050 w 2838450"/>
              <a:gd name="connsiteY2-1142" fmla="*/ 196850 h 2641600"/>
              <a:gd name="connsiteX3-1143" fmla="*/ 812800 w 2838450"/>
              <a:gd name="connsiteY3-1144" fmla="*/ 234950 h 2641600"/>
              <a:gd name="connsiteX4-1145" fmla="*/ 755650 w 2838450"/>
              <a:gd name="connsiteY4-1146" fmla="*/ 342900 h 2641600"/>
              <a:gd name="connsiteX5-1147" fmla="*/ 749300 w 2838450"/>
              <a:gd name="connsiteY5-1148" fmla="*/ 444500 h 2641600"/>
              <a:gd name="connsiteX6-1149" fmla="*/ 673100 w 2838450"/>
              <a:gd name="connsiteY6-1150" fmla="*/ 533400 h 2641600"/>
              <a:gd name="connsiteX7-1151" fmla="*/ 635000 w 2838450"/>
              <a:gd name="connsiteY7-1152" fmla="*/ 635000 h 2641600"/>
              <a:gd name="connsiteX8-1153" fmla="*/ 609600 w 2838450"/>
              <a:gd name="connsiteY8-1154" fmla="*/ 742950 h 2641600"/>
              <a:gd name="connsiteX9-1155" fmla="*/ 546100 w 2838450"/>
              <a:gd name="connsiteY9-1156" fmla="*/ 831850 h 2641600"/>
              <a:gd name="connsiteX10-1157" fmla="*/ 495300 w 2838450"/>
              <a:gd name="connsiteY10-1158" fmla="*/ 876300 h 2641600"/>
              <a:gd name="connsiteX11-1159" fmla="*/ 349250 w 2838450"/>
              <a:gd name="connsiteY11-1160" fmla="*/ 1054100 h 2641600"/>
              <a:gd name="connsiteX12-1161" fmla="*/ 355600 w 2838450"/>
              <a:gd name="connsiteY12-1162" fmla="*/ 1162050 h 2641600"/>
              <a:gd name="connsiteX13-1163" fmla="*/ 317500 w 2838450"/>
              <a:gd name="connsiteY13-1164" fmla="*/ 1225550 h 2641600"/>
              <a:gd name="connsiteX14-1165" fmla="*/ 268655 w 2838450"/>
              <a:gd name="connsiteY14-1166" fmla="*/ 1301750 h 2641600"/>
              <a:gd name="connsiteX15-1167" fmla="*/ 218411 w 2838450"/>
              <a:gd name="connsiteY15-1168" fmla="*/ 1396999 h 2641600"/>
              <a:gd name="connsiteX16-1169" fmla="*/ 268097 w 2838450"/>
              <a:gd name="connsiteY16-1170" fmla="*/ 1396999 h 2641600"/>
              <a:gd name="connsiteX17-1171" fmla="*/ 181435 w 2838450"/>
              <a:gd name="connsiteY17-1172" fmla="*/ 1519525 h 2641600"/>
              <a:gd name="connsiteX18-1173" fmla="*/ 168176 w 2838450"/>
              <a:gd name="connsiteY18-1174" fmla="*/ 1627476 h 2641600"/>
              <a:gd name="connsiteX19-1175" fmla="*/ 155757 w 2838450"/>
              <a:gd name="connsiteY19-1176" fmla="*/ 1708150 h 2641600"/>
              <a:gd name="connsiteX20-1177" fmla="*/ 184150 w 2838450"/>
              <a:gd name="connsiteY20-1178" fmla="*/ 1771650 h 2641600"/>
              <a:gd name="connsiteX21-1179" fmla="*/ 21849 w 2838450"/>
              <a:gd name="connsiteY21-1180" fmla="*/ 1835149 h 2641600"/>
              <a:gd name="connsiteX22-1181" fmla="*/ 0 w 2838450"/>
              <a:gd name="connsiteY22-1182" fmla="*/ 2203450 h 2641600"/>
              <a:gd name="connsiteX23-1183" fmla="*/ 19050 w 2838450"/>
              <a:gd name="connsiteY23-1184" fmla="*/ 2247900 h 2641600"/>
              <a:gd name="connsiteX24-1185" fmla="*/ 69850 w 2838450"/>
              <a:gd name="connsiteY24-1186" fmla="*/ 2286000 h 2641600"/>
              <a:gd name="connsiteX25-1187" fmla="*/ 171450 w 2838450"/>
              <a:gd name="connsiteY25-1188" fmla="*/ 2425700 h 2641600"/>
              <a:gd name="connsiteX26-1189" fmla="*/ 285750 w 2838450"/>
              <a:gd name="connsiteY26-1190" fmla="*/ 2463800 h 2641600"/>
              <a:gd name="connsiteX27-1191" fmla="*/ 444500 w 2838450"/>
              <a:gd name="connsiteY27-1192" fmla="*/ 2546350 h 2641600"/>
              <a:gd name="connsiteX28-1193" fmla="*/ 552450 w 2838450"/>
              <a:gd name="connsiteY28-1194" fmla="*/ 2571750 h 2641600"/>
              <a:gd name="connsiteX29-1195" fmla="*/ 717550 w 2838450"/>
              <a:gd name="connsiteY29-1196" fmla="*/ 2578100 h 2641600"/>
              <a:gd name="connsiteX30-1197" fmla="*/ 889000 w 2838450"/>
              <a:gd name="connsiteY30-1198" fmla="*/ 2578100 h 2641600"/>
              <a:gd name="connsiteX31-1199" fmla="*/ 1092200 w 2838450"/>
              <a:gd name="connsiteY31-1200" fmla="*/ 2590800 h 2641600"/>
              <a:gd name="connsiteX32-1201" fmla="*/ 1174750 w 2838450"/>
              <a:gd name="connsiteY32-1202" fmla="*/ 2616200 h 2641600"/>
              <a:gd name="connsiteX33-1203" fmla="*/ 1219200 w 2838450"/>
              <a:gd name="connsiteY33-1204" fmla="*/ 2641600 h 2641600"/>
              <a:gd name="connsiteX34-1205" fmla="*/ 1257300 w 2838450"/>
              <a:gd name="connsiteY34-1206" fmla="*/ 2584450 h 2641600"/>
              <a:gd name="connsiteX35-1207" fmla="*/ 1301750 w 2838450"/>
              <a:gd name="connsiteY35-1208" fmla="*/ 2438400 h 2641600"/>
              <a:gd name="connsiteX36-1209" fmla="*/ 1409700 w 2838450"/>
              <a:gd name="connsiteY36-1210" fmla="*/ 2324100 h 2641600"/>
              <a:gd name="connsiteX37-1211" fmla="*/ 1466850 w 2838450"/>
              <a:gd name="connsiteY37-1212" fmla="*/ 2114550 h 2641600"/>
              <a:gd name="connsiteX38-1213" fmla="*/ 1562100 w 2838450"/>
              <a:gd name="connsiteY38-1214" fmla="*/ 1943100 h 2641600"/>
              <a:gd name="connsiteX39-1215" fmla="*/ 1625600 w 2838450"/>
              <a:gd name="connsiteY39-1216" fmla="*/ 1936750 h 2641600"/>
              <a:gd name="connsiteX40-1217" fmla="*/ 1879600 w 2838450"/>
              <a:gd name="connsiteY40-1218" fmla="*/ 2006600 h 2641600"/>
              <a:gd name="connsiteX41-1219" fmla="*/ 1981200 w 2838450"/>
              <a:gd name="connsiteY41-1220" fmla="*/ 2044700 h 2641600"/>
              <a:gd name="connsiteX42-1221" fmla="*/ 2089150 w 2838450"/>
              <a:gd name="connsiteY42-1222" fmla="*/ 2051050 h 2641600"/>
              <a:gd name="connsiteX43-1223" fmla="*/ 2171700 w 2838450"/>
              <a:gd name="connsiteY43-1224" fmla="*/ 2114550 h 2641600"/>
              <a:gd name="connsiteX44-1225" fmla="*/ 2279650 w 2838450"/>
              <a:gd name="connsiteY44-1226" fmla="*/ 2178050 h 2641600"/>
              <a:gd name="connsiteX45-1227" fmla="*/ 2501900 w 2838450"/>
              <a:gd name="connsiteY45-1228" fmla="*/ 2171700 h 2641600"/>
              <a:gd name="connsiteX46-1229" fmla="*/ 2628900 w 2838450"/>
              <a:gd name="connsiteY46-1230" fmla="*/ 2209800 h 2641600"/>
              <a:gd name="connsiteX47-1231" fmla="*/ 2628900 w 2838450"/>
              <a:gd name="connsiteY47-1232" fmla="*/ 2209800 h 2641600"/>
              <a:gd name="connsiteX48-1233" fmla="*/ 2667000 w 2838450"/>
              <a:gd name="connsiteY48-1234" fmla="*/ 1828800 h 2641600"/>
              <a:gd name="connsiteX49-1235" fmla="*/ 2736850 w 2838450"/>
              <a:gd name="connsiteY49-1236" fmla="*/ 1574800 h 2641600"/>
              <a:gd name="connsiteX50-1237" fmla="*/ 2774950 w 2838450"/>
              <a:gd name="connsiteY50-1238" fmla="*/ 1485900 h 2641600"/>
              <a:gd name="connsiteX51-1239" fmla="*/ 2838450 w 2838450"/>
              <a:gd name="connsiteY51-1240" fmla="*/ 1225550 h 2641600"/>
              <a:gd name="connsiteX52-1241" fmla="*/ 2825750 w 2838450"/>
              <a:gd name="connsiteY52-1242" fmla="*/ 1104900 h 2641600"/>
              <a:gd name="connsiteX53-1243" fmla="*/ 2825750 w 2838450"/>
              <a:gd name="connsiteY53-1244" fmla="*/ 1035050 h 2641600"/>
              <a:gd name="connsiteX54-1245" fmla="*/ 2749550 w 2838450"/>
              <a:gd name="connsiteY54-1246" fmla="*/ 1016000 h 2641600"/>
              <a:gd name="connsiteX55-1247" fmla="*/ 2654300 w 2838450"/>
              <a:gd name="connsiteY55-1248" fmla="*/ 946150 h 2641600"/>
              <a:gd name="connsiteX56-1249" fmla="*/ 2451100 w 2838450"/>
              <a:gd name="connsiteY56-1250" fmla="*/ 869950 h 2641600"/>
              <a:gd name="connsiteX57-1251" fmla="*/ 2343150 w 2838450"/>
              <a:gd name="connsiteY57-1252" fmla="*/ 774700 h 2641600"/>
              <a:gd name="connsiteX58-1253" fmla="*/ 2051050 w 2838450"/>
              <a:gd name="connsiteY58-1254" fmla="*/ 660400 h 2641600"/>
              <a:gd name="connsiteX59-1255" fmla="*/ 1771650 w 2838450"/>
              <a:gd name="connsiteY59-1256" fmla="*/ 546100 h 2641600"/>
              <a:gd name="connsiteX60-1257" fmla="*/ 1631950 w 2838450"/>
              <a:gd name="connsiteY60-1258" fmla="*/ 488950 h 2641600"/>
              <a:gd name="connsiteX61-1259" fmla="*/ 1549400 w 2838450"/>
              <a:gd name="connsiteY61-1260" fmla="*/ 400050 h 2641600"/>
              <a:gd name="connsiteX62-1261" fmla="*/ 1479550 w 2838450"/>
              <a:gd name="connsiteY62-1262" fmla="*/ 374650 h 2641600"/>
              <a:gd name="connsiteX63-1263" fmla="*/ 1409700 w 2838450"/>
              <a:gd name="connsiteY63-1264" fmla="*/ 374650 h 2641600"/>
              <a:gd name="connsiteX64-1265" fmla="*/ 1314450 w 2838450"/>
              <a:gd name="connsiteY64-1266" fmla="*/ 311150 h 2641600"/>
              <a:gd name="connsiteX65-1267" fmla="*/ 1276350 w 2838450"/>
              <a:gd name="connsiteY65-1268" fmla="*/ 260350 h 2641600"/>
              <a:gd name="connsiteX66-1269" fmla="*/ 1187450 w 2838450"/>
              <a:gd name="connsiteY66-1270" fmla="*/ 260350 h 2641600"/>
              <a:gd name="connsiteX67-1271" fmla="*/ 1143000 w 2838450"/>
              <a:gd name="connsiteY67-1272" fmla="*/ 209550 h 2641600"/>
              <a:gd name="connsiteX68-1273" fmla="*/ 1162050 w 2838450"/>
              <a:gd name="connsiteY68-1274" fmla="*/ 158750 h 2641600"/>
              <a:gd name="connsiteX69-1275" fmla="*/ 1212850 w 2838450"/>
              <a:gd name="connsiteY69-1276" fmla="*/ 82550 h 2641600"/>
              <a:gd name="connsiteX70-1277" fmla="*/ 1066800 w 2838450"/>
              <a:gd name="connsiteY70-1278" fmla="*/ 0 h 2641600"/>
              <a:gd name="connsiteX0-1279" fmla="*/ 1066800 w 2838450"/>
              <a:gd name="connsiteY0-1280" fmla="*/ 0 h 2641600"/>
              <a:gd name="connsiteX1-1281" fmla="*/ 984250 w 2838450"/>
              <a:gd name="connsiteY1-1282" fmla="*/ 114300 h 2641600"/>
              <a:gd name="connsiteX2-1283" fmla="*/ 908050 w 2838450"/>
              <a:gd name="connsiteY2-1284" fmla="*/ 196850 h 2641600"/>
              <a:gd name="connsiteX3-1285" fmla="*/ 812800 w 2838450"/>
              <a:gd name="connsiteY3-1286" fmla="*/ 234950 h 2641600"/>
              <a:gd name="connsiteX4-1287" fmla="*/ 755650 w 2838450"/>
              <a:gd name="connsiteY4-1288" fmla="*/ 342900 h 2641600"/>
              <a:gd name="connsiteX5-1289" fmla="*/ 749300 w 2838450"/>
              <a:gd name="connsiteY5-1290" fmla="*/ 444500 h 2641600"/>
              <a:gd name="connsiteX6-1291" fmla="*/ 673100 w 2838450"/>
              <a:gd name="connsiteY6-1292" fmla="*/ 533400 h 2641600"/>
              <a:gd name="connsiteX7-1293" fmla="*/ 635000 w 2838450"/>
              <a:gd name="connsiteY7-1294" fmla="*/ 635000 h 2641600"/>
              <a:gd name="connsiteX8-1295" fmla="*/ 609600 w 2838450"/>
              <a:gd name="connsiteY8-1296" fmla="*/ 742950 h 2641600"/>
              <a:gd name="connsiteX9-1297" fmla="*/ 546100 w 2838450"/>
              <a:gd name="connsiteY9-1298" fmla="*/ 831850 h 2641600"/>
              <a:gd name="connsiteX10-1299" fmla="*/ 495300 w 2838450"/>
              <a:gd name="connsiteY10-1300" fmla="*/ 876300 h 2641600"/>
              <a:gd name="connsiteX11-1301" fmla="*/ 349250 w 2838450"/>
              <a:gd name="connsiteY11-1302" fmla="*/ 1054100 h 2641600"/>
              <a:gd name="connsiteX12-1303" fmla="*/ 355600 w 2838450"/>
              <a:gd name="connsiteY12-1304" fmla="*/ 1162050 h 2641600"/>
              <a:gd name="connsiteX13-1305" fmla="*/ 317500 w 2838450"/>
              <a:gd name="connsiteY13-1306" fmla="*/ 1225550 h 2641600"/>
              <a:gd name="connsiteX14-1307" fmla="*/ 268655 w 2838450"/>
              <a:gd name="connsiteY14-1308" fmla="*/ 1301750 h 2641600"/>
              <a:gd name="connsiteX15-1309" fmla="*/ 218411 w 2838450"/>
              <a:gd name="connsiteY15-1310" fmla="*/ 1396999 h 2641600"/>
              <a:gd name="connsiteX16-1311" fmla="*/ 268097 w 2838450"/>
              <a:gd name="connsiteY16-1312" fmla="*/ 1396999 h 2641600"/>
              <a:gd name="connsiteX17-1313" fmla="*/ 181435 w 2838450"/>
              <a:gd name="connsiteY17-1314" fmla="*/ 1519525 h 2641600"/>
              <a:gd name="connsiteX18-1315" fmla="*/ 168176 w 2838450"/>
              <a:gd name="connsiteY18-1316" fmla="*/ 1627476 h 2641600"/>
              <a:gd name="connsiteX19-1317" fmla="*/ 155757 w 2838450"/>
              <a:gd name="connsiteY19-1318" fmla="*/ 1708150 h 2641600"/>
              <a:gd name="connsiteX20-1319" fmla="*/ 72371 w 2838450"/>
              <a:gd name="connsiteY20-1320" fmla="*/ 1760826 h 2641600"/>
              <a:gd name="connsiteX21-1321" fmla="*/ 21849 w 2838450"/>
              <a:gd name="connsiteY21-1322" fmla="*/ 1835149 h 2641600"/>
              <a:gd name="connsiteX22-1323" fmla="*/ 0 w 2838450"/>
              <a:gd name="connsiteY22-1324" fmla="*/ 2203450 h 2641600"/>
              <a:gd name="connsiteX23-1325" fmla="*/ 19050 w 2838450"/>
              <a:gd name="connsiteY23-1326" fmla="*/ 2247900 h 2641600"/>
              <a:gd name="connsiteX24-1327" fmla="*/ 69850 w 2838450"/>
              <a:gd name="connsiteY24-1328" fmla="*/ 2286000 h 2641600"/>
              <a:gd name="connsiteX25-1329" fmla="*/ 171450 w 2838450"/>
              <a:gd name="connsiteY25-1330" fmla="*/ 2425700 h 2641600"/>
              <a:gd name="connsiteX26-1331" fmla="*/ 285750 w 2838450"/>
              <a:gd name="connsiteY26-1332" fmla="*/ 2463800 h 2641600"/>
              <a:gd name="connsiteX27-1333" fmla="*/ 444500 w 2838450"/>
              <a:gd name="connsiteY27-1334" fmla="*/ 2546350 h 2641600"/>
              <a:gd name="connsiteX28-1335" fmla="*/ 552450 w 2838450"/>
              <a:gd name="connsiteY28-1336" fmla="*/ 2571750 h 2641600"/>
              <a:gd name="connsiteX29-1337" fmla="*/ 717550 w 2838450"/>
              <a:gd name="connsiteY29-1338" fmla="*/ 2578100 h 2641600"/>
              <a:gd name="connsiteX30-1339" fmla="*/ 889000 w 2838450"/>
              <a:gd name="connsiteY30-1340" fmla="*/ 2578100 h 2641600"/>
              <a:gd name="connsiteX31-1341" fmla="*/ 1092200 w 2838450"/>
              <a:gd name="connsiteY31-1342" fmla="*/ 2590800 h 2641600"/>
              <a:gd name="connsiteX32-1343" fmla="*/ 1174750 w 2838450"/>
              <a:gd name="connsiteY32-1344" fmla="*/ 2616200 h 2641600"/>
              <a:gd name="connsiteX33-1345" fmla="*/ 1219200 w 2838450"/>
              <a:gd name="connsiteY33-1346" fmla="*/ 2641600 h 2641600"/>
              <a:gd name="connsiteX34-1347" fmla="*/ 1257300 w 2838450"/>
              <a:gd name="connsiteY34-1348" fmla="*/ 2584450 h 2641600"/>
              <a:gd name="connsiteX35-1349" fmla="*/ 1301750 w 2838450"/>
              <a:gd name="connsiteY35-1350" fmla="*/ 2438400 h 2641600"/>
              <a:gd name="connsiteX36-1351" fmla="*/ 1409700 w 2838450"/>
              <a:gd name="connsiteY36-1352" fmla="*/ 2324100 h 2641600"/>
              <a:gd name="connsiteX37-1353" fmla="*/ 1466850 w 2838450"/>
              <a:gd name="connsiteY37-1354" fmla="*/ 2114550 h 2641600"/>
              <a:gd name="connsiteX38-1355" fmla="*/ 1562100 w 2838450"/>
              <a:gd name="connsiteY38-1356" fmla="*/ 1943100 h 2641600"/>
              <a:gd name="connsiteX39-1357" fmla="*/ 1625600 w 2838450"/>
              <a:gd name="connsiteY39-1358" fmla="*/ 1936750 h 2641600"/>
              <a:gd name="connsiteX40-1359" fmla="*/ 1879600 w 2838450"/>
              <a:gd name="connsiteY40-1360" fmla="*/ 2006600 h 2641600"/>
              <a:gd name="connsiteX41-1361" fmla="*/ 1981200 w 2838450"/>
              <a:gd name="connsiteY41-1362" fmla="*/ 2044700 h 2641600"/>
              <a:gd name="connsiteX42-1363" fmla="*/ 2089150 w 2838450"/>
              <a:gd name="connsiteY42-1364" fmla="*/ 2051050 h 2641600"/>
              <a:gd name="connsiteX43-1365" fmla="*/ 2171700 w 2838450"/>
              <a:gd name="connsiteY43-1366" fmla="*/ 2114550 h 2641600"/>
              <a:gd name="connsiteX44-1367" fmla="*/ 2279650 w 2838450"/>
              <a:gd name="connsiteY44-1368" fmla="*/ 2178050 h 2641600"/>
              <a:gd name="connsiteX45-1369" fmla="*/ 2501900 w 2838450"/>
              <a:gd name="connsiteY45-1370" fmla="*/ 2171700 h 2641600"/>
              <a:gd name="connsiteX46-1371" fmla="*/ 2628900 w 2838450"/>
              <a:gd name="connsiteY46-1372" fmla="*/ 2209800 h 2641600"/>
              <a:gd name="connsiteX47-1373" fmla="*/ 2628900 w 2838450"/>
              <a:gd name="connsiteY47-1374" fmla="*/ 2209800 h 2641600"/>
              <a:gd name="connsiteX48-1375" fmla="*/ 2667000 w 2838450"/>
              <a:gd name="connsiteY48-1376" fmla="*/ 1828800 h 2641600"/>
              <a:gd name="connsiteX49-1377" fmla="*/ 2736850 w 2838450"/>
              <a:gd name="connsiteY49-1378" fmla="*/ 1574800 h 2641600"/>
              <a:gd name="connsiteX50-1379" fmla="*/ 2774950 w 2838450"/>
              <a:gd name="connsiteY50-1380" fmla="*/ 1485900 h 2641600"/>
              <a:gd name="connsiteX51-1381" fmla="*/ 2838450 w 2838450"/>
              <a:gd name="connsiteY51-1382" fmla="*/ 1225550 h 2641600"/>
              <a:gd name="connsiteX52-1383" fmla="*/ 2825750 w 2838450"/>
              <a:gd name="connsiteY52-1384" fmla="*/ 1104900 h 2641600"/>
              <a:gd name="connsiteX53-1385" fmla="*/ 2825750 w 2838450"/>
              <a:gd name="connsiteY53-1386" fmla="*/ 1035050 h 2641600"/>
              <a:gd name="connsiteX54-1387" fmla="*/ 2749550 w 2838450"/>
              <a:gd name="connsiteY54-1388" fmla="*/ 1016000 h 2641600"/>
              <a:gd name="connsiteX55-1389" fmla="*/ 2654300 w 2838450"/>
              <a:gd name="connsiteY55-1390" fmla="*/ 946150 h 2641600"/>
              <a:gd name="connsiteX56-1391" fmla="*/ 2451100 w 2838450"/>
              <a:gd name="connsiteY56-1392" fmla="*/ 869950 h 2641600"/>
              <a:gd name="connsiteX57-1393" fmla="*/ 2343150 w 2838450"/>
              <a:gd name="connsiteY57-1394" fmla="*/ 774700 h 2641600"/>
              <a:gd name="connsiteX58-1395" fmla="*/ 2051050 w 2838450"/>
              <a:gd name="connsiteY58-1396" fmla="*/ 660400 h 2641600"/>
              <a:gd name="connsiteX59-1397" fmla="*/ 1771650 w 2838450"/>
              <a:gd name="connsiteY59-1398" fmla="*/ 546100 h 2641600"/>
              <a:gd name="connsiteX60-1399" fmla="*/ 1631950 w 2838450"/>
              <a:gd name="connsiteY60-1400" fmla="*/ 488950 h 2641600"/>
              <a:gd name="connsiteX61-1401" fmla="*/ 1549400 w 2838450"/>
              <a:gd name="connsiteY61-1402" fmla="*/ 400050 h 2641600"/>
              <a:gd name="connsiteX62-1403" fmla="*/ 1479550 w 2838450"/>
              <a:gd name="connsiteY62-1404" fmla="*/ 374650 h 2641600"/>
              <a:gd name="connsiteX63-1405" fmla="*/ 1409700 w 2838450"/>
              <a:gd name="connsiteY63-1406" fmla="*/ 374650 h 2641600"/>
              <a:gd name="connsiteX64-1407" fmla="*/ 1314450 w 2838450"/>
              <a:gd name="connsiteY64-1408" fmla="*/ 311150 h 2641600"/>
              <a:gd name="connsiteX65-1409" fmla="*/ 1276350 w 2838450"/>
              <a:gd name="connsiteY65-1410" fmla="*/ 260350 h 2641600"/>
              <a:gd name="connsiteX66-1411" fmla="*/ 1187450 w 2838450"/>
              <a:gd name="connsiteY66-1412" fmla="*/ 260350 h 2641600"/>
              <a:gd name="connsiteX67-1413" fmla="*/ 1143000 w 2838450"/>
              <a:gd name="connsiteY67-1414" fmla="*/ 209550 h 2641600"/>
              <a:gd name="connsiteX68-1415" fmla="*/ 1162050 w 2838450"/>
              <a:gd name="connsiteY68-1416" fmla="*/ 158750 h 2641600"/>
              <a:gd name="connsiteX69-1417" fmla="*/ 1212850 w 2838450"/>
              <a:gd name="connsiteY69-1418" fmla="*/ 82550 h 2641600"/>
              <a:gd name="connsiteX70-1419" fmla="*/ 1066800 w 2838450"/>
              <a:gd name="connsiteY70-1420" fmla="*/ 0 h 2641600"/>
              <a:gd name="connsiteX0-1421" fmla="*/ 1191001 w 2962651"/>
              <a:gd name="connsiteY0-1422" fmla="*/ 0 h 2641600"/>
              <a:gd name="connsiteX1-1423" fmla="*/ 1108451 w 2962651"/>
              <a:gd name="connsiteY1-1424" fmla="*/ 114300 h 2641600"/>
              <a:gd name="connsiteX2-1425" fmla="*/ 1032251 w 2962651"/>
              <a:gd name="connsiteY2-1426" fmla="*/ 196850 h 2641600"/>
              <a:gd name="connsiteX3-1427" fmla="*/ 937001 w 2962651"/>
              <a:gd name="connsiteY3-1428" fmla="*/ 234950 h 2641600"/>
              <a:gd name="connsiteX4-1429" fmla="*/ 879851 w 2962651"/>
              <a:gd name="connsiteY4-1430" fmla="*/ 342900 h 2641600"/>
              <a:gd name="connsiteX5-1431" fmla="*/ 873501 w 2962651"/>
              <a:gd name="connsiteY5-1432" fmla="*/ 444500 h 2641600"/>
              <a:gd name="connsiteX6-1433" fmla="*/ 797301 w 2962651"/>
              <a:gd name="connsiteY6-1434" fmla="*/ 533400 h 2641600"/>
              <a:gd name="connsiteX7-1435" fmla="*/ 759201 w 2962651"/>
              <a:gd name="connsiteY7-1436" fmla="*/ 635000 h 2641600"/>
              <a:gd name="connsiteX8-1437" fmla="*/ 733801 w 2962651"/>
              <a:gd name="connsiteY8-1438" fmla="*/ 742950 h 2641600"/>
              <a:gd name="connsiteX9-1439" fmla="*/ 670301 w 2962651"/>
              <a:gd name="connsiteY9-1440" fmla="*/ 831850 h 2641600"/>
              <a:gd name="connsiteX10-1441" fmla="*/ 619501 w 2962651"/>
              <a:gd name="connsiteY10-1442" fmla="*/ 876300 h 2641600"/>
              <a:gd name="connsiteX11-1443" fmla="*/ 473451 w 2962651"/>
              <a:gd name="connsiteY11-1444" fmla="*/ 1054100 h 2641600"/>
              <a:gd name="connsiteX12-1445" fmla="*/ 479801 w 2962651"/>
              <a:gd name="connsiteY12-1446" fmla="*/ 1162050 h 2641600"/>
              <a:gd name="connsiteX13-1447" fmla="*/ 441701 w 2962651"/>
              <a:gd name="connsiteY13-1448" fmla="*/ 1225550 h 2641600"/>
              <a:gd name="connsiteX14-1449" fmla="*/ 392856 w 2962651"/>
              <a:gd name="connsiteY14-1450" fmla="*/ 1301750 h 2641600"/>
              <a:gd name="connsiteX15-1451" fmla="*/ 342612 w 2962651"/>
              <a:gd name="connsiteY15-1452" fmla="*/ 1396999 h 2641600"/>
              <a:gd name="connsiteX16-1453" fmla="*/ 392298 w 2962651"/>
              <a:gd name="connsiteY16-1454" fmla="*/ 1396999 h 2641600"/>
              <a:gd name="connsiteX17-1455" fmla="*/ 305636 w 2962651"/>
              <a:gd name="connsiteY17-1456" fmla="*/ 1519525 h 2641600"/>
              <a:gd name="connsiteX18-1457" fmla="*/ 292377 w 2962651"/>
              <a:gd name="connsiteY18-1458" fmla="*/ 1627476 h 2641600"/>
              <a:gd name="connsiteX19-1459" fmla="*/ 279958 w 2962651"/>
              <a:gd name="connsiteY19-1460" fmla="*/ 1708150 h 2641600"/>
              <a:gd name="connsiteX20-1461" fmla="*/ 196572 w 2962651"/>
              <a:gd name="connsiteY20-1462" fmla="*/ 1760826 h 2641600"/>
              <a:gd name="connsiteX21-1463" fmla="*/ 146050 w 2962651"/>
              <a:gd name="connsiteY21-1464" fmla="*/ 1835149 h 2641600"/>
              <a:gd name="connsiteX22-1465" fmla="*/ 0 w 2962651"/>
              <a:gd name="connsiteY22-1466" fmla="*/ 2192625 h 2641600"/>
              <a:gd name="connsiteX23-1467" fmla="*/ 143251 w 2962651"/>
              <a:gd name="connsiteY23-1468" fmla="*/ 2247900 h 2641600"/>
              <a:gd name="connsiteX24-1469" fmla="*/ 194051 w 2962651"/>
              <a:gd name="connsiteY24-1470" fmla="*/ 2286000 h 2641600"/>
              <a:gd name="connsiteX25-1471" fmla="*/ 295651 w 2962651"/>
              <a:gd name="connsiteY25-1472" fmla="*/ 2425700 h 2641600"/>
              <a:gd name="connsiteX26-1473" fmla="*/ 409951 w 2962651"/>
              <a:gd name="connsiteY26-1474" fmla="*/ 2463800 h 2641600"/>
              <a:gd name="connsiteX27-1475" fmla="*/ 568701 w 2962651"/>
              <a:gd name="connsiteY27-1476" fmla="*/ 2546350 h 2641600"/>
              <a:gd name="connsiteX28-1477" fmla="*/ 676651 w 2962651"/>
              <a:gd name="connsiteY28-1478" fmla="*/ 2571750 h 2641600"/>
              <a:gd name="connsiteX29-1479" fmla="*/ 841751 w 2962651"/>
              <a:gd name="connsiteY29-1480" fmla="*/ 2578100 h 2641600"/>
              <a:gd name="connsiteX30-1481" fmla="*/ 1013201 w 2962651"/>
              <a:gd name="connsiteY30-1482" fmla="*/ 2578100 h 2641600"/>
              <a:gd name="connsiteX31-1483" fmla="*/ 1216401 w 2962651"/>
              <a:gd name="connsiteY31-1484" fmla="*/ 2590800 h 2641600"/>
              <a:gd name="connsiteX32-1485" fmla="*/ 1298951 w 2962651"/>
              <a:gd name="connsiteY32-1486" fmla="*/ 2616200 h 2641600"/>
              <a:gd name="connsiteX33-1487" fmla="*/ 1343401 w 2962651"/>
              <a:gd name="connsiteY33-1488" fmla="*/ 2641600 h 2641600"/>
              <a:gd name="connsiteX34-1489" fmla="*/ 1381501 w 2962651"/>
              <a:gd name="connsiteY34-1490" fmla="*/ 2584450 h 2641600"/>
              <a:gd name="connsiteX35-1491" fmla="*/ 1425951 w 2962651"/>
              <a:gd name="connsiteY35-1492" fmla="*/ 2438400 h 2641600"/>
              <a:gd name="connsiteX36-1493" fmla="*/ 1533901 w 2962651"/>
              <a:gd name="connsiteY36-1494" fmla="*/ 2324100 h 2641600"/>
              <a:gd name="connsiteX37-1495" fmla="*/ 1591051 w 2962651"/>
              <a:gd name="connsiteY37-1496" fmla="*/ 2114550 h 2641600"/>
              <a:gd name="connsiteX38-1497" fmla="*/ 1686301 w 2962651"/>
              <a:gd name="connsiteY38-1498" fmla="*/ 1943100 h 2641600"/>
              <a:gd name="connsiteX39-1499" fmla="*/ 1749801 w 2962651"/>
              <a:gd name="connsiteY39-1500" fmla="*/ 1936750 h 2641600"/>
              <a:gd name="connsiteX40-1501" fmla="*/ 2003801 w 2962651"/>
              <a:gd name="connsiteY40-1502" fmla="*/ 2006600 h 2641600"/>
              <a:gd name="connsiteX41-1503" fmla="*/ 2105401 w 2962651"/>
              <a:gd name="connsiteY41-1504" fmla="*/ 2044700 h 2641600"/>
              <a:gd name="connsiteX42-1505" fmla="*/ 2213351 w 2962651"/>
              <a:gd name="connsiteY42-1506" fmla="*/ 2051050 h 2641600"/>
              <a:gd name="connsiteX43-1507" fmla="*/ 2295901 w 2962651"/>
              <a:gd name="connsiteY43-1508" fmla="*/ 2114550 h 2641600"/>
              <a:gd name="connsiteX44-1509" fmla="*/ 2403851 w 2962651"/>
              <a:gd name="connsiteY44-1510" fmla="*/ 2178050 h 2641600"/>
              <a:gd name="connsiteX45-1511" fmla="*/ 2626101 w 2962651"/>
              <a:gd name="connsiteY45-1512" fmla="*/ 2171700 h 2641600"/>
              <a:gd name="connsiteX46-1513" fmla="*/ 2753101 w 2962651"/>
              <a:gd name="connsiteY46-1514" fmla="*/ 2209800 h 2641600"/>
              <a:gd name="connsiteX47-1515" fmla="*/ 2753101 w 2962651"/>
              <a:gd name="connsiteY47-1516" fmla="*/ 2209800 h 2641600"/>
              <a:gd name="connsiteX48-1517" fmla="*/ 2791201 w 2962651"/>
              <a:gd name="connsiteY48-1518" fmla="*/ 1828800 h 2641600"/>
              <a:gd name="connsiteX49-1519" fmla="*/ 2861051 w 2962651"/>
              <a:gd name="connsiteY49-1520" fmla="*/ 1574800 h 2641600"/>
              <a:gd name="connsiteX50-1521" fmla="*/ 2899151 w 2962651"/>
              <a:gd name="connsiteY50-1522" fmla="*/ 1485900 h 2641600"/>
              <a:gd name="connsiteX51-1523" fmla="*/ 2962651 w 2962651"/>
              <a:gd name="connsiteY51-1524" fmla="*/ 1225550 h 2641600"/>
              <a:gd name="connsiteX52-1525" fmla="*/ 2949951 w 2962651"/>
              <a:gd name="connsiteY52-1526" fmla="*/ 1104900 h 2641600"/>
              <a:gd name="connsiteX53-1527" fmla="*/ 2949951 w 2962651"/>
              <a:gd name="connsiteY53-1528" fmla="*/ 1035050 h 2641600"/>
              <a:gd name="connsiteX54-1529" fmla="*/ 2873751 w 2962651"/>
              <a:gd name="connsiteY54-1530" fmla="*/ 1016000 h 2641600"/>
              <a:gd name="connsiteX55-1531" fmla="*/ 2778501 w 2962651"/>
              <a:gd name="connsiteY55-1532" fmla="*/ 946150 h 2641600"/>
              <a:gd name="connsiteX56-1533" fmla="*/ 2575301 w 2962651"/>
              <a:gd name="connsiteY56-1534" fmla="*/ 869950 h 2641600"/>
              <a:gd name="connsiteX57-1535" fmla="*/ 2467351 w 2962651"/>
              <a:gd name="connsiteY57-1536" fmla="*/ 774700 h 2641600"/>
              <a:gd name="connsiteX58-1537" fmla="*/ 2175251 w 2962651"/>
              <a:gd name="connsiteY58-1538" fmla="*/ 660400 h 2641600"/>
              <a:gd name="connsiteX59-1539" fmla="*/ 1895851 w 2962651"/>
              <a:gd name="connsiteY59-1540" fmla="*/ 546100 h 2641600"/>
              <a:gd name="connsiteX60-1541" fmla="*/ 1756151 w 2962651"/>
              <a:gd name="connsiteY60-1542" fmla="*/ 488950 h 2641600"/>
              <a:gd name="connsiteX61-1543" fmla="*/ 1673601 w 2962651"/>
              <a:gd name="connsiteY61-1544" fmla="*/ 400050 h 2641600"/>
              <a:gd name="connsiteX62-1545" fmla="*/ 1603751 w 2962651"/>
              <a:gd name="connsiteY62-1546" fmla="*/ 374650 h 2641600"/>
              <a:gd name="connsiteX63-1547" fmla="*/ 1533901 w 2962651"/>
              <a:gd name="connsiteY63-1548" fmla="*/ 374650 h 2641600"/>
              <a:gd name="connsiteX64-1549" fmla="*/ 1438651 w 2962651"/>
              <a:gd name="connsiteY64-1550" fmla="*/ 311150 h 2641600"/>
              <a:gd name="connsiteX65-1551" fmla="*/ 1400551 w 2962651"/>
              <a:gd name="connsiteY65-1552" fmla="*/ 260350 h 2641600"/>
              <a:gd name="connsiteX66-1553" fmla="*/ 1311651 w 2962651"/>
              <a:gd name="connsiteY66-1554" fmla="*/ 260350 h 2641600"/>
              <a:gd name="connsiteX67-1555" fmla="*/ 1267201 w 2962651"/>
              <a:gd name="connsiteY67-1556" fmla="*/ 209550 h 2641600"/>
              <a:gd name="connsiteX68-1557" fmla="*/ 1286251 w 2962651"/>
              <a:gd name="connsiteY68-1558" fmla="*/ 158750 h 2641600"/>
              <a:gd name="connsiteX69-1559" fmla="*/ 1337051 w 2962651"/>
              <a:gd name="connsiteY69-1560" fmla="*/ 82550 h 2641600"/>
              <a:gd name="connsiteX70-1561" fmla="*/ 1191001 w 2962651"/>
              <a:gd name="connsiteY70-1562" fmla="*/ 0 h 2641600"/>
              <a:gd name="connsiteX0-1563" fmla="*/ 1228263 w 2999913"/>
              <a:gd name="connsiteY0-1564" fmla="*/ 0 h 2641600"/>
              <a:gd name="connsiteX1-1565" fmla="*/ 1145713 w 2999913"/>
              <a:gd name="connsiteY1-1566" fmla="*/ 114300 h 2641600"/>
              <a:gd name="connsiteX2-1567" fmla="*/ 1069513 w 2999913"/>
              <a:gd name="connsiteY2-1568" fmla="*/ 196850 h 2641600"/>
              <a:gd name="connsiteX3-1569" fmla="*/ 974263 w 2999913"/>
              <a:gd name="connsiteY3-1570" fmla="*/ 234950 h 2641600"/>
              <a:gd name="connsiteX4-1571" fmla="*/ 917113 w 2999913"/>
              <a:gd name="connsiteY4-1572" fmla="*/ 342900 h 2641600"/>
              <a:gd name="connsiteX5-1573" fmla="*/ 910763 w 2999913"/>
              <a:gd name="connsiteY5-1574" fmla="*/ 444500 h 2641600"/>
              <a:gd name="connsiteX6-1575" fmla="*/ 834563 w 2999913"/>
              <a:gd name="connsiteY6-1576" fmla="*/ 533400 h 2641600"/>
              <a:gd name="connsiteX7-1577" fmla="*/ 796463 w 2999913"/>
              <a:gd name="connsiteY7-1578" fmla="*/ 635000 h 2641600"/>
              <a:gd name="connsiteX8-1579" fmla="*/ 771063 w 2999913"/>
              <a:gd name="connsiteY8-1580" fmla="*/ 742950 h 2641600"/>
              <a:gd name="connsiteX9-1581" fmla="*/ 707563 w 2999913"/>
              <a:gd name="connsiteY9-1582" fmla="*/ 831850 h 2641600"/>
              <a:gd name="connsiteX10-1583" fmla="*/ 656763 w 2999913"/>
              <a:gd name="connsiteY10-1584" fmla="*/ 876300 h 2641600"/>
              <a:gd name="connsiteX11-1585" fmla="*/ 510713 w 2999913"/>
              <a:gd name="connsiteY11-1586" fmla="*/ 1054100 h 2641600"/>
              <a:gd name="connsiteX12-1587" fmla="*/ 517063 w 2999913"/>
              <a:gd name="connsiteY12-1588" fmla="*/ 1162050 h 2641600"/>
              <a:gd name="connsiteX13-1589" fmla="*/ 478963 w 2999913"/>
              <a:gd name="connsiteY13-1590" fmla="*/ 1225550 h 2641600"/>
              <a:gd name="connsiteX14-1591" fmla="*/ 430118 w 2999913"/>
              <a:gd name="connsiteY14-1592" fmla="*/ 1301750 h 2641600"/>
              <a:gd name="connsiteX15-1593" fmla="*/ 379874 w 2999913"/>
              <a:gd name="connsiteY15-1594" fmla="*/ 1396999 h 2641600"/>
              <a:gd name="connsiteX16-1595" fmla="*/ 429560 w 2999913"/>
              <a:gd name="connsiteY16-1596" fmla="*/ 1396999 h 2641600"/>
              <a:gd name="connsiteX17-1597" fmla="*/ 342898 w 2999913"/>
              <a:gd name="connsiteY17-1598" fmla="*/ 1519525 h 2641600"/>
              <a:gd name="connsiteX18-1599" fmla="*/ 329639 w 2999913"/>
              <a:gd name="connsiteY18-1600" fmla="*/ 1627476 h 2641600"/>
              <a:gd name="connsiteX19-1601" fmla="*/ 317220 w 2999913"/>
              <a:gd name="connsiteY19-1602" fmla="*/ 1708150 h 2641600"/>
              <a:gd name="connsiteX20-1603" fmla="*/ 233834 w 2999913"/>
              <a:gd name="connsiteY20-1604" fmla="*/ 1760826 h 2641600"/>
              <a:gd name="connsiteX21-1605" fmla="*/ 183312 w 2999913"/>
              <a:gd name="connsiteY21-1606" fmla="*/ 1835149 h 2641600"/>
              <a:gd name="connsiteX22-1607" fmla="*/ 0 w 2999913"/>
              <a:gd name="connsiteY22-1608" fmla="*/ 2192625 h 2641600"/>
              <a:gd name="connsiteX23-1609" fmla="*/ 180513 w 2999913"/>
              <a:gd name="connsiteY23-1610" fmla="*/ 2247900 h 2641600"/>
              <a:gd name="connsiteX24-1611" fmla="*/ 231313 w 2999913"/>
              <a:gd name="connsiteY24-1612" fmla="*/ 2286000 h 2641600"/>
              <a:gd name="connsiteX25-1613" fmla="*/ 332913 w 2999913"/>
              <a:gd name="connsiteY25-1614" fmla="*/ 2425700 h 2641600"/>
              <a:gd name="connsiteX26-1615" fmla="*/ 447213 w 2999913"/>
              <a:gd name="connsiteY26-1616" fmla="*/ 2463800 h 2641600"/>
              <a:gd name="connsiteX27-1617" fmla="*/ 605963 w 2999913"/>
              <a:gd name="connsiteY27-1618" fmla="*/ 2546350 h 2641600"/>
              <a:gd name="connsiteX28-1619" fmla="*/ 713913 w 2999913"/>
              <a:gd name="connsiteY28-1620" fmla="*/ 2571750 h 2641600"/>
              <a:gd name="connsiteX29-1621" fmla="*/ 879013 w 2999913"/>
              <a:gd name="connsiteY29-1622" fmla="*/ 2578100 h 2641600"/>
              <a:gd name="connsiteX30-1623" fmla="*/ 1050463 w 2999913"/>
              <a:gd name="connsiteY30-1624" fmla="*/ 2578100 h 2641600"/>
              <a:gd name="connsiteX31-1625" fmla="*/ 1253663 w 2999913"/>
              <a:gd name="connsiteY31-1626" fmla="*/ 2590800 h 2641600"/>
              <a:gd name="connsiteX32-1627" fmla="*/ 1336213 w 2999913"/>
              <a:gd name="connsiteY32-1628" fmla="*/ 2616200 h 2641600"/>
              <a:gd name="connsiteX33-1629" fmla="*/ 1380663 w 2999913"/>
              <a:gd name="connsiteY33-1630" fmla="*/ 2641600 h 2641600"/>
              <a:gd name="connsiteX34-1631" fmla="*/ 1418763 w 2999913"/>
              <a:gd name="connsiteY34-1632" fmla="*/ 2584450 h 2641600"/>
              <a:gd name="connsiteX35-1633" fmla="*/ 1463213 w 2999913"/>
              <a:gd name="connsiteY35-1634" fmla="*/ 2438400 h 2641600"/>
              <a:gd name="connsiteX36-1635" fmla="*/ 1571163 w 2999913"/>
              <a:gd name="connsiteY36-1636" fmla="*/ 2324100 h 2641600"/>
              <a:gd name="connsiteX37-1637" fmla="*/ 1628313 w 2999913"/>
              <a:gd name="connsiteY37-1638" fmla="*/ 2114550 h 2641600"/>
              <a:gd name="connsiteX38-1639" fmla="*/ 1723563 w 2999913"/>
              <a:gd name="connsiteY38-1640" fmla="*/ 1943100 h 2641600"/>
              <a:gd name="connsiteX39-1641" fmla="*/ 1787063 w 2999913"/>
              <a:gd name="connsiteY39-1642" fmla="*/ 1936750 h 2641600"/>
              <a:gd name="connsiteX40-1643" fmla="*/ 2041063 w 2999913"/>
              <a:gd name="connsiteY40-1644" fmla="*/ 2006600 h 2641600"/>
              <a:gd name="connsiteX41-1645" fmla="*/ 2142663 w 2999913"/>
              <a:gd name="connsiteY41-1646" fmla="*/ 2044700 h 2641600"/>
              <a:gd name="connsiteX42-1647" fmla="*/ 2250613 w 2999913"/>
              <a:gd name="connsiteY42-1648" fmla="*/ 2051050 h 2641600"/>
              <a:gd name="connsiteX43-1649" fmla="*/ 2333163 w 2999913"/>
              <a:gd name="connsiteY43-1650" fmla="*/ 2114550 h 2641600"/>
              <a:gd name="connsiteX44-1651" fmla="*/ 2441113 w 2999913"/>
              <a:gd name="connsiteY44-1652" fmla="*/ 2178050 h 2641600"/>
              <a:gd name="connsiteX45-1653" fmla="*/ 2663363 w 2999913"/>
              <a:gd name="connsiteY45-1654" fmla="*/ 2171700 h 2641600"/>
              <a:gd name="connsiteX46-1655" fmla="*/ 2790363 w 2999913"/>
              <a:gd name="connsiteY46-1656" fmla="*/ 2209800 h 2641600"/>
              <a:gd name="connsiteX47-1657" fmla="*/ 2790363 w 2999913"/>
              <a:gd name="connsiteY47-1658" fmla="*/ 2209800 h 2641600"/>
              <a:gd name="connsiteX48-1659" fmla="*/ 2828463 w 2999913"/>
              <a:gd name="connsiteY48-1660" fmla="*/ 1828800 h 2641600"/>
              <a:gd name="connsiteX49-1661" fmla="*/ 2898313 w 2999913"/>
              <a:gd name="connsiteY49-1662" fmla="*/ 1574800 h 2641600"/>
              <a:gd name="connsiteX50-1663" fmla="*/ 2936413 w 2999913"/>
              <a:gd name="connsiteY50-1664" fmla="*/ 1485900 h 2641600"/>
              <a:gd name="connsiteX51-1665" fmla="*/ 2999913 w 2999913"/>
              <a:gd name="connsiteY51-1666" fmla="*/ 1225550 h 2641600"/>
              <a:gd name="connsiteX52-1667" fmla="*/ 2987213 w 2999913"/>
              <a:gd name="connsiteY52-1668" fmla="*/ 1104900 h 2641600"/>
              <a:gd name="connsiteX53-1669" fmla="*/ 2987213 w 2999913"/>
              <a:gd name="connsiteY53-1670" fmla="*/ 1035050 h 2641600"/>
              <a:gd name="connsiteX54-1671" fmla="*/ 2911013 w 2999913"/>
              <a:gd name="connsiteY54-1672" fmla="*/ 1016000 h 2641600"/>
              <a:gd name="connsiteX55-1673" fmla="*/ 2815763 w 2999913"/>
              <a:gd name="connsiteY55-1674" fmla="*/ 946150 h 2641600"/>
              <a:gd name="connsiteX56-1675" fmla="*/ 2612563 w 2999913"/>
              <a:gd name="connsiteY56-1676" fmla="*/ 869950 h 2641600"/>
              <a:gd name="connsiteX57-1677" fmla="*/ 2504613 w 2999913"/>
              <a:gd name="connsiteY57-1678" fmla="*/ 774700 h 2641600"/>
              <a:gd name="connsiteX58-1679" fmla="*/ 2212513 w 2999913"/>
              <a:gd name="connsiteY58-1680" fmla="*/ 660400 h 2641600"/>
              <a:gd name="connsiteX59-1681" fmla="*/ 1933113 w 2999913"/>
              <a:gd name="connsiteY59-1682" fmla="*/ 546100 h 2641600"/>
              <a:gd name="connsiteX60-1683" fmla="*/ 1793413 w 2999913"/>
              <a:gd name="connsiteY60-1684" fmla="*/ 488950 h 2641600"/>
              <a:gd name="connsiteX61-1685" fmla="*/ 1710863 w 2999913"/>
              <a:gd name="connsiteY61-1686" fmla="*/ 400050 h 2641600"/>
              <a:gd name="connsiteX62-1687" fmla="*/ 1641013 w 2999913"/>
              <a:gd name="connsiteY62-1688" fmla="*/ 374650 h 2641600"/>
              <a:gd name="connsiteX63-1689" fmla="*/ 1571163 w 2999913"/>
              <a:gd name="connsiteY63-1690" fmla="*/ 374650 h 2641600"/>
              <a:gd name="connsiteX64-1691" fmla="*/ 1475913 w 2999913"/>
              <a:gd name="connsiteY64-1692" fmla="*/ 311150 h 2641600"/>
              <a:gd name="connsiteX65-1693" fmla="*/ 1437813 w 2999913"/>
              <a:gd name="connsiteY65-1694" fmla="*/ 260350 h 2641600"/>
              <a:gd name="connsiteX66-1695" fmla="*/ 1348913 w 2999913"/>
              <a:gd name="connsiteY66-1696" fmla="*/ 260350 h 2641600"/>
              <a:gd name="connsiteX67-1697" fmla="*/ 1304463 w 2999913"/>
              <a:gd name="connsiteY67-1698" fmla="*/ 209550 h 2641600"/>
              <a:gd name="connsiteX68-1699" fmla="*/ 1323513 w 2999913"/>
              <a:gd name="connsiteY68-1700" fmla="*/ 158750 h 2641600"/>
              <a:gd name="connsiteX69-1701" fmla="*/ 1374313 w 2999913"/>
              <a:gd name="connsiteY69-1702" fmla="*/ 82550 h 2641600"/>
              <a:gd name="connsiteX70-1703" fmla="*/ 1228263 w 2999913"/>
              <a:gd name="connsiteY70-1704" fmla="*/ 0 h 2641600"/>
              <a:gd name="connsiteX0-1705" fmla="*/ 1228263 w 2999913"/>
              <a:gd name="connsiteY0-1706" fmla="*/ 0 h 2641600"/>
              <a:gd name="connsiteX1-1707" fmla="*/ 1145713 w 2999913"/>
              <a:gd name="connsiteY1-1708" fmla="*/ 114300 h 2641600"/>
              <a:gd name="connsiteX2-1709" fmla="*/ 1069513 w 2999913"/>
              <a:gd name="connsiteY2-1710" fmla="*/ 196850 h 2641600"/>
              <a:gd name="connsiteX3-1711" fmla="*/ 974263 w 2999913"/>
              <a:gd name="connsiteY3-1712" fmla="*/ 234950 h 2641600"/>
              <a:gd name="connsiteX4-1713" fmla="*/ 917113 w 2999913"/>
              <a:gd name="connsiteY4-1714" fmla="*/ 342900 h 2641600"/>
              <a:gd name="connsiteX5-1715" fmla="*/ 910763 w 2999913"/>
              <a:gd name="connsiteY5-1716" fmla="*/ 444500 h 2641600"/>
              <a:gd name="connsiteX6-1717" fmla="*/ 834563 w 2999913"/>
              <a:gd name="connsiteY6-1718" fmla="*/ 533400 h 2641600"/>
              <a:gd name="connsiteX7-1719" fmla="*/ 796463 w 2999913"/>
              <a:gd name="connsiteY7-1720" fmla="*/ 635000 h 2641600"/>
              <a:gd name="connsiteX8-1721" fmla="*/ 771063 w 2999913"/>
              <a:gd name="connsiteY8-1722" fmla="*/ 742950 h 2641600"/>
              <a:gd name="connsiteX9-1723" fmla="*/ 707563 w 2999913"/>
              <a:gd name="connsiteY9-1724" fmla="*/ 831850 h 2641600"/>
              <a:gd name="connsiteX10-1725" fmla="*/ 656763 w 2999913"/>
              <a:gd name="connsiteY10-1726" fmla="*/ 876300 h 2641600"/>
              <a:gd name="connsiteX11-1727" fmla="*/ 510713 w 2999913"/>
              <a:gd name="connsiteY11-1728" fmla="*/ 1054100 h 2641600"/>
              <a:gd name="connsiteX12-1729" fmla="*/ 479800 w 2999913"/>
              <a:gd name="connsiteY12-1730" fmla="*/ 1237827 h 2641600"/>
              <a:gd name="connsiteX13-1731" fmla="*/ 478963 w 2999913"/>
              <a:gd name="connsiteY13-1732" fmla="*/ 1225550 h 2641600"/>
              <a:gd name="connsiteX14-1733" fmla="*/ 430118 w 2999913"/>
              <a:gd name="connsiteY14-1734" fmla="*/ 1301750 h 2641600"/>
              <a:gd name="connsiteX15-1735" fmla="*/ 379874 w 2999913"/>
              <a:gd name="connsiteY15-1736" fmla="*/ 1396999 h 2641600"/>
              <a:gd name="connsiteX16-1737" fmla="*/ 429560 w 2999913"/>
              <a:gd name="connsiteY16-1738" fmla="*/ 1396999 h 2641600"/>
              <a:gd name="connsiteX17-1739" fmla="*/ 342898 w 2999913"/>
              <a:gd name="connsiteY17-1740" fmla="*/ 1519525 h 2641600"/>
              <a:gd name="connsiteX18-1741" fmla="*/ 329639 w 2999913"/>
              <a:gd name="connsiteY18-1742" fmla="*/ 1627476 h 2641600"/>
              <a:gd name="connsiteX19-1743" fmla="*/ 317220 w 2999913"/>
              <a:gd name="connsiteY19-1744" fmla="*/ 1708150 h 2641600"/>
              <a:gd name="connsiteX20-1745" fmla="*/ 233834 w 2999913"/>
              <a:gd name="connsiteY20-1746" fmla="*/ 1760826 h 2641600"/>
              <a:gd name="connsiteX21-1747" fmla="*/ 183312 w 2999913"/>
              <a:gd name="connsiteY21-1748" fmla="*/ 1835149 h 2641600"/>
              <a:gd name="connsiteX22-1749" fmla="*/ 0 w 2999913"/>
              <a:gd name="connsiteY22-1750" fmla="*/ 2192625 h 2641600"/>
              <a:gd name="connsiteX23-1751" fmla="*/ 180513 w 2999913"/>
              <a:gd name="connsiteY23-1752" fmla="*/ 2247900 h 2641600"/>
              <a:gd name="connsiteX24-1753" fmla="*/ 231313 w 2999913"/>
              <a:gd name="connsiteY24-1754" fmla="*/ 2286000 h 2641600"/>
              <a:gd name="connsiteX25-1755" fmla="*/ 332913 w 2999913"/>
              <a:gd name="connsiteY25-1756" fmla="*/ 2425700 h 2641600"/>
              <a:gd name="connsiteX26-1757" fmla="*/ 447213 w 2999913"/>
              <a:gd name="connsiteY26-1758" fmla="*/ 2463800 h 2641600"/>
              <a:gd name="connsiteX27-1759" fmla="*/ 605963 w 2999913"/>
              <a:gd name="connsiteY27-1760" fmla="*/ 2546350 h 2641600"/>
              <a:gd name="connsiteX28-1761" fmla="*/ 713913 w 2999913"/>
              <a:gd name="connsiteY28-1762" fmla="*/ 2571750 h 2641600"/>
              <a:gd name="connsiteX29-1763" fmla="*/ 879013 w 2999913"/>
              <a:gd name="connsiteY29-1764" fmla="*/ 2578100 h 2641600"/>
              <a:gd name="connsiteX30-1765" fmla="*/ 1050463 w 2999913"/>
              <a:gd name="connsiteY30-1766" fmla="*/ 2578100 h 2641600"/>
              <a:gd name="connsiteX31-1767" fmla="*/ 1253663 w 2999913"/>
              <a:gd name="connsiteY31-1768" fmla="*/ 2590800 h 2641600"/>
              <a:gd name="connsiteX32-1769" fmla="*/ 1336213 w 2999913"/>
              <a:gd name="connsiteY32-1770" fmla="*/ 2616200 h 2641600"/>
              <a:gd name="connsiteX33-1771" fmla="*/ 1380663 w 2999913"/>
              <a:gd name="connsiteY33-1772" fmla="*/ 2641600 h 2641600"/>
              <a:gd name="connsiteX34-1773" fmla="*/ 1418763 w 2999913"/>
              <a:gd name="connsiteY34-1774" fmla="*/ 2584450 h 2641600"/>
              <a:gd name="connsiteX35-1775" fmla="*/ 1463213 w 2999913"/>
              <a:gd name="connsiteY35-1776" fmla="*/ 2438400 h 2641600"/>
              <a:gd name="connsiteX36-1777" fmla="*/ 1571163 w 2999913"/>
              <a:gd name="connsiteY36-1778" fmla="*/ 2324100 h 2641600"/>
              <a:gd name="connsiteX37-1779" fmla="*/ 1628313 w 2999913"/>
              <a:gd name="connsiteY37-1780" fmla="*/ 2114550 h 2641600"/>
              <a:gd name="connsiteX38-1781" fmla="*/ 1723563 w 2999913"/>
              <a:gd name="connsiteY38-1782" fmla="*/ 1943100 h 2641600"/>
              <a:gd name="connsiteX39-1783" fmla="*/ 1787063 w 2999913"/>
              <a:gd name="connsiteY39-1784" fmla="*/ 1936750 h 2641600"/>
              <a:gd name="connsiteX40-1785" fmla="*/ 2041063 w 2999913"/>
              <a:gd name="connsiteY40-1786" fmla="*/ 2006600 h 2641600"/>
              <a:gd name="connsiteX41-1787" fmla="*/ 2142663 w 2999913"/>
              <a:gd name="connsiteY41-1788" fmla="*/ 2044700 h 2641600"/>
              <a:gd name="connsiteX42-1789" fmla="*/ 2250613 w 2999913"/>
              <a:gd name="connsiteY42-1790" fmla="*/ 2051050 h 2641600"/>
              <a:gd name="connsiteX43-1791" fmla="*/ 2333163 w 2999913"/>
              <a:gd name="connsiteY43-1792" fmla="*/ 2114550 h 2641600"/>
              <a:gd name="connsiteX44-1793" fmla="*/ 2441113 w 2999913"/>
              <a:gd name="connsiteY44-1794" fmla="*/ 2178050 h 2641600"/>
              <a:gd name="connsiteX45-1795" fmla="*/ 2663363 w 2999913"/>
              <a:gd name="connsiteY45-1796" fmla="*/ 2171700 h 2641600"/>
              <a:gd name="connsiteX46-1797" fmla="*/ 2790363 w 2999913"/>
              <a:gd name="connsiteY46-1798" fmla="*/ 2209800 h 2641600"/>
              <a:gd name="connsiteX47-1799" fmla="*/ 2790363 w 2999913"/>
              <a:gd name="connsiteY47-1800" fmla="*/ 2209800 h 2641600"/>
              <a:gd name="connsiteX48-1801" fmla="*/ 2828463 w 2999913"/>
              <a:gd name="connsiteY48-1802" fmla="*/ 1828800 h 2641600"/>
              <a:gd name="connsiteX49-1803" fmla="*/ 2898313 w 2999913"/>
              <a:gd name="connsiteY49-1804" fmla="*/ 1574800 h 2641600"/>
              <a:gd name="connsiteX50-1805" fmla="*/ 2936413 w 2999913"/>
              <a:gd name="connsiteY50-1806" fmla="*/ 1485900 h 2641600"/>
              <a:gd name="connsiteX51-1807" fmla="*/ 2999913 w 2999913"/>
              <a:gd name="connsiteY51-1808" fmla="*/ 1225550 h 2641600"/>
              <a:gd name="connsiteX52-1809" fmla="*/ 2987213 w 2999913"/>
              <a:gd name="connsiteY52-1810" fmla="*/ 1104900 h 2641600"/>
              <a:gd name="connsiteX53-1811" fmla="*/ 2987213 w 2999913"/>
              <a:gd name="connsiteY53-1812" fmla="*/ 1035050 h 2641600"/>
              <a:gd name="connsiteX54-1813" fmla="*/ 2911013 w 2999913"/>
              <a:gd name="connsiteY54-1814" fmla="*/ 1016000 h 2641600"/>
              <a:gd name="connsiteX55-1815" fmla="*/ 2815763 w 2999913"/>
              <a:gd name="connsiteY55-1816" fmla="*/ 946150 h 2641600"/>
              <a:gd name="connsiteX56-1817" fmla="*/ 2612563 w 2999913"/>
              <a:gd name="connsiteY56-1818" fmla="*/ 869950 h 2641600"/>
              <a:gd name="connsiteX57-1819" fmla="*/ 2504613 w 2999913"/>
              <a:gd name="connsiteY57-1820" fmla="*/ 774700 h 2641600"/>
              <a:gd name="connsiteX58-1821" fmla="*/ 2212513 w 2999913"/>
              <a:gd name="connsiteY58-1822" fmla="*/ 660400 h 2641600"/>
              <a:gd name="connsiteX59-1823" fmla="*/ 1933113 w 2999913"/>
              <a:gd name="connsiteY59-1824" fmla="*/ 546100 h 2641600"/>
              <a:gd name="connsiteX60-1825" fmla="*/ 1793413 w 2999913"/>
              <a:gd name="connsiteY60-1826" fmla="*/ 488950 h 2641600"/>
              <a:gd name="connsiteX61-1827" fmla="*/ 1710863 w 2999913"/>
              <a:gd name="connsiteY61-1828" fmla="*/ 400050 h 2641600"/>
              <a:gd name="connsiteX62-1829" fmla="*/ 1641013 w 2999913"/>
              <a:gd name="connsiteY62-1830" fmla="*/ 374650 h 2641600"/>
              <a:gd name="connsiteX63-1831" fmla="*/ 1571163 w 2999913"/>
              <a:gd name="connsiteY63-1832" fmla="*/ 374650 h 2641600"/>
              <a:gd name="connsiteX64-1833" fmla="*/ 1475913 w 2999913"/>
              <a:gd name="connsiteY64-1834" fmla="*/ 311150 h 2641600"/>
              <a:gd name="connsiteX65-1835" fmla="*/ 1437813 w 2999913"/>
              <a:gd name="connsiteY65-1836" fmla="*/ 260350 h 2641600"/>
              <a:gd name="connsiteX66-1837" fmla="*/ 1348913 w 2999913"/>
              <a:gd name="connsiteY66-1838" fmla="*/ 260350 h 2641600"/>
              <a:gd name="connsiteX67-1839" fmla="*/ 1304463 w 2999913"/>
              <a:gd name="connsiteY67-1840" fmla="*/ 209550 h 2641600"/>
              <a:gd name="connsiteX68-1841" fmla="*/ 1323513 w 2999913"/>
              <a:gd name="connsiteY68-1842" fmla="*/ 158750 h 2641600"/>
              <a:gd name="connsiteX69-1843" fmla="*/ 1374313 w 2999913"/>
              <a:gd name="connsiteY69-1844" fmla="*/ 82550 h 2641600"/>
              <a:gd name="connsiteX70-1845" fmla="*/ 1228263 w 2999913"/>
              <a:gd name="connsiteY70-1846" fmla="*/ 0 h 2641600"/>
              <a:gd name="connsiteX0-1847" fmla="*/ 1228263 w 2999913"/>
              <a:gd name="connsiteY0-1848" fmla="*/ 0 h 2641600"/>
              <a:gd name="connsiteX1-1849" fmla="*/ 1145713 w 2999913"/>
              <a:gd name="connsiteY1-1850" fmla="*/ 114300 h 2641600"/>
              <a:gd name="connsiteX2-1851" fmla="*/ 1069513 w 2999913"/>
              <a:gd name="connsiteY2-1852" fmla="*/ 196850 h 2641600"/>
              <a:gd name="connsiteX3-1853" fmla="*/ 974263 w 2999913"/>
              <a:gd name="connsiteY3-1854" fmla="*/ 234950 h 2641600"/>
              <a:gd name="connsiteX4-1855" fmla="*/ 917113 w 2999913"/>
              <a:gd name="connsiteY4-1856" fmla="*/ 342900 h 2641600"/>
              <a:gd name="connsiteX5-1857" fmla="*/ 910763 w 2999913"/>
              <a:gd name="connsiteY5-1858" fmla="*/ 444500 h 2641600"/>
              <a:gd name="connsiteX6-1859" fmla="*/ 834563 w 2999913"/>
              <a:gd name="connsiteY6-1860" fmla="*/ 533400 h 2641600"/>
              <a:gd name="connsiteX7-1861" fmla="*/ 796463 w 2999913"/>
              <a:gd name="connsiteY7-1862" fmla="*/ 635000 h 2641600"/>
              <a:gd name="connsiteX8-1863" fmla="*/ 771063 w 2999913"/>
              <a:gd name="connsiteY8-1864" fmla="*/ 742950 h 2641600"/>
              <a:gd name="connsiteX9-1865" fmla="*/ 707563 w 2999913"/>
              <a:gd name="connsiteY9-1866" fmla="*/ 831850 h 2641600"/>
              <a:gd name="connsiteX10-1867" fmla="*/ 656763 w 2999913"/>
              <a:gd name="connsiteY10-1868" fmla="*/ 876300 h 2641600"/>
              <a:gd name="connsiteX11-1869" fmla="*/ 510713 w 2999913"/>
              <a:gd name="connsiteY11-1870" fmla="*/ 1054100 h 2641600"/>
              <a:gd name="connsiteX12-1871" fmla="*/ 492219 w 2999913"/>
              <a:gd name="connsiteY12-1872" fmla="*/ 1183697 h 2641600"/>
              <a:gd name="connsiteX13-1873" fmla="*/ 478963 w 2999913"/>
              <a:gd name="connsiteY13-1874" fmla="*/ 1225550 h 2641600"/>
              <a:gd name="connsiteX14-1875" fmla="*/ 430118 w 2999913"/>
              <a:gd name="connsiteY14-1876" fmla="*/ 1301750 h 2641600"/>
              <a:gd name="connsiteX15-1877" fmla="*/ 379874 w 2999913"/>
              <a:gd name="connsiteY15-1878" fmla="*/ 1396999 h 2641600"/>
              <a:gd name="connsiteX16-1879" fmla="*/ 429560 w 2999913"/>
              <a:gd name="connsiteY16-1880" fmla="*/ 1396999 h 2641600"/>
              <a:gd name="connsiteX17-1881" fmla="*/ 342898 w 2999913"/>
              <a:gd name="connsiteY17-1882" fmla="*/ 1519525 h 2641600"/>
              <a:gd name="connsiteX18-1883" fmla="*/ 329639 w 2999913"/>
              <a:gd name="connsiteY18-1884" fmla="*/ 1627476 h 2641600"/>
              <a:gd name="connsiteX19-1885" fmla="*/ 317220 w 2999913"/>
              <a:gd name="connsiteY19-1886" fmla="*/ 1708150 h 2641600"/>
              <a:gd name="connsiteX20-1887" fmla="*/ 233834 w 2999913"/>
              <a:gd name="connsiteY20-1888" fmla="*/ 1760826 h 2641600"/>
              <a:gd name="connsiteX21-1889" fmla="*/ 183312 w 2999913"/>
              <a:gd name="connsiteY21-1890" fmla="*/ 1835149 h 2641600"/>
              <a:gd name="connsiteX22-1891" fmla="*/ 0 w 2999913"/>
              <a:gd name="connsiteY22-1892" fmla="*/ 2192625 h 2641600"/>
              <a:gd name="connsiteX23-1893" fmla="*/ 180513 w 2999913"/>
              <a:gd name="connsiteY23-1894" fmla="*/ 2247900 h 2641600"/>
              <a:gd name="connsiteX24-1895" fmla="*/ 231313 w 2999913"/>
              <a:gd name="connsiteY24-1896" fmla="*/ 2286000 h 2641600"/>
              <a:gd name="connsiteX25-1897" fmla="*/ 332913 w 2999913"/>
              <a:gd name="connsiteY25-1898" fmla="*/ 2425700 h 2641600"/>
              <a:gd name="connsiteX26-1899" fmla="*/ 447213 w 2999913"/>
              <a:gd name="connsiteY26-1900" fmla="*/ 2463800 h 2641600"/>
              <a:gd name="connsiteX27-1901" fmla="*/ 605963 w 2999913"/>
              <a:gd name="connsiteY27-1902" fmla="*/ 2546350 h 2641600"/>
              <a:gd name="connsiteX28-1903" fmla="*/ 713913 w 2999913"/>
              <a:gd name="connsiteY28-1904" fmla="*/ 2571750 h 2641600"/>
              <a:gd name="connsiteX29-1905" fmla="*/ 879013 w 2999913"/>
              <a:gd name="connsiteY29-1906" fmla="*/ 2578100 h 2641600"/>
              <a:gd name="connsiteX30-1907" fmla="*/ 1050463 w 2999913"/>
              <a:gd name="connsiteY30-1908" fmla="*/ 2578100 h 2641600"/>
              <a:gd name="connsiteX31-1909" fmla="*/ 1253663 w 2999913"/>
              <a:gd name="connsiteY31-1910" fmla="*/ 2590800 h 2641600"/>
              <a:gd name="connsiteX32-1911" fmla="*/ 1336213 w 2999913"/>
              <a:gd name="connsiteY32-1912" fmla="*/ 2616200 h 2641600"/>
              <a:gd name="connsiteX33-1913" fmla="*/ 1380663 w 2999913"/>
              <a:gd name="connsiteY33-1914" fmla="*/ 2641600 h 2641600"/>
              <a:gd name="connsiteX34-1915" fmla="*/ 1418763 w 2999913"/>
              <a:gd name="connsiteY34-1916" fmla="*/ 2584450 h 2641600"/>
              <a:gd name="connsiteX35-1917" fmla="*/ 1463213 w 2999913"/>
              <a:gd name="connsiteY35-1918" fmla="*/ 2438400 h 2641600"/>
              <a:gd name="connsiteX36-1919" fmla="*/ 1571163 w 2999913"/>
              <a:gd name="connsiteY36-1920" fmla="*/ 2324100 h 2641600"/>
              <a:gd name="connsiteX37-1921" fmla="*/ 1628313 w 2999913"/>
              <a:gd name="connsiteY37-1922" fmla="*/ 2114550 h 2641600"/>
              <a:gd name="connsiteX38-1923" fmla="*/ 1723563 w 2999913"/>
              <a:gd name="connsiteY38-1924" fmla="*/ 1943100 h 2641600"/>
              <a:gd name="connsiteX39-1925" fmla="*/ 1787063 w 2999913"/>
              <a:gd name="connsiteY39-1926" fmla="*/ 1936750 h 2641600"/>
              <a:gd name="connsiteX40-1927" fmla="*/ 2041063 w 2999913"/>
              <a:gd name="connsiteY40-1928" fmla="*/ 2006600 h 2641600"/>
              <a:gd name="connsiteX41-1929" fmla="*/ 2142663 w 2999913"/>
              <a:gd name="connsiteY41-1930" fmla="*/ 2044700 h 2641600"/>
              <a:gd name="connsiteX42-1931" fmla="*/ 2250613 w 2999913"/>
              <a:gd name="connsiteY42-1932" fmla="*/ 2051050 h 2641600"/>
              <a:gd name="connsiteX43-1933" fmla="*/ 2333163 w 2999913"/>
              <a:gd name="connsiteY43-1934" fmla="*/ 2114550 h 2641600"/>
              <a:gd name="connsiteX44-1935" fmla="*/ 2441113 w 2999913"/>
              <a:gd name="connsiteY44-1936" fmla="*/ 2178050 h 2641600"/>
              <a:gd name="connsiteX45-1937" fmla="*/ 2663363 w 2999913"/>
              <a:gd name="connsiteY45-1938" fmla="*/ 2171700 h 2641600"/>
              <a:gd name="connsiteX46-1939" fmla="*/ 2790363 w 2999913"/>
              <a:gd name="connsiteY46-1940" fmla="*/ 2209800 h 2641600"/>
              <a:gd name="connsiteX47-1941" fmla="*/ 2790363 w 2999913"/>
              <a:gd name="connsiteY47-1942" fmla="*/ 2209800 h 2641600"/>
              <a:gd name="connsiteX48-1943" fmla="*/ 2828463 w 2999913"/>
              <a:gd name="connsiteY48-1944" fmla="*/ 1828800 h 2641600"/>
              <a:gd name="connsiteX49-1945" fmla="*/ 2898313 w 2999913"/>
              <a:gd name="connsiteY49-1946" fmla="*/ 1574800 h 2641600"/>
              <a:gd name="connsiteX50-1947" fmla="*/ 2936413 w 2999913"/>
              <a:gd name="connsiteY50-1948" fmla="*/ 1485900 h 2641600"/>
              <a:gd name="connsiteX51-1949" fmla="*/ 2999913 w 2999913"/>
              <a:gd name="connsiteY51-1950" fmla="*/ 1225550 h 2641600"/>
              <a:gd name="connsiteX52-1951" fmla="*/ 2987213 w 2999913"/>
              <a:gd name="connsiteY52-1952" fmla="*/ 1104900 h 2641600"/>
              <a:gd name="connsiteX53-1953" fmla="*/ 2987213 w 2999913"/>
              <a:gd name="connsiteY53-1954" fmla="*/ 1035050 h 2641600"/>
              <a:gd name="connsiteX54-1955" fmla="*/ 2911013 w 2999913"/>
              <a:gd name="connsiteY54-1956" fmla="*/ 1016000 h 2641600"/>
              <a:gd name="connsiteX55-1957" fmla="*/ 2815763 w 2999913"/>
              <a:gd name="connsiteY55-1958" fmla="*/ 946150 h 2641600"/>
              <a:gd name="connsiteX56-1959" fmla="*/ 2612563 w 2999913"/>
              <a:gd name="connsiteY56-1960" fmla="*/ 869950 h 2641600"/>
              <a:gd name="connsiteX57-1961" fmla="*/ 2504613 w 2999913"/>
              <a:gd name="connsiteY57-1962" fmla="*/ 774700 h 2641600"/>
              <a:gd name="connsiteX58-1963" fmla="*/ 2212513 w 2999913"/>
              <a:gd name="connsiteY58-1964" fmla="*/ 660400 h 2641600"/>
              <a:gd name="connsiteX59-1965" fmla="*/ 1933113 w 2999913"/>
              <a:gd name="connsiteY59-1966" fmla="*/ 546100 h 2641600"/>
              <a:gd name="connsiteX60-1967" fmla="*/ 1793413 w 2999913"/>
              <a:gd name="connsiteY60-1968" fmla="*/ 488950 h 2641600"/>
              <a:gd name="connsiteX61-1969" fmla="*/ 1710863 w 2999913"/>
              <a:gd name="connsiteY61-1970" fmla="*/ 400050 h 2641600"/>
              <a:gd name="connsiteX62-1971" fmla="*/ 1641013 w 2999913"/>
              <a:gd name="connsiteY62-1972" fmla="*/ 374650 h 2641600"/>
              <a:gd name="connsiteX63-1973" fmla="*/ 1571163 w 2999913"/>
              <a:gd name="connsiteY63-1974" fmla="*/ 374650 h 2641600"/>
              <a:gd name="connsiteX64-1975" fmla="*/ 1475913 w 2999913"/>
              <a:gd name="connsiteY64-1976" fmla="*/ 311150 h 2641600"/>
              <a:gd name="connsiteX65-1977" fmla="*/ 1437813 w 2999913"/>
              <a:gd name="connsiteY65-1978" fmla="*/ 260350 h 2641600"/>
              <a:gd name="connsiteX66-1979" fmla="*/ 1348913 w 2999913"/>
              <a:gd name="connsiteY66-1980" fmla="*/ 260350 h 2641600"/>
              <a:gd name="connsiteX67-1981" fmla="*/ 1304463 w 2999913"/>
              <a:gd name="connsiteY67-1982" fmla="*/ 209550 h 2641600"/>
              <a:gd name="connsiteX68-1983" fmla="*/ 1323513 w 2999913"/>
              <a:gd name="connsiteY68-1984" fmla="*/ 158750 h 2641600"/>
              <a:gd name="connsiteX69-1985" fmla="*/ 1374313 w 2999913"/>
              <a:gd name="connsiteY69-1986" fmla="*/ 82550 h 2641600"/>
              <a:gd name="connsiteX70-1987" fmla="*/ 1228263 w 2999913"/>
              <a:gd name="connsiteY70-1988" fmla="*/ 0 h 2641600"/>
              <a:gd name="connsiteX0-1989" fmla="*/ 1228263 w 2999913"/>
              <a:gd name="connsiteY0-1990" fmla="*/ 0 h 2641600"/>
              <a:gd name="connsiteX1-1991" fmla="*/ 1145713 w 2999913"/>
              <a:gd name="connsiteY1-1992" fmla="*/ 114300 h 2641600"/>
              <a:gd name="connsiteX2-1993" fmla="*/ 1069513 w 2999913"/>
              <a:gd name="connsiteY2-1994" fmla="*/ 196850 h 2641600"/>
              <a:gd name="connsiteX3-1995" fmla="*/ 974263 w 2999913"/>
              <a:gd name="connsiteY3-1996" fmla="*/ 234950 h 2641600"/>
              <a:gd name="connsiteX4-1997" fmla="*/ 917113 w 2999913"/>
              <a:gd name="connsiteY4-1998" fmla="*/ 342900 h 2641600"/>
              <a:gd name="connsiteX5-1999" fmla="*/ 910763 w 2999913"/>
              <a:gd name="connsiteY5-2000" fmla="*/ 444500 h 2641600"/>
              <a:gd name="connsiteX6-2001" fmla="*/ 834563 w 2999913"/>
              <a:gd name="connsiteY6-2002" fmla="*/ 533400 h 2641600"/>
              <a:gd name="connsiteX7-2003" fmla="*/ 796463 w 2999913"/>
              <a:gd name="connsiteY7-2004" fmla="*/ 635000 h 2641600"/>
              <a:gd name="connsiteX8-2005" fmla="*/ 771063 w 2999913"/>
              <a:gd name="connsiteY8-2006" fmla="*/ 742950 h 2641600"/>
              <a:gd name="connsiteX9-2007" fmla="*/ 707563 w 2999913"/>
              <a:gd name="connsiteY9-2008" fmla="*/ 831850 h 2641600"/>
              <a:gd name="connsiteX10-2009" fmla="*/ 656763 w 2999913"/>
              <a:gd name="connsiteY10-2010" fmla="*/ 876300 h 2641600"/>
              <a:gd name="connsiteX11-2011" fmla="*/ 510713 w 2999913"/>
              <a:gd name="connsiteY11-2012" fmla="*/ 1054100 h 2641600"/>
              <a:gd name="connsiteX12-2013" fmla="*/ 492219 w 2999913"/>
              <a:gd name="connsiteY12-2014" fmla="*/ 1183697 h 2641600"/>
              <a:gd name="connsiteX13-2015" fmla="*/ 478963 w 2999913"/>
              <a:gd name="connsiteY13-2016" fmla="*/ 1225550 h 2641600"/>
              <a:gd name="connsiteX14-2017" fmla="*/ 430118 w 2999913"/>
              <a:gd name="connsiteY14-2018" fmla="*/ 1301750 h 2641600"/>
              <a:gd name="connsiteX15-2019" fmla="*/ 379874 w 2999913"/>
              <a:gd name="connsiteY15-2020" fmla="*/ 1396999 h 2641600"/>
              <a:gd name="connsiteX16-2021" fmla="*/ 367460 w 2999913"/>
              <a:gd name="connsiteY16-2022" fmla="*/ 1418647 h 2641600"/>
              <a:gd name="connsiteX17-2023" fmla="*/ 342898 w 2999913"/>
              <a:gd name="connsiteY17-2024" fmla="*/ 1519525 h 2641600"/>
              <a:gd name="connsiteX18-2025" fmla="*/ 329639 w 2999913"/>
              <a:gd name="connsiteY18-2026" fmla="*/ 1627476 h 2641600"/>
              <a:gd name="connsiteX19-2027" fmla="*/ 317220 w 2999913"/>
              <a:gd name="connsiteY19-2028" fmla="*/ 1708150 h 2641600"/>
              <a:gd name="connsiteX20-2029" fmla="*/ 233834 w 2999913"/>
              <a:gd name="connsiteY20-2030" fmla="*/ 1760826 h 2641600"/>
              <a:gd name="connsiteX21-2031" fmla="*/ 183312 w 2999913"/>
              <a:gd name="connsiteY21-2032" fmla="*/ 1835149 h 2641600"/>
              <a:gd name="connsiteX22-2033" fmla="*/ 0 w 2999913"/>
              <a:gd name="connsiteY22-2034" fmla="*/ 2192625 h 2641600"/>
              <a:gd name="connsiteX23-2035" fmla="*/ 180513 w 2999913"/>
              <a:gd name="connsiteY23-2036" fmla="*/ 2247900 h 2641600"/>
              <a:gd name="connsiteX24-2037" fmla="*/ 231313 w 2999913"/>
              <a:gd name="connsiteY24-2038" fmla="*/ 2286000 h 2641600"/>
              <a:gd name="connsiteX25-2039" fmla="*/ 332913 w 2999913"/>
              <a:gd name="connsiteY25-2040" fmla="*/ 2425700 h 2641600"/>
              <a:gd name="connsiteX26-2041" fmla="*/ 447213 w 2999913"/>
              <a:gd name="connsiteY26-2042" fmla="*/ 2463800 h 2641600"/>
              <a:gd name="connsiteX27-2043" fmla="*/ 605963 w 2999913"/>
              <a:gd name="connsiteY27-2044" fmla="*/ 2546350 h 2641600"/>
              <a:gd name="connsiteX28-2045" fmla="*/ 713913 w 2999913"/>
              <a:gd name="connsiteY28-2046" fmla="*/ 2571750 h 2641600"/>
              <a:gd name="connsiteX29-2047" fmla="*/ 879013 w 2999913"/>
              <a:gd name="connsiteY29-2048" fmla="*/ 2578100 h 2641600"/>
              <a:gd name="connsiteX30-2049" fmla="*/ 1050463 w 2999913"/>
              <a:gd name="connsiteY30-2050" fmla="*/ 2578100 h 2641600"/>
              <a:gd name="connsiteX31-2051" fmla="*/ 1253663 w 2999913"/>
              <a:gd name="connsiteY31-2052" fmla="*/ 2590800 h 2641600"/>
              <a:gd name="connsiteX32-2053" fmla="*/ 1336213 w 2999913"/>
              <a:gd name="connsiteY32-2054" fmla="*/ 2616200 h 2641600"/>
              <a:gd name="connsiteX33-2055" fmla="*/ 1380663 w 2999913"/>
              <a:gd name="connsiteY33-2056" fmla="*/ 2641600 h 2641600"/>
              <a:gd name="connsiteX34-2057" fmla="*/ 1418763 w 2999913"/>
              <a:gd name="connsiteY34-2058" fmla="*/ 2584450 h 2641600"/>
              <a:gd name="connsiteX35-2059" fmla="*/ 1463213 w 2999913"/>
              <a:gd name="connsiteY35-2060" fmla="*/ 2438400 h 2641600"/>
              <a:gd name="connsiteX36-2061" fmla="*/ 1571163 w 2999913"/>
              <a:gd name="connsiteY36-2062" fmla="*/ 2324100 h 2641600"/>
              <a:gd name="connsiteX37-2063" fmla="*/ 1628313 w 2999913"/>
              <a:gd name="connsiteY37-2064" fmla="*/ 2114550 h 2641600"/>
              <a:gd name="connsiteX38-2065" fmla="*/ 1723563 w 2999913"/>
              <a:gd name="connsiteY38-2066" fmla="*/ 1943100 h 2641600"/>
              <a:gd name="connsiteX39-2067" fmla="*/ 1787063 w 2999913"/>
              <a:gd name="connsiteY39-2068" fmla="*/ 1936750 h 2641600"/>
              <a:gd name="connsiteX40-2069" fmla="*/ 2041063 w 2999913"/>
              <a:gd name="connsiteY40-2070" fmla="*/ 2006600 h 2641600"/>
              <a:gd name="connsiteX41-2071" fmla="*/ 2142663 w 2999913"/>
              <a:gd name="connsiteY41-2072" fmla="*/ 2044700 h 2641600"/>
              <a:gd name="connsiteX42-2073" fmla="*/ 2250613 w 2999913"/>
              <a:gd name="connsiteY42-2074" fmla="*/ 2051050 h 2641600"/>
              <a:gd name="connsiteX43-2075" fmla="*/ 2333163 w 2999913"/>
              <a:gd name="connsiteY43-2076" fmla="*/ 2114550 h 2641600"/>
              <a:gd name="connsiteX44-2077" fmla="*/ 2441113 w 2999913"/>
              <a:gd name="connsiteY44-2078" fmla="*/ 2178050 h 2641600"/>
              <a:gd name="connsiteX45-2079" fmla="*/ 2663363 w 2999913"/>
              <a:gd name="connsiteY45-2080" fmla="*/ 2171700 h 2641600"/>
              <a:gd name="connsiteX46-2081" fmla="*/ 2790363 w 2999913"/>
              <a:gd name="connsiteY46-2082" fmla="*/ 2209800 h 2641600"/>
              <a:gd name="connsiteX47-2083" fmla="*/ 2790363 w 2999913"/>
              <a:gd name="connsiteY47-2084" fmla="*/ 2209800 h 2641600"/>
              <a:gd name="connsiteX48-2085" fmla="*/ 2828463 w 2999913"/>
              <a:gd name="connsiteY48-2086" fmla="*/ 1828800 h 2641600"/>
              <a:gd name="connsiteX49-2087" fmla="*/ 2898313 w 2999913"/>
              <a:gd name="connsiteY49-2088" fmla="*/ 1574800 h 2641600"/>
              <a:gd name="connsiteX50-2089" fmla="*/ 2936413 w 2999913"/>
              <a:gd name="connsiteY50-2090" fmla="*/ 1485900 h 2641600"/>
              <a:gd name="connsiteX51-2091" fmla="*/ 2999913 w 2999913"/>
              <a:gd name="connsiteY51-2092" fmla="*/ 1225550 h 2641600"/>
              <a:gd name="connsiteX52-2093" fmla="*/ 2987213 w 2999913"/>
              <a:gd name="connsiteY52-2094" fmla="*/ 1104900 h 2641600"/>
              <a:gd name="connsiteX53-2095" fmla="*/ 2987213 w 2999913"/>
              <a:gd name="connsiteY53-2096" fmla="*/ 1035050 h 2641600"/>
              <a:gd name="connsiteX54-2097" fmla="*/ 2911013 w 2999913"/>
              <a:gd name="connsiteY54-2098" fmla="*/ 1016000 h 2641600"/>
              <a:gd name="connsiteX55-2099" fmla="*/ 2815763 w 2999913"/>
              <a:gd name="connsiteY55-2100" fmla="*/ 946150 h 2641600"/>
              <a:gd name="connsiteX56-2101" fmla="*/ 2612563 w 2999913"/>
              <a:gd name="connsiteY56-2102" fmla="*/ 869950 h 2641600"/>
              <a:gd name="connsiteX57-2103" fmla="*/ 2504613 w 2999913"/>
              <a:gd name="connsiteY57-2104" fmla="*/ 774700 h 2641600"/>
              <a:gd name="connsiteX58-2105" fmla="*/ 2212513 w 2999913"/>
              <a:gd name="connsiteY58-2106" fmla="*/ 660400 h 2641600"/>
              <a:gd name="connsiteX59-2107" fmla="*/ 1933113 w 2999913"/>
              <a:gd name="connsiteY59-2108" fmla="*/ 546100 h 2641600"/>
              <a:gd name="connsiteX60-2109" fmla="*/ 1793413 w 2999913"/>
              <a:gd name="connsiteY60-2110" fmla="*/ 488950 h 2641600"/>
              <a:gd name="connsiteX61-2111" fmla="*/ 1710863 w 2999913"/>
              <a:gd name="connsiteY61-2112" fmla="*/ 400050 h 2641600"/>
              <a:gd name="connsiteX62-2113" fmla="*/ 1641013 w 2999913"/>
              <a:gd name="connsiteY62-2114" fmla="*/ 374650 h 2641600"/>
              <a:gd name="connsiteX63-2115" fmla="*/ 1571163 w 2999913"/>
              <a:gd name="connsiteY63-2116" fmla="*/ 374650 h 2641600"/>
              <a:gd name="connsiteX64-2117" fmla="*/ 1475913 w 2999913"/>
              <a:gd name="connsiteY64-2118" fmla="*/ 311150 h 2641600"/>
              <a:gd name="connsiteX65-2119" fmla="*/ 1437813 w 2999913"/>
              <a:gd name="connsiteY65-2120" fmla="*/ 260350 h 2641600"/>
              <a:gd name="connsiteX66-2121" fmla="*/ 1348913 w 2999913"/>
              <a:gd name="connsiteY66-2122" fmla="*/ 260350 h 2641600"/>
              <a:gd name="connsiteX67-2123" fmla="*/ 1304463 w 2999913"/>
              <a:gd name="connsiteY67-2124" fmla="*/ 209550 h 2641600"/>
              <a:gd name="connsiteX68-2125" fmla="*/ 1323513 w 2999913"/>
              <a:gd name="connsiteY68-2126" fmla="*/ 158750 h 2641600"/>
              <a:gd name="connsiteX69-2127" fmla="*/ 1374313 w 2999913"/>
              <a:gd name="connsiteY69-2128" fmla="*/ 82550 h 2641600"/>
              <a:gd name="connsiteX70-2129" fmla="*/ 1228263 w 2999913"/>
              <a:gd name="connsiteY70-2130" fmla="*/ 0 h 2641600"/>
              <a:gd name="connsiteX0-2131" fmla="*/ 1228263 w 2999913"/>
              <a:gd name="connsiteY0-2132" fmla="*/ 0 h 2745041"/>
              <a:gd name="connsiteX1-2133" fmla="*/ 1145713 w 2999913"/>
              <a:gd name="connsiteY1-2134" fmla="*/ 114300 h 2745041"/>
              <a:gd name="connsiteX2-2135" fmla="*/ 1069513 w 2999913"/>
              <a:gd name="connsiteY2-2136" fmla="*/ 196850 h 2745041"/>
              <a:gd name="connsiteX3-2137" fmla="*/ 974263 w 2999913"/>
              <a:gd name="connsiteY3-2138" fmla="*/ 234950 h 2745041"/>
              <a:gd name="connsiteX4-2139" fmla="*/ 917113 w 2999913"/>
              <a:gd name="connsiteY4-2140" fmla="*/ 342900 h 2745041"/>
              <a:gd name="connsiteX5-2141" fmla="*/ 910763 w 2999913"/>
              <a:gd name="connsiteY5-2142" fmla="*/ 444500 h 2745041"/>
              <a:gd name="connsiteX6-2143" fmla="*/ 834563 w 2999913"/>
              <a:gd name="connsiteY6-2144" fmla="*/ 533400 h 2745041"/>
              <a:gd name="connsiteX7-2145" fmla="*/ 796463 w 2999913"/>
              <a:gd name="connsiteY7-2146" fmla="*/ 635000 h 2745041"/>
              <a:gd name="connsiteX8-2147" fmla="*/ 771063 w 2999913"/>
              <a:gd name="connsiteY8-2148" fmla="*/ 742950 h 2745041"/>
              <a:gd name="connsiteX9-2149" fmla="*/ 707563 w 2999913"/>
              <a:gd name="connsiteY9-2150" fmla="*/ 831850 h 2745041"/>
              <a:gd name="connsiteX10-2151" fmla="*/ 656763 w 2999913"/>
              <a:gd name="connsiteY10-2152" fmla="*/ 876300 h 2745041"/>
              <a:gd name="connsiteX11-2153" fmla="*/ 510713 w 2999913"/>
              <a:gd name="connsiteY11-2154" fmla="*/ 1054100 h 2745041"/>
              <a:gd name="connsiteX12-2155" fmla="*/ 492219 w 2999913"/>
              <a:gd name="connsiteY12-2156" fmla="*/ 1183697 h 2745041"/>
              <a:gd name="connsiteX13-2157" fmla="*/ 478963 w 2999913"/>
              <a:gd name="connsiteY13-2158" fmla="*/ 1225550 h 2745041"/>
              <a:gd name="connsiteX14-2159" fmla="*/ 430118 w 2999913"/>
              <a:gd name="connsiteY14-2160" fmla="*/ 1301750 h 2745041"/>
              <a:gd name="connsiteX15-2161" fmla="*/ 379874 w 2999913"/>
              <a:gd name="connsiteY15-2162" fmla="*/ 1396999 h 2745041"/>
              <a:gd name="connsiteX16-2163" fmla="*/ 367460 w 2999913"/>
              <a:gd name="connsiteY16-2164" fmla="*/ 1418647 h 2745041"/>
              <a:gd name="connsiteX17-2165" fmla="*/ 342898 w 2999913"/>
              <a:gd name="connsiteY17-2166" fmla="*/ 1519525 h 2745041"/>
              <a:gd name="connsiteX18-2167" fmla="*/ 329639 w 2999913"/>
              <a:gd name="connsiteY18-2168" fmla="*/ 1627476 h 2745041"/>
              <a:gd name="connsiteX19-2169" fmla="*/ 317220 w 2999913"/>
              <a:gd name="connsiteY19-2170" fmla="*/ 1708150 h 2745041"/>
              <a:gd name="connsiteX20-2171" fmla="*/ 233834 w 2999913"/>
              <a:gd name="connsiteY20-2172" fmla="*/ 1760826 h 2745041"/>
              <a:gd name="connsiteX21-2173" fmla="*/ 183312 w 2999913"/>
              <a:gd name="connsiteY21-2174" fmla="*/ 1835149 h 2745041"/>
              <a:gd name="connsiteX22-2175" fmla="*/ 0 w 2999913"/>
              <a:gd name="connsiteY22-2176" fmla="*/ 2192625 h 2745041"/>
              <a:gd name="connsiteX23-2177" fmla="*/ 180513 w 2999913"/>
              <a:gd name="connsiteY23-2178" fmla="*/ 2247900 h 2745041"/>
              <a:gd name="connsiteX24-2179" fmla="*/ 231313 w 2999913"/>
              <a:gd name="connsiteY24-2180" fmla="*/ 2286000 h 2745041"/>
              <a:gd name="connsiteX25-2181" fmla="*/ 332913 w 2999913"/>
              <a:gd name="connsiteY25-2182" fmla="*/ 2425700 h 2745041"/>
              <a:gd name="connsiteX26-2183" fmla="*/ 447213 w 2999913"/>
              <a:gd name="connsiteY26-2184" fmla="*/ 2463800 h 2745041"/>
              <a:gd name="connsiteX27-2185" fmla="*/ 605963 w 2999913"/>
              <a:gd name="connsiteY27-2186" fmla="*/ 2546350 h 2745041"/>
              <a:gd name="connsiteX28-2187" fmla="*/ 713913 w 2999913"/>
              <a:gd name="connsiteY28-2188" fmla="*/ 2571750 h 2745041"/>
              <a:gd name="connsiteX29-2189" fmla="*/ 879013 w 2999913"/>
              <a:gd name="connsiteY29-2190" fmla="*/ 2578100 h 2745041"/>
              <a:gd name="connsiteX30-2191" fmla="*/ 1050463 w 2999913"/>
              <a:gd name="connsiteY30-2192" fmla="*/ 2578100 h 2745041"/>
              <a:gd name="connsiteX31-2193" fmla="*/ 1253663 w 2999913"/>
              <a:gd name="connsiteY31-2194" fmla="*/ 2590800 h 2745041"/>
              <a:gd name="connsiteX32-2195" fmla="*/ 1336213 w 2999913"/>
              <a:gd name="connsiteY32-2196" fmla="*/ 2616200 h 2745041"/>
              <a:gd name="connsiteX33-2197" fmla="*/ 1380663 w 2999913"/>
              <a:gd name="connsiteY33-2198" fmla="*/ 2641600 h 2745041"/>
              <a:gd name="connsiteX34-2199" fmla="*/ 1418763 w 2999913"/>
              <a:gd name="connsiteY34-2200" fmla="*/ 2584450 h 2745041"/>
              <a:gd name="connsiteX35-2201" fmla="*/ 1463213 w 2999913"/>
              <a:gd name="connsiteY35-2202" fmla="*/ 2438400 h 2745041"/>
              <a:gd name="connsiteX36-2203" fmla="*/ 1571163 w 2999913"/>
              <a:gd name="connsiteY36-2204" fmla="*/ 2324100 h 2745041"/>
              <a:gd name="connsiteX37-2205" fmla="*/ 1628313 w 2999913"/>
              <a:gd name="connsiteY37-2206" fmla="*/ 2114550 h 2745041"/>
              <a:gd name="connsiteX38-2207" fmla="*/ 1723563 w 2999913"/>
              <a:gd name="connsiteY38-2208" fmla="*/ 1943100 h 2745041"/>
              <a:gd name="connsiteX39-2209" fmla="*/ 1902989 w 2999913"/>
              <a:gd name="connsiteY39-2210" fmla="*/ 2745041 h 2745041"/>
              <a:gd name="connsiteX40-2211" fmla="*/ 2041063 w 2999913"/>
              <a:gd name="connsiteY40-2212" fmla="*/ 2006600 h 2745041"/>
              <a:gd name="connsiteX41-2213" fmla="*/ 2142663 w 2999913"/>
              <a:gd name="connsiteY41-2214" fmla="*/ 2044700 h 2745041"/>
              <a:gd name="connsiteX42-2215" fmla="*/ 2250613 w 2999913"/>
              <a:gd name="connsiteY42-2216" fmla="*/ 2051050 h 2745041"/>
              <a:gd name="connsiteX43-2217" fmla="*/ 2333163 w 2999913"/>
              <a:gd name="connsiteY43-2218" fmla="*/ 2114550 h 2745041"/>
              <a:gd name="connsiteX44-2219" fmla="*/ 2441113 w 2999913"/>
              <a:gd name="connsiteY44-2220" fmla="*/ 2178050 h 2745041"/>
              <a:gd name="connsiteX45-2221" fmla="*/ 2663363 w 2999913"/>
              <a:gd name="connsiteY45-2222" fmla="*/ 2171700 h 2745041"/>
              <a:gd name="connsiteX46-2223" fmla="*/ 2790363 w 2999913"/>
              <a:gd name="connsiteY46-2224" fmla="*/ 2209800 h 2745041"/>
              <a:gd name="connsiteX47-2225" fmla="*/ 2790363 w 2999913"/>
              <a:gd name="connsiteY47-2226" fmla="*/ 2209800 h 2745041"/>
              <a:gd name="connsiteX48-2227" fmla="*/ 2828463 w 2999913"/>
              <a:gd name="connsiteY48-2228" fmla="*/ 1828800 h 2745041"/>
              <a:gd name="connsiteX49-2229" fmla="*/ 2898313 w 2999913"/>
              <a:gd name="connsiteY49-2230" fmla="*/ 1574800 h 2745041"/>
              <a:gd name="connsiteX50-2231" fmla="*/ 2936413 w 2999913"/>
              <a:gd name="connsiteY50-2232" fmla="*/ 1485900 h 2745041"/>
              <a:gd name="connsiteX51-2233" fmla="*/ 2999913 w 2999913"/>
              <a:gd name="connsiteY51-2234" fmla="*/ 1225550 h 2745041"/>
              <a:gd name="connsiteX52-2235" fmla="*/ 2987213 w 2999913"/>
              <a:gd name="connsiteY52-2236" fmla="*/ 1104900 h 2745041"/>
              <a:gd name="connsiteX53-2237" fmla="*/ 2987213 w 2999913"/>
              <a:gd name="connsiteY53-2238" fmla="*/ 1035050 h 2745041"/>
              <a:gd name="connsiteX54-2239" fmla="*/ 2911013 w 2999913"/>
              <a:gd name="connsiteY54-2240" fmla="*/ 1016000 h 2745041"/>
              <a:gd name="connsiteX55-2241" fmla="*/ 2815763 w 2999913"/>
              <a:gd name="connsiteY55-2242" fmla="*/ 946150 h 2745041"/>
              <a:gd name="connsiteX56-2243" fmla="*/ 2612563 w 2999913"/>
              <a:gd name="connsiteY56-2244" fmla="*/ 869950 h 2745041"/>
              <a:gd name="connsiteX57-2245" fmla="*/ 2504613 w 2999913"/>
              <a:gd name="connsiteY57-2246" fmla="*/ 774700 h 2745041"/>
              <a:gd name="connsiteX58-2247" fmla="*/ 2212513 w 2999913"/>
              <a:gd name="connsiteY58-2248" fmla="*/ 660400 h 2745041"/>
              <a:gd name="connsiteX59-2249" fmla="*/ 1933113 w 2999913"/>
              <a:gd name="connsiteY59-2250" fmla="*/ 546100 h 2745041"/>
              <a:gd name="connsiteX60-2251" fmla="*/ 1793413 w 2999913"/>
              <a:gd name="connsiteY60-2252" fmla="*/ 488950 h 2745041"/>
              <a:gd name="connsiteX61-2253" fmla="*/ 1710863 w 2999913"/>
              <a:gd name="connsiteY61-2254" fmla="*/ 400050 h 2745041"/>
              <a:gd name="connsiteX62-2255" fmla="*/ 1641013 w 2999913"/>
              <a:gd name="connsiteY62-2256" fmla="*/ 374650 h 2745041"/>
              <a:gd name="connsiteX63-2257" fmla="*/ 1571163 w 2999913"/>
              <a:gd name="connsiteY63-2258" fmla="*/ 374650 h 2745041"/>
              <a:gd name="connsiteX64-2259" fmla="*/ 1475913 w 2999913"/>
              <a:gd name="connsiteY64-2260" fmla="*/ 311150 h 2745041"/>
              <a:gd name="connsiteX65-2261" fmla="*/ 1437813 w 2999913"/>
              <a:gd name="connsiteY65-2262" fmla="*/ 260350 h 2745041"/>
              <a:gd name="connsiteX66-2263" fmla="*/ 1348913 w 2999913"/>
              <a:gd name="connsiteY66-2264" fmla="*/ 260350 h 2745041"/>
              <a:gd name="connsiteX67-2265" fmla="*/ 1304463 w 2999913"/>
              <a:gd name="connsiteY67-2266" fmla="*/ 209550 h 2745041"/>
              <a:gd name="connsiteX68-2267" fmla="*/ 1323513 w 2999913"/>
              <a:gd name="connsiteY68-2268" fmla="*/ 158750 h 2745041"/>
              <a:gd name="connsiteX69-2269" fmla="*/ 1374313 w 2999913"/>
              <a:gd name="connsiteY69-2270" fmla="*/ 82550 h 2745041"/>
              <a:gd name="connsiteX70-2271" fmla="*/ 1228263 w 2999913"/>
              <a:gd name="connsiteY70-2272" fmla="*/ 0 h 2745041"/>
              <a:gd name="connsiteX0-2273" fmla="*/ 1228263 w 2999913"/>
              <a:gd name="connsiteY0-2274" fmla="*/ 0 h 2745041"/>
              <a:gd name="connsiteX1-2275" fmla="*/ 1145713 w 2999913"/>
              <a:gd name="connsiteY1-2276" fmla="*/ 114300 h 2745041"/>
              <a:gd name="connsiteX2-2277" fmla="*/ 1069513 w 2999913"/>
              <a:gd name="connsiteY2-2278" fmla="*/ 196850 h 2745041"/>
              <a:gd name="connsiteX3-2279" fmla="*/ 974263 w 2999913"/>
              <a:gd name="connsiteY3-2280" fmla="*/ 234950 h 2745041"/>
              <a:gd name="connsiteX4-2281" fmla="*/ 917113 w 2999913"/>
              <a:gd name="connsiteY4-2282" fmla="*/ 342900 h 2745041"/>
              <a:gd name="connsiteX5-2283" fmla="*/ 910763 w 2999913"/>
              <a:gd name="connsiteY5-2284" fmla="*/ 444500 h 2745041"/>
              <a:gd name="connsiteX6-2285" fmla="*/ 834563 w 2999913"/>
              <a:gd name="connsiteY6-2286" fmla="*/ 533400 h 2745041"/>
              <a:gd name="connsiteX7-2287" fmla="*/ 796463 w 2999913"/>
              <a:gd name="connsiteY7-2288" fmla="*/ 635000 h 2745041"/>
              <a:gd name="connsiteX8-2289" fmla="*/ 771063 w 2999913"/>
              <a:gd name="connsiteY8-2290" fmla="*/ 742950 h 2745041"/>
              <a:gd name="connsiteX9-2291" fmla="*/ 707563 w 2999913"/>
              <a:gd name="connsiteY9-2292" fmla="*/ 831850 h 2745041"/>
              <a:gd name="connsiteX10-2293" fmla="*/ 656763 w 2999913"/>
              <a:gd name="connsiteY10-2294" fmla="*/ 876300 h 2745041"/>
              <a:gd name="connsiteX11-2295" fmla="*/ 510713 w 2999913"/>
              <a:gd name="connsiteY11-2296" fmla="*/ 1054100 h 2745041"/>
              <a:gd name="connsiteX12-2297" fmla="*/ 492219 w 2999913"/>
              <a:gd name="connsiteY12-2298" fmla="*/ 1183697 h 2745041"/>
              <a:gd name="connsiteX13-2299" fmla="*/ 478963 w 2999913"/>
              <a:gd name="connsiteY13-2300" fmla="*/ 1225550 h 2745041"/>
              <a:gd name="connsiteX14-2301" fmla="*/ 430118 w 2999913"/>
              <a:gd name="connsiteY14-2302" fmla="*/ 1301750 h 2745041"/>
              <a:gd name="connsiteX15-2303" fmla="*/ 379874 w 2999913"/>
              <a:gd name="connsiteY15-2304" fmla="*/ 1396999 h 2745041"/>
              <a:gd name="connsiteX16-2305" fmla="*/ 367460 w 2999913"/>
              <a:gd name="connsiteY16-2306" fmla="*/ 1418647 h 2745041"/>
              <a:gd name="connsiteX17-2307" fmla="*/ 342898 w 2999913"/>
              <a:gd name="connsiteY17-2308" fmla="*/ 1519525 h 2745041"/>
              <a:gd name="connsiteX18-2309" fmla="*/ 329639 w 2999913"/>
              <a:gd name="connsiteY18-2310" fmla="*/ 1627476 h 2745041"/>
              <a:gd name="connsiteX19-2311" fmla="*/ 317220 w 2999913"/>
              <a:gd name="connsiteY19-2312" fmla="*/ 1708150 h 2745041"/>
              <a:gd name="connsiteX20-2313" fmla="*/ 233834 w 2999913"/>
              <a:gd name="connsiteY20-2314" fmla="*/ 1760826 h 2745041"/>
              <a:gd name="connsiteX21-2315" fmla="*/ 183312 w 2999913"/>
              <a:gd name="connsiteY21-2316" fmla="*/ 1835149 h 2745041"/>
              <a:gd name="connsiteX22-2317" fmla="*/ 0 w 2999913"/>
              <a:gd name="connsiteY22-2318" fmla="*/ 2192625 h 2745041"/>
              <a:gd name="connsiteX23-2319" fmla="*/ 180513 w 2999913"/>
              <a:gd name="connsiteY23-2320" fmla="*/ 2247900 h 2745041"/>
              <a:gd name="connsiteX24-2321" fmla="*/ 231313 w 2999913"/>
              <a:gd name="connsiteY24-2322" fmla="*/ 2286000 h 2745041"/>
              <a:gd name="connsiteX25-2323" fmla="*/ 332913 w 2999913"/>
              <a:gd name="connsiteY25-2324" fmla="*/ 2425700 h 2745041"/>
              <a:gd name="connsiteX26-2325" fmla="*/ 447213 w 2999913"/>
              <a:gd name="connsiteY26-2326" fmla="*/ 2463800 h 2745041"/>
              <a:gd name="connsiteX27-2327" fmla="*/ 605963 w 2999913"/>
              <a:gd name="connsiteY27-2328" fmla="*/ 2546350 h 2745041"/>
              <a:gd name="connsiteX28-2329" fmla="*/ 713913 w 2999913"/>
              <a:gd name="connsiteY28-2330" fmla="*/ 2571750 h 2745041"/>
              <a:gd name="connsiteX29-2331" fmla="*/ 879013 w 2999913"/>
              <a:gd name="connsiteY29-2332" fmla="*/ 2578100 h 2745041"/>
              <a:gd name="connsiteX30-2333" fmla="*/ 1050463 w 2999913"/>
              <a:gd name="connsiteY30-2334" fmla="*/ 2578100 h 2745041"/>
              <a:gd name="connsiteX31-2335" fmla="*/ 1253663 w 2999913"/>
              <a:gd name="connsiteY31-2336" fmla="*/ 2590800 h 2745041"/>
              <a:gd name="connsiteX32-2337" fmla="*/ 1336213 w 2999913"/>
              <a:gd name="connsiteY32-2338" fmla="*/ 2616200 h 2745041"/>
              <a:gd name="connsiteX33-2339" fmla="*/ 1380663 w 2999913"/>
              <a:gd name="connsiteY33-2340" fmla="*/ 2641600 h 2745041"/>
              <a:gd name="connsiteX34-2341" fmla="*/ 1418763 w 2999913"/>
              <a:gd name="connsiteY34-2342" fmla="*/ 2584450 h 2745041"/>
              <a:gd name="connsiteX35-2343" fmla="*/ 1463213 w 2999913"/>
              <a:gd name="connsiteY35-2344" fmla="*/ 2438400 h 2745041"/>
              <a:gd name="connsiteX36-2345" fmla="*/ 1571163 w 2999913"/>
              <a:gd name="connsiteY36-2346" fmla="*/ 2324100 h 2745041"/>
              <a:gd name="connsiteX37-2347" fmla="*/ 1628313 w 2999913"/>
              <a:gd name="connsiteY37-2348" fmla="*/ 2114550 h 2745041"/>
              <a:gd name="connsiteX38-2349" fmla="*/ 1707002 w 2999913"/>
              <a:gd name="connsiteY38-2350" fmla="*/ 2708091 h 2745041"/>
              <a:gd name="connsiteX39-2351" fmla="*/ 1902989 w 2999913"/>
              <a:gd name="connsiteY39-2352" fmla="*/ 2745041 h 2745041"/>
              <a:gd name="connsiteX40-2353" fmla="*/ 2041063 w 2999913"/>
              <a:gd name="connsiteY40-2354" fmla="*/ 2006600 h 2745041"/>
              <a:gd name="connsiteX41-2355" fmla="*/ 2142663 w 2999913"/>
              <a:gd name="connsiteY41-2356" fmla="*/ 2044700 h 2745041"/>
              <a:gd name="connsiteX42-2357" fmla="*/ 2250613 w 2999913"/>
              <a:gd name="connsiteY42-2358" fmla="*/ 2051050 h 2745041"/>
              <a:gd name="connsiteX43-2359" fmla="*/ 2333163 w 2999913"/>
              <a:gd name="connsiteY43-2360" fmla="*/ 2114550 h 2745041"/>
              <a:gd name="connsiteX44-2361" fmla="*/ 2441113 w 2999913"/>
              <a:gd name="connsiteY44-2362" fmla="*/ 2178050 h 2745041"/>
              <a:gd name="connsiteX45-2363" fmla="*/ 2663363 w 2999913"/>
              <a:gd name="connsiteY45-2364" fmla="*/ 2171700 h 2745041"/>
              <a:gd name="connsiteX46-2365" fmla="*/ 2790363 w 2999913"/>
              <a:gd name="connsiteY46-2366" fmla="*/ 2209800 h 2745041"/>
              <a:gd name="connsiteX47-2367" fmla="*/ 2790363 w 2999913"/>
              <a:gd name="connsiteY47-2368" fmla="*/ 2209800 h 2745041"/>
              <a:gd name="connsiteX48-2369" fmla="*/ 2828463 w 2999913"/>
              <a:gd name="connsiteY48-2370" fmla="*/ 1828800 h 2745041"/>
              <a:gd name="connsiteX49-2371" fmla="*/ 2898313 w 2999913"/>
              <a:gd name="connsiteY49-2372" fmla="*/ 1574800 h 2745041"/>
              <a:gd name="connsiteX50-2373" fmla="*/ 2936413 w 2999913"/>
              <a:gd name="connsiteY50-2374" fmla="*/ 1485900 h 2745041"/>
              <a:gd name="connsiteX51-2375" fmla="*/ 2999913 w 2999913"/>
              <a:gd name="connsiteY51-2376" fmla="*/ 1225550 h 2745041"/>
              <a:gd name="connsiteX52-2377" fmla="*/ 2987213 w 2999913"/>
              <a:gd name="connsiteY52-2378" fmla="*/ 1104900 h 2745041"/>
              <a:gd name="connsiteX53-2379" fmla="*/ 2987213 w 2999913"/>
              <a:gd name="connsiteY53-2380" fmla="*/ 1035050 h 2745041"/>
              <a:gd name="connsiteX54-2381" fmla="*/ 2911013 w 2999913"/>
              <a:gd name="connsiteY54-2382" fmla="*/ 1016000 h 2745041"/>
              <a:gd name="connsiteX55-2383" fmla="*/ 2815763 w 2999913"/>
              <a:gd name="connsiteY55-2384" fmla="*/ 946150 h 2745041"/>
              <a:gd name="connsiteX56-2385" fmla="*/ 2612563 w 2999913"/>
              <a:gd name="connsiteY56-2386" fmla="*/ 869950 h 2745041"/>
              <a:gd name="connsiteX57-2387" fmla="*/ 2504613 w 2999913"/>
              <a:gd name="connsiteY57-2388" fmla="*/ 774700 h 2745041"/>
              <a:gd name="connsiteX58-2389" fmla="*/ 2212513 w 2999913"/>
              <a:gd name="connsiteY58-2390" fmla="*/ 660400 h 2745041"/>
              <a:gd name="connsiteX59-2391" fmla="*/ 1933113 w 2999913"/>
              <a:gd name="connsiteY59-2392" fmla="*/ 546100 h 2745041"/>
              <a:gd name="connsiteX60-2393" fmla="*/ 1793413 w 2999913"/>
              <a:gd name="connsiteY60-2394" fmla="*/ 488950 h 2745041"/>
              <a:gd name="connsiteX61-2395" fmla="*/ 1710863 w 2999913"/>
              <a:gd name="connsiteY61-2396" fmla="*/ 400050 h 2745041"/>
              <a:gd name="connsiteX62-2397" fmla="*/ 1641013 w 2999913"/>
              <a:gd name="connsiteY62-2398" fmla="*/ 374650 h 2745041"/>
              <a:gd name="connsiteX63-2399" fmla="*/ 1571163 w 2999913"/>
              <a:gd name="connsiteY63-2400" fmla="*/ 374650 h 2745041"/>
              <a:gd name="connsiteX64-2401" fmla="*/ 1475913 w 2999913"/>
              <a:gd name="connsiteY64-2402" fmla="*/ 311150 h 2745041"/>
              <a:gd name="connsiteX65-2403" fmla="*/ 1437813 w 2999913"/>
              <a:gd name="connsiteY65-2404" fmla="*/ 260350 h 2745041"/>
              <a:gd name="connsiteX66-2405" fmla="*/ 1348913 w 2999913"/>
              <a:gd name="connsiteY66-2406" fmla="*/ 260350 h 2745041"/>
              <a:gd name="connsiteX67-2407" fmla="*/ 1304463 w 2999913"/>
              <a:gd name="connsiteY67-2408" fmla="*/ 209550 h 2745041"/>
              <a:gd name="connsiteX68-2409" fmla="*/ 1323513 w 2999913"/>
              <a:gd name="connsiteY68-2410" fmla="*/ 158750 h 2745041"/>
              <a:gd name="connsiteX69-2411" fmla="*/ 1374313 w 2999913"/>
              <a:gd name="connsiteY69-2412" fmla="*/ 82550 h 2745041"/>
              <a:gd name="connsiteX70-2413" fmla="*/ 1228263 w 2999913"/>
              <a:gd name="connsiteY70-2414" fmla="*/ 0 h 2745041"/>
              <a:gd name="connsiteX0-2415" fmla="*/ 1228263 w 2999913"/>
              <a:gd name="connsiteY0-2416" fmla="*/ 0 h 2745041"/>
              <a:gd name="connsiteX1-2417" fmla="*/ 1145713 w 2999913"/>
              <a:gd name="connsiteY1-2418" fmla="*/ 114300 h 2745041"/>
              <a:gd name="connsiteX2-2419" fmla="*/ 1069513 w 2999913"/>
              <a:gd name="connsiteY2-2420" fmla="*/ 196850 h 2745041"/>
              <a:gd name="connsiteX3-2421" fmla="*/ 974263 w 2999913"/>
              <a:gd name="connsiteY3-2422" fmla="*/ 234950 h 2745041"/>
              <a:gd name="connsiteX4-2423" fmla="*/ 917113 w 2999913"/>
              <a:gd name="connsiteY4-2424" fmla="*/ 342900 h 2745041"/>
              <a:gd name="connsiteX5-2425" fmla="*/ 910763 w 2999913"/>
              <a:gd name="connsiteY5-2426" fmla="*/ 444500 h 2745041"/>
              <a:gd name="connsiteX6-2427" fmla="*/ 834563 w 2999913"/>
              <a:gd name="connsiteY6-2428" fmla="*/ 533400 h 2745041"/>
              <a:gd name="connsiteX7-2429" fmla="*/ 796463 w 2999913"/>
              <a:gd name="connsiteY7-2430" fmla="*/ 635000 h 2745041"/>
              <a:gd name="connsiteX8-2431" fmla="*/ 771063 w 2999913"/>
              <a:gd name="connsiteY8-2432" fmla="*/ 742950 h 2745041"/>
              <a:gd name="connsiteX9-2433" fmla="*/ 707563 w 2999913"/>
              <a:gd name="connsiteY9-2434" fmla="*/ 831850 h 2745041"/>
              <a:gd name="connsiteX10-2435" fmla="*/ 656763 w 2999913"/>
              <a:gd name="connsiteY10-2436" fmla="*/ 876300 h 2745041"/>
              <a:gd name="connsiteX11-2437" fmla="*/ 510713 w 2999913"/>
              <a:gd name="connsiteY11-2438" fmla="*/ 1054100 h 2745041"/>
              <a:gd name="connsiteX12-2439" fmla="*/ 492219 w 2999913"/>
              <a:gd name="connsiteY12-2440" fmla="*/ 1183697 h 2745041"/>
              <a:gd name="connsiteX13-2441" fmla="*/ 478963 w 2999913"/>
              <a:gd name="connsiteY13-2442" fmla="*/ 1225550 h 2745041"/>
              <a:gd name="connsiteX14-2443" fmla="*/ 430118 w 2999913"/>
              <a:gd name="connsiteY14-2444" fmla="*/ 1301750 h 2745041"/>
              <a:gd name="connsiteX15-2445" fmla="*/ 379874 w 2999913"/>
              <a:gd name="connsiteY15-2446" fmla="*/ 1396999 h 2745041"/>
              <a:gd name="connsiteX16-2447" fmla="*/ 367460 w 2999913"/>
              <a:gd name="connsiteY16-2448" fmla="*/ 1418647 h 2745041"/>
              <a:gd name="connsiteX17-2449" fmla="*/ 342898 w 2999913"/>
              <a:gd name="connsiteY17-2450" fmla="*/ 1519525 h 2745041"/>
              <a:gd name="connsiteX18-2451" fmla="*/ 329639 w 2999913"/>
              <a:gd name="connsiteY18-2452" fmla="*/ 1627476 h 2745041"/>
              <a:gd name="connsiteX19-2453" fmla="*/ 317220 w 2999913"/>
              <a:gd name="connsiteY19-2454" fmla="*/ 1708150 h 2745041"/>
              <a:gd name="connsiteX20-2455" fmla="*/ 233834 w 2999913"/>
              <a:gd name="connsiteY20-2456" fmla="*/ 1760826 h 2745041"/>
              <a:gd name="connsiteX21-2457" fmla="*/ 183312 w 2999913"/>
              <a:gd name="connsiteY21-2458" fmla="*/ 1835149 h 2745041"/>
              <a:gd name="connsiteX22-2459" fmla="*/ 0 w 2999913"/>
              <a:gd name="connsiteY22-2460" fmla="*/ 2192625 h 2745041"/>
              <a:gd name="connsiteX23-2461" fmla="*/ 180513 w 2999913"/>
              <a:gd name="connsiteY23-2462" fmla="*/ 2247900 h 2745041"/>
              <a:gd name="connsiteX24-2463" fmla="*/ 231313 w 2999913"/>
              <a:gd name="connsiteY24-2464" fmla="*/ 2286000 h 2745041"/>
              <a:gd name="connsiteX25-2465" fmla="*/ 332913 w 2999913"/>
              <a:gd name="connsiteY25-2466" fmla="*/ 2425700 h 2745041"/>
              <a:gd name="connsiteX26-2467" fmla="*/ 447213 w 2999913"/>
              <a:gd name="connsiteY26-2468" fmla="*/ 2463800 h 2745041"/>
              <a:gd name="connsiteX27-2469" fmla="*/ 605963 w 2999913"/>
              <a:gd name="connsiteY27-2470" fmla="*/ 2546350 h 2745041"/>
              <a:gd name="connsiteX28-2471" fmla="*/ 713913 w 2999913"/>
              <a:gd name="connsiteY28-2472" fmla="*/ 2571750 h 2745041"/>
              <a:gd name="connsiteX29-2473" fmla="*/ 879013 w 2999913"/>
              <a:gd name="connsiteY29-2474" fmla="*/ 2578100 h 2745041"/>
              <a:gd name="connsiteX30-2475" fmla="*/ 1050463 w 2999913"/>
              <a:gd name="connsiteY30-2476" fmla="*/ 2578100 h 2745041"/>
              <a:gd name="connsiteX31-2477" fmla="*/ 1253663 w 2999913"/>
              <a:gd name="connsiteY31-2478" fmla="*/ 2590800 h 2745041"/>
              <a:gd name="connsiteX32-2479" fmla="*/ 1336213 w 2999913"/>
              <a:gd name="connsiteY32-2480" fmla="*/ 2616200 h 2745041"/>
              <a:gd name="connsiteX33-2481" fmla="*/ 1380663 w 2999913"/>
              <a:gd name="connsiteY33-2482" fmla="*/ 2641600 h 2745041"/>
              <a:gd name="connsiteX34-2483" fmla="*/ 1418763 w 2999913"/>
              <a:gd name="connsiteY34-2484" fmla="*/ 2584450 h 2745041"/>
              <a:gd name="connsiteX35-2485" fmla="*/ 1463213 w 2999913"/>
              <a:gd name="connsiteY35-2486" fmla="*/ 2438400 h 2745041"/>
              <a:gd name="connsiteX36-2487" fmla="*/ 1571163 w 2999913"/>
              <a:gd name="connsiteY36-2488" fmla="*/ 2324100 h 2745041"/>
              <a:gd name="connsiteX37-2489" fmla="*/ 1512391 w 2999913"/>
              <a:gd name="connsiteY37-2490" fmla="*/ 2648601 h 2745041"/>
              <a:gd name="connsiteX38-2491" fmla="*/ 1707002 w 2999913"/>
              <a:gd name="connsiteY38-2492" fmla="*/ 2708091 h 2745041"/>
              <a:gd name="connsiteX39-2493" fmla="*/ 1902989 w 2999913"/>
              <a:gd name="connsiteY39-2494" fmla="*/ 2745041 h 2745041"/>
              <a:gd name="connsiteX40-2495" fmla="*/ 2041063 w 2999913"/>
              <a:gd name="connsiteY40-2496" fmla="*/ 2006600 h 2745041"/>
              <a:gd name="connsiteX41-2497" fmla="*/ 2142663 w 2999913"/>
              <a:gd name="connsiteY41-2498" fmla="*/ 2044700 h 2745041"/>
              <a:gd name="connsiteX42-2499" fmla="*/ 2250613 w 2999913"/>
              <a:gd name="connsiteY42-2500" fmla="*/ 2051050 h 2745041"/>
              <a:gd name="connsiteX43-2501" fmla="*/ 2333163 w 2999913"/>
              <a:gd name="connsiteY43-2502" fmla="*/ 2114550 h 2745041"/>
              <a:gd name="connsiteX44-2503" fmla="*/ 2441113 w 2999913"/>
              <a:gd name="connsiteY44-2504" fmla="*/ 2178050 h 2745041"/>
              <a:gd name="connsiteX45-2505" fmla="*/ 2663363 w 2999913"/>
              <a:gd name="connsiteY45-2506" fmla="*/ 2171700 h 2745041"/>
              <a:gd name="connsiteX46-2507" fmla="*/ 2790363 w 2999913"/>
              <a:gd name="connsiteY46-2508" fmla="*/ 2209800 h 2745041"/>
              <a:gd name="connsiteX47-2509" fmla="*/ 2790363 w 2999913"/>
              <a:gd name="connsiteY47-2510" fmla="*/ 2209800 h 2745041"/>
              <a:gd name="connsiteX48-2511" fmla="*/ 2828463 w 2999913"/>
              <a:gd name="connsiteY48-2512" fmla="*/ 1828800 h 2745041"/>
              <a:gd name="connsiteX49-2513" fmla="*/ 2898313 w 2999913"/>
              <a:gd name="connsiteY49-2514" fmla="*/ 1574800 h 2745041"/>
              <a:gd name="connsiteX50-2515" fmla="*/ 2936413 w 2999913"/>
              <a:gd name="connsiteY50-2516" fmla="*/ 1485900 h 2745041"/>
              <a:gd name="connsiteX51-2517" fmla="*/ 2999913 w 2999913"/>
              <a:gd name="connsiteY51-2518" fmla="*/ 1225550 h 2745041"/>
              <a:gd name="connsiteX52-2519" fmla="*/ 2987213 w 2999913"/>
              <a:gd name="connsiteY52-2520" fmla="*/ 1104900 h 2745041"/>
              <a:gd name="connsiteX53-2521" fmla="*/ 2987213 w 2999913"/>
              <a:gd name="connsiteY53-2522" fmla="*/ 1035050 h 2745041"/>
              <a:gd name="connsiteX54-2523" fmla="*/ 2911013 w 2999913"/>
              <a:gd name="connsiteY54-2524" fmla="*/ 1016000 h 2745041"/>
              <a:gd name="connsiteX55-2525" fmla="*/ 2815763 w 2999913"/>
              <a:gd name="connsiteY55-2526" fmla="*/ 946150 h 2745041"/>
              <a:gd name="connsiteX56-2527" fmla="*/ 2612563 w 2999913"/>
              <a:gd name="connsiteY56-2528" fmla="*/ 869950 h 2745041"/>
              <a:gd name="connsiteX57-2529" fmla="*/ 2504613 w 2999913"/>
              <a:gd name="connsiteY57-2530" fmla="*/ 774700 h 2745041"/>
              <a:gd name="connsiteX58-2531" fmla="*/ 2212513 w 2999913"/>
              <a:gd name="connsiteY58-2532" fmla="*/ 660400 h 2745041"/>
              <a:gd name="connsiteX59-2533" fmla="*/ 1933113 w 2999913"/>
              <a:gd name="connsiteY59-2534" fmla="*/ 546100 h 2745041"/>
              <a:gd name="connsiteX60-2535" fmla="*/ 1793413 w 2999913"/>
              <a:gd name="connsiteY60-2536" fmla="*/ 488950 h 2745041"/>
              <a:gd name="connsiteX61-2537" fmla="*/ 1710863 w 2999913"/>
              <a:gd name="connsiteY61-2538" fmla="*/ 400050 h 2745041"/>
              <a:gd name="connsiteX62-2539" fmla="*/ 1641013 w 2999913"/>
              <a:gd name="connsiteY62-2540" fmla="*/ 374650 h 2745041"/>
              <a:gd name="connsiteX63-2541" fmla="*/ 1571163 w 2999913"/>
              <a:gd name="connsiteY63-2542" fmla="*/ 374650 h 2745041"/>
              <a:gd name="connsiteX64-2543" fmla="*/ 1475913 w 2999913"/>
              <a:gd name="connsiteY64-2544" fmla="*/ 311150 h 2745041"/>
              <a:gd name="connsiteX65-2545" fmla="*/ 1437813 w 2999913"/>
              <a:gd name="connsiteY65-2546" fmla="*/ 260350 h 2745041"/>
              <a:gd name="connsiteX66-2547" fmla="*/ 1348913 w 2999913"/>
              <a:gd name="connsiteY66-2548" fmla="*/ 260350 h 2745041"/>
              <a:gd name="connsiteX67-2549" fmla="*/ 1304463 w 2999913"/>
              <a:gd name="connsiteY67-2550" fmla="*/ 209550 h 2745041"/>
              <a:gd name="connsiteX68-2551" fmla="*/ 1323513 w 2999913"/>
              <a:gd name="connsiteY68-2552" fmla="*/ 158750 h 2745041"/>
              <a:gd name="connsiteX69-2553" fmla="*/ 1374313 w 2999913"/>
              <a:gd name="connsiteY69-2554" fmla="*/ 82550 h 2745041"/>
              <a:gd name="connsiteX70-2555" fmla="*/ 1228263 w 2999913"/>
              <a:gd name="connsiteY70-2556" fmla="*/ 0 h 2745041"/>
              <a:gd name="connsiteX0-2557" fmla="*/ 1228263 w 2999913"/>
              <a:gd name="connsiteY0-2558" fmla="*/ 0 h 2745041"/>
              <a:gd name="connsiteX1-2559" fmla="*/ 1145713 w 2999913"/>
              <a:gd name="connsiteY1-2560" fmla="*/ 114300 h 2745041"/>
              <a:gd name="connsiteX2-2561" fmla="*/ 1069513 w 2999913"/>
              <a:gd name="connsiteY2-2562" fmla="*/ 196850 h 2745041"/>
              <a:gd name="connsiteX3-2563" fmla="*/ 974263 w 2999913"/>
              <a:gd name="connsiteY3-2564" fmla="*/ 234950 h 2745041"/>
              <a:gd name="connsiteX4-2565" fmla="*/ 917113 w 2999913"/>
              <a:gd name="connsiteY4-2566" fmla="*/ 342900 h 2745041"/>
              <a:gd name="connsiteX5-2567" fmla="*/ 910763 w 2999913"/>
              <a:gd name="connsiteY5-2568" fmla="*/ 444500 h 2745041"/>
              <a:gd name="connsiteX6-2569" fmla="*/ 834563 w 2999913"/>
              <a:gd name="connsiteY6-2570" fmla="*/ 533400 h 2745041"/>
              <a:gd name="connsiteX7-2571" fmla="*/ 796463 w 2999913"/>
              <a:gd name="connsiteY7-2572" fmla="*/ 635000 h 2745041"/>
              <a:gd name="connsiteX8-2573" fmla="*/ 771063 w 2999913"/>
              <a:gd name="connsiteY8-2574" fmla="*/ 742950 h 2745041"/>
              <a:gd name="connsiteX9-2575" fmla="*/ 707563 w 2999913"/>
              <a:gd name="connsiteY9-2576" fmla="*/ 831850 h 2745041"/>
              <a:gd name="connsiteX10-2577" fmla="*/ 656763 w 2999913"/>
              <a:gd name="connsiteY10-2578" fmla="*/ 876300 h 2745041"/>
              <a:gd name="connsiteX11-2579" fmla="*/ 510713 w 2999913"/>
              <a:gd name="connsiteY11-2580" fmla="*/ 1054100 h 2745041"/>
              <a:gd name="connsiteX12-2581" fmla="*/ 492219 w 2999913"/>
              <a:gd name="connsiteY12-2582" fmla="*/ 1183697 h 2745041"/>
              <a:gd name="connsiteX13-2583" fmla="*/ 478963 w 2999913"/>
              <a:gd name="connsiteY13-2584" fmla="*/ 1225550 h 2745041"/>
              <a:gd name="connsiteX14-2585" fmla="*/ 430118 w 2999913"/>
              <a:gd name="connsiteY14-2586" fmla="*/ 1301750 h 2745041"/>
              <a:gd name="connsiteX15-2587" fmla="*/ 379874 w 2999913"/>
              <a:gd name="connsiteY15-2588" fmla="*/ 1396999 h 2745041"/>
              <a:gd name="connsiteX16-2589" fmla="*/ 367460 w 2999913"/>
              <a:gd name="connsiteY16-2590" fmla="*/ 1418647 h 2745041"/>
              <a:gd name="connsiteX17-2591" fmla="*/ 342898 w 2999913"/>
              <a:gd name="connsiteY17-2592" fmla="*/ 1519525 h 2745041"/>
              <a:gd name="connsiteX18-2593" fmla="*/ 329639 w 2999913"/>
              <a:gd name="connsiteY18-2594" fmla="*/ 1627476 h 2745041"/>
              <a:gd name="connsiteX19-2595" fmla="*/ 317220 w 2999913"/>
              <a:gd name="connsiteY19-2596" fmla="*/ 1708150 h 2745041"/>
              <a:gd name="connsiteX20-2597" fmla="*/ 233834 w 2999913"/>
              <a:gd name="connsiteY20-2598" fmla="*/ 1760826 h 2745041"/>
              <a:gd name="connsiteX21-2599" fmla="*/ 183312 w 2999913"/>
              <a:gd name="connsiteY21-2600" fmla="*/ 1835149 h 2745041"/>
              <a:gd name="connsiteX22-2601" fmla="*/ 0 w 2999913"/>
              <a:gd name="connsiteY22-2602" fmla="*/ 2192625 h 2745041"/>
              <a:gd name="connsiteX23-2603" fmla="*/ 180513 w 2999913"/>
              <a:gd name="connsiteY23-2604" fmla="*/ 2247900 h 2745041"/>
              <a:gd name="connsiteX24-2605" fmla="*/ 231313 w 2999913"/>
              <a:gd name="connsiteY24-2606" fmla="*/ 2286000 h 2745041"/>
              <a:gd name="connsiteX25-2607" fmla="*/ 332913 w 2999913"/>
              <a:gd name="connsiteY25-2608" fmla="*/ 2425700 h 2745041"/>
              <a:gd name="connsiteX26-2609" fmla="*/ 447213 w 2999913"/>
              <a:gd name="connsiteY26-2610" fmla="*/ 2463800 h 2745041"/>
              <a:gd name="connsiteX27-2611" fmla="*/ 605963 w 2999913"/>
              <a:gd name="connsiteY27-2612" fmla="*/ 2546350 h 2745041"/>
              <a:gd name="connsiteX28-2613" fmla="*/ 713913 w 2999913"/>
              <a:gd name="connsiteY28-2614" fmla="*/ 2571750 h 2745041"/>
              <a:gd name="connsiteX29-2615" fmla="*/ 879013 w 2999913"/>
              <a:gd name="connsiteY29-2616" fmla="*/ 2578100 h 2745041"/>
              <a:gd name="connsiteX30-2617" fmla="*/ 1050463 w 2999913"/>
              <a:gd name="connsiteY30-2618" fmla="*/ 2578100 h 2745041"/>
              <a:gd name="connsiteX31-2619" fmla="*/ 1253663 w 2999913"/>
              <a:gd name="connsiteY31-2620" fmla="*/ 2590800 h 2745041"/>
              <a:gd name="connsiteX32-2621" fmla="*/ 1336213 w 2999913"/>
              <a:gd name="connsiteY32-2622" fmla="*/ 2616200 h 2745041"/>
              <a:gd name="connsiteX33-2623" fmla="*/ 1380663 w 2999913"/>
              <a:gd name="connsiteY33-2624" fmla="*/ 2641600 h 2745041"/>
              <a:gd name="connsiteX34-2625" fmla="*/ 1418763 w 2999913"/>
              <a:gd name="connsiteY34-2626" fmla="*/ 2584450 h 2745041"/>
              <a:gd name="connsiteX35-2627" fmla="*/ 1463213 w 2999913"/>
              <a:gd name="connsiteY35-2628" fmla="*/ 2438400 h 2745041"/>
              <a:gd name="connsiteX36-2629" fmla="*/ 1422120 w 2999913"/>
              <a:gd name="connsiteY36-2630" fmla="*/ 2641645 h 2745041"/>
              <a:gd name="connsiteX37-2631" fmla="*/ 1512391 w 2999913"/>
              <a:gd name="connsiteY37-2632" fmla="*/ 2648601 h 2745041"/>
              <a:gd name="connsiteX38-2633" fmla="*/ 1707002 w 2999913"/>
              <a:gd name="connsiteY38-2634" fmla="*/ 2708091 h 2745041"/>
              <a:gd name="connsiteX39-2635" fmla="*/ 1902989 w 2999913"/>
              <a:gd name="connsiteY39-2636" fmla="*/ 2745041 h 2745041"/>
              <a:gd name="connsiteX40-2637" fmla="*/ 2041063 w 2999913"/>
              <a:gd name="connsiteY40-2638" fmla="*/ 2006600 h 2745041"/>
              <a:gd name="connsiteX41-2639" fmla="*/ 2142663 w 2999913"/>
              <a:gd name="connsiteY41-2640" fmla="*/ 2044700 h 2745041"/>
              <a:gd name="connsiteX42-2641" fmla="*/ 2250613 w 2999913"/>
              <a:gd name="connsiteY42-2642" fmla="*/ 2051050 h 2745041"/>
              <a:gd name="connsiteX43-2643" fmla="*/ 2333163 w 2999913"/>
              <a:gd name="connsiteY43-2644" fmla="*/ 2114550 h 2745041"/>
              <a:gd name="connsiteX44-2645" fmla="*/ 2441113 w 2999913"/>
              <a:gd name="connsiteY44-2646" fmla="*/ 2178050 h 2745041"/>
              <a:gd name="connsiteX45-2647" fmla="*/ 2663363 w 2999913"/>
              <a:gd name="connsiteY45-2648" fmla="*/ 2171700 h 2745041"/>
              <a:gd name="connsiteX46-2649" fmla="*/ 2790363 w 2999913"/>
              <a:gd name="connsiteY46-2650" fmla="*/ 2209800 h 2745041"/>
              <a:gd name="connsiteX47-2651" fmla="*/ 2790363 w 2999913"/>
              <a:gd name="connsiteY47-2652" fmla="*/ 2209800 h 2745041"/>
              <a:gd name="connsiteX48-2653" fmla="*/ 2828463 w 2999913"/>
              <a:gd name="connsiteY48-2654" fmla="*/ 1828800 h 2745041"/>
              <a:gd name="connsiteX49-2655" fmla="*/ 2898313 w 2999913"/>
              <a:gd name="connsiteY49-2656" fmla="*/ 1574800 h 2745041"/>
              <a:gd name="connsiteX50-2657" fmla="*/ 2936413 w 2999913"/>
              <a:gd name="connsiteY50-2658" fmla="*/ 1485900 h 2745041"/>
              <a:gd name="connsiteX51-2659" fmla="*/ 2999913 w 2999913"/>
              <a:gd name="connsiteY51-2660" fmla="*/ 1225550 h 2745041"/>
              <a:gd name="connsiteX52-2661" fmla="*/ 2987213 w 2999913"/>
              <a:gd name="connsiteY52-2662" fmla="*/ 1104900 h 2745041"/>
              <a:gd name="connsiteX53-2663" fmla="*/ 2987213 w 2999913"/>
              <a:gd name="connsiteY53-2664" fmla="*/ 1035050 h 2745041"/>
              <a:gd name="connsiteX54-2665" fmla="*/ 2911013 w 2999913"/>
              <a:gd name="connsiteY54-2666" fmla="*/ 1016000 h 2745041"/>
              <a:gd name="connsiteX55-2667" fmla="*/ 2815763 w 2999913"/>
              <a:gd name="connsiteY55-2668" fmla="*/ 946150 h 2745041"/>
              <a:gd name="connsiteX56-2669" fmla="*/ 2612563 w 2999913"/>
              <a:gd name="connsiteY56-2670" fmla="*/ 869950 h 2745041"/>
              <a:gd name="connsiteX57-2671" fmla="*/ 2504613 w 2999913"/>
              <a:gd name="connsiteY57-2672" fmla="*/ 774700 h 2745041"/>
              <a:gd name="connsiteX58-2673" fmla="*/ 2212513 w 2999913"/>
              <a:gd name="connsiteY58-2674" fmla="*/ 660400 h 2745041"/>
              <a:gd name="connsiteX59-2675" fmla="*/ 1933113 w 2999913"/>
              <a:gd name="connsiteY59-2676" fmla="*/ 546100 h 2745041"/>
              <a:gd name="connsiteX60-2677" fmla="*/ 1793413 w 2999913"/>
              <a:gd name="connsiteY60-2678" fmla="*/ 488950 h 2745041"/>
              <a:gd name="connsiteX61-2679" fmla="*/ 1710863 w 2999913"/>
              <a:gd name="connsiteY61-2680" fmla="*/ 400050 h 2745041"/>
              <a:gd name="connsiteX62-2681" fmla="*/ 1641013 w 2999913"/>
              <a:gd name="connsiteY62-2682" fmla="*/ 374650 h 2745041"/>
              <a:gd name="connsiteX63-2683" fmla="*/ 1571163 w 2999913"/>
              <a:gd name="connsiteY63-2684" fmla="*/ 374650 h 2745041"/>
              <a:gd name="connsiteX64-2685" fmla="*/ 1475913 w 2999913"/>
              <a:gd name="connsiteY64-2686" fmla="*/ 311150 h 2745041"/>
              <a:gd name="connsiteX65-2687" fmla="*/ 1437813 w 2999913"/>
              <a:gd name="connsiteY65-2688" fmla="*/ 260350 h 2745041"/>
              <a:gd name="connsiteX66-2689" fmla="*/ 1348913 w 2999913"/>
              <a:gd name="connsiteY66-2690" fmla="*/ 260350 h 2745041"/>
              <a:gd name="connsiteX67-2691" fmla="*/ 1304463 w 2999913"/>
              <a:gd name="connsiteY67-2692" fmla="*/ 209550 h 2745041"/>
              <a:gd name="connsiteX68-2693" fmla="*/ 1323513 w 2999913"/>
              <a:gd name="connsiteY68-2694" fmla="*/ 158750 h 2745041"/>
              <a:gd name="connsiteX69-2695" fmla="*/ 1374313 w 2999913"/>
              <a:gd name="connsiteY69-2696" fmla="*/ 82550 h 2745041"/>
              <a:gd name="connsiteX70-2697" fmla="*/ 1228263 w 2999913"/>
              <a:gd name="connsiteY70-2698" fmla="*/ 0 h 2745041"/>
              <a:gd name="connsiteX0-2699" fmla="*/ 1228263 w 2999913"/>
              <a:gd name="connsiteY0-2700" fmla="*/ 0 h 2809691"/>
              <a:gd name="connsiteX1-2701" fmla="*/ 1145713 w 2999913"/>
              <a:gd name="connsiteY1-2702" fmla="*/ 114300 h 2809691"/>
              <a:gd name="connsiteX2-2703" fmla="*/ 1069513 w 2999913"/>
              <a:gd name="connsiteY2-2704" fmla="*/ 196850 h 2809691"/>
              <a:gd name="connsiteX3-2705" fmla="*/ 974263 w 2999913"/>
              <a:gd name="connsiteY3-2706" fmla="*/ 234950 h 2809691"/>
              <a:gd name="connsiteX4-2707" fmla="*/ 917113 w 2999913"/>
              <a:gd name="connsiteY4-2708" fmla="*/ 342900 h 2809691"/>
              <a:gd name="connsiteX5-2709" fmla="*/ 910763 w 2999913"/>
              <a:gd name="connsiteY5-2710" fmla="*/ 444500 h 2809691"/>
              <a:gd name="connsiteX6-2711" fmla="*/ 834563 w 2999913"/>
              <a:gd name="connsiteY6-2712" fmla="*/ 533400 h 2809691"/>
              <a:gd name="connsiteX7-2713" fmla="*/ 796463 w 2999913"/>
              <a:gd name="connsiteY7-2714" fmla="*/ 635000 h 2809691"/>
              <a:gd name="connsiteX8-2715" fmla="*/ 771063 w 2999913"/>
              <a:gd name="connsiteY8-2716" fmla="*/ 742950 h 2809691"/>
              <a:gd name="connsiteX9-2717" fmla="*/ 707563 w 2999913"/>
              <a:gd name="connsiteY9-2718" fmla="*/ 831850 h 2809691"/>
              <a:gd name="connsiteX10-2719" fmla="*/ 656763 w 2999913"/>
              <a:gd name="connsiteY10-2720" fmla="*/ 876300 h 2809691"/>
              <a:gd name="connsiteX11-2721" fmla="*/ 510713 w 2999913"/>
              <a:gd name="connsiteY11-2722" fmla="*/ 1054100 h 2809691"/>
              <a:gd name="connsiteX12-2723" fmla="*/ 492219 w 2999913"/>
              <a:gd name="connsiteY12-2724" fmla="*/ 1183697 h 2809691"/>
              <a:gd name="connsiteX13-2725" fmla="*/ 478963 w 2999913"/>
              <a:gd name="connsiteY13-2726" fmla="*/ 1225550 h 2809691"/>
              <a:gd name="connsiteX14-2727" fmla="*/ 430118 w 2999913"/>
              <a:gd name="connsiteY14-2728" fmla="*/ 1301750 h 2809691"/>
              <a:gd name="connsiteX15-2729" fmla="*/ 379874 w 2999913"/>
              <a:gd name="connsiteY15-2730" fmla="*/ 1396999 h 2809691"/>
              <a:gd name="connsiteX16-2731" fmla="*/ 367460 w 2999913"/>
              <a:gd name="connsiteY16-2732" fmla="*/ 1418647 h 2809691"/>
              <a:gd name="connsiteX17-2733" fmla="*/ 342898 w 2999913"/>
              <a:gd name="connsiteY17-2734" fmla="*/ 1519525 h 2809691"/>
              <a:gd name="connsiteX18-2735" fmla="*/ 329639 w 2999913"/>
              <a:gd name="connsiteY18-2736" fmla="*/ 1627476 h 2809691"/>
              <a:gd name="connsiteX19-2737" fmla="*/ 317220 w 2999913"/>
              <a:gd name="connsiteY19-2738" fmla="*/ 1708150 h 2809691"/>
              <a:gd name="connsiteX20-2739" fmla="*/ 233834 w 2999913"/>
              <a:gd name="connsiteY20-2740" fmla="*/ 1760826 h 2809691"/>
              <a:gd name="connsiteX21-2741" fmla="*/ 183312 w 2999913"/>
              <a:gd name="connsiteY21-2742" fmla="*/ 1835149 h 2809691"/>
              <a:gd name="connsiteX22-2743" fmla="*/ 0 w 2999913"/>
              <a:gd name="connsiteY22-2744" fmla="*/ 2192625 h 2809691"/>
              <a:gd name="connsiteX23-2745" fmla="*/ 180513 w 2999913"/>
              <a:gd name="connsiteY23-2746" fmla="*/ 2247900 h 2809691"/>
              <a:gd name="connsiteX24-2747" fmla="*/ 231313 w 2999913"/>
              <a:gd name="connsiteY24-2748" fmla="*/ 2286000 h 2809691"/>
              <a:gd name="connsiteX25-2749" fmla="*/ 332913 w 2999913"/>
              <a:gd name="connsiteY25-2750" fmla="*/ 2425700 h 2809691"/>
              <a:gd name="connsiteX26-2751" fmla="*/ 447213 w 2999913"/>
              <a:gd name="connsiteY26-2752" fmla="*/ 2463800 h 2809691"/>
              <a:gd name="connsiteX27-2753" fmla="*/ 605963 w 2999913"/>
              <a:gd name="connsiteY27-2754" fmla="*/ 2546350 h 2809691"/>
              <a:gd name="connsiteX28-2755" fmla="*/ 713913 w 2999913"/>
              <a:gd name="connsiteY28-2756" fmla="*/ 2571750 h 2809691"/>
              <a:gd name="connsiteX29-2757" fmla="*/ 879013 w 2999913"/>
              <a:gd name="connsiteY29-2758" fmla="*/ 2578100 h 2809691"/>
              <a:gd name="connsiteX30-2759" fmla="*/ 1050463 w 2999913"/>
              <a:gd name="connsiteY30-2760" fmla="*/ 2578100 h 2809691"/>
              <a:gd name="connsiteX31-2761" fmla="*/ 1253663 w 2999913"/>
              <a:gd name="connsiteY31-2762" fmla="*/ 2590800 h 2809691"/>
              <a:gd name="connsiteX32-2763" fmla="*/ 1336213 w 2999913"/>
              <a:gd name="connsiteY32-2764" fmla="*/ 2616200 h 2809691"/>
              <a:gd name="connsiteX33-2765" fmla="*/ 1380663 w 2999913"/>
              <a:gd name="connsiteY33-2766" fmla="*/ 2641600 h 2809691"/>
              <a:gd name="connsiteX34-2767" fmla="*/ 1418763 w 2999913"/>
              <a:gd name="connsiteY34-2768" fmla="*/ 2584450 h 2809691"/>
              <a:gd name="connsiteX35-2769" fmla="*/ 1463213 w 2999913"/>
              <a:gd name="connsiteY35-2770" fmla="*/ 2438400 h 2809691"/>
              <a:gd name="connsiteX36-2771" fmla="*/ 1422120 w 2999913"/>
              <a:gd name="connsiteY36-2772" fmla="*/ 2641645 h 2809691"/>
              <a:gd name="connsiteX37-2773" fmla="*/ 1512391 w 2999913"/>
              <a:gd name="connsiteY37-2774" fmla="*/ 2648601 h 2809691"/>
              <a:gd name="connsiteX38-2775" fmla="*/ 1707002 w 2999913"/>
              <a:gd name="connsiteY38-2776" fmla="*/ 2708091 h 2809691"/>
              <a:gd name="connsiteX39-2777" fmla="*/ 1902989 w 2999913"/>
              <a:gd name="connsiteY39-2778" fmla="*/ 2745041 h 2809691"/>
              <a:gd name="connsiteX40-2779" fmla="*/ 2041063 w 2999913"/>
              <a:gd name="connsiteY40-2780" fmla="*/ 2006600 h 2809691"/>
              <a:gd name="connsiteX41-2781" fmla="*/ 2258588 w 2999913"/>
              <a:gd name="connsiteY41-2782" fmla="*/ 2809691 h 2809691"/>
              <a:gd name="connsiteX42-2783" fmla="*/ 2250613 w 2999913"/>
              <a:gd name="connsiteY42-2784" fmla="*/ 2051050 h 2809691"/>
              <a:gd name="connsiteX43-2785" fmla="*/ 2333163 w 2999913"/>
              <a:gd name="connsiteY43-2786" fmla="*/ 2114550 h 2809691"/>
              <a:gd name="connsiteX44-2787" fmla="*/ 2441113 w 2999913"/>
              <a:gd name="connsiteY44-2788" fmla="*/ 2178050 h 2809691"/>
              <a:gd name="connsiteX45-2789" fmla="*/ 2663363 w 2999913"/>
              <a:gd name="connsiteY45-2790" fmla="*/ 2171700 h 2809691"/>
              <a:gd name="connsiteX46-2791" fmla="*/ 2790363 w 2999913"/>
              <a:gd name="connsiteY46-2792" fmla="*/ 2209800 h 2809691"/>
              <a:gd name="connsiteX47-2793" fmla="*/ 2790363 w 2999913"/>
              <a:gd name="connsiteY47-2794" fmla="*/ 2209800 h 2809691"/>
              <a:gd name="connsiteX48-2795" fmla="*/ 2828463 w 2999913"/>
              <a:gd name="connsiteY48-2796" fmla="*/ 1828800 h 2809691"/>
              <a:gd name="connsiteX49-2797" fmla="*/ 2898313 w 2999913"/>
              <a:gd name="connsiteY49-2798" fmla="*/ 1574800 h 2809691"/>
              <a:gd name="connsiteX50-2799" fmla="*/ 2936413 w 2999913"/>
              <a:gd name="connsiteY50-2800" fmla="*/ 1485900 h 2809691"/>
              <a:gd name="connsiteX51-2801" fmla="*/ 2999913 w 2999913"/>
              <a:gd name="connsiteY51-2802" fmla="*/ 1225550 h 2809691"/>
              <a:gd name="connsiteX52-2803" fmla="*/ 2987213 w 2999913"/>
              <a:gd name="connsiteY52-2804" fmla="*/ 1104900 h 2809691"/>
              <a:gd name="connsiteX53-2805" fmla="*/ 2987213 w 2999913"/>
              <a:gd name="connsiteY53-2806" fmla="*/ 1035050 h 2809691"/>
              <a:gd name="connsiteX54-2807" fmla="*/ 2911013 w 2999913"/>
              <a:gd name="connsiteY54-2808" fmla="*/ 1016000 h 2809691"/>
              <a:gd name="connsiteX55-2809" fmla="*/ 2815763 w 2999913"/>
              <a:gd name="connsiteY55-2810" fmla="*/ 946150 h 2809691"/>
              <a:gd name="connsiteX56-2811" fmla="*/ 2612563 w 2999913"/>
              <a:gd name="connsiteY56-2812" fmla="*/ 869950 h 2809691"/>
              <a:gd name="connsiteX57-2813" fmla="*/ 2504613 w 2999913"/>
              <a:gd name="connsiteY57-2814" fmla="*/ 774700 h 2809691"/>
              <a:gd name="connsiteX58-2815" fmla="*/ 2212513 w 2999913"/>
              <a:gd name="connsiteY58-2816" fmla="*/ 660400 h 2809691"/>
              <a:gd name="connsiteX59-2817" fmla="*/ 1933113 w 2999913"/>
              <a:gd name="connsiteY59-2818" fmla="*/ 546100 h 2809691"/>
              <a:gd name="connsiteX60-2819" fmla="*/ 1793413 w 2999913"/>
              <a:gd name="connsiteY60-2820" fmla="*/ 488950 h 2809691"/>
              <a:gd name="connsiteX61-2821" fmla="*/ 1710863 w 2999913"/>
              <a:gd name="connsiteY61-2822" fmla="*/ 400050 h 2809691"/>
              <a:gd name="connsiteX62-2823" fmla="*/ 1641013 w 2999913"/>
              <a:gd name="connsiteY62-2824" fmla="*/ 374650 h 2809691"/>
              <a:gd name="connsiteX63-2825" fmla="*/ 1571163 w 2999913"/>
              <a:gd name="connsiteY63-2826" fmla="*/ 374650 h 2809691"/>
              <a:gd name="connsiteX64-2827" fmla="*/ 1475913 w 2999913"/>
              <a:gd name="connsiteY64-2828" fmla="*/ 311150 h 2809691"/>
              <a:gd name="connsiteX65-2829" fmla="*/ 1437813 w 2999913"/>
              <a:gd name="connsiteY65-2830" fmla="*/ 260350 h 2809691"/>
              <a:gd name="connsiteX66-2831" fmla="*/ 1348913 w 2999913"/>
              <a:gd name="connsiteY66-2832" fmla="*/ 260350 h 2809691"/>
              <a:gd name="connsiteX67-2833" fmla="*/ 1304463 w 2999913"/>
              <a:gd name="connsiteY67-2834" fmla="*/ 209550 h 2809691"/>
              <a:gd name="connsiteX68-2835" fmla="*/ 1323513 w 2999913"/>
              <a:gd name="connsiteY68-2836" fmla="*/ 158750 h 2809691"/>
              <a:gd name="connsiteX69-2837" fmla="*/ 1374313 w 2999913"/>
              <a:gd name="connsiteY69-2838" fmla="*/ 82550 h 2809691"/>
              <a:gd name="connsiteX70-2839" fmla="*/ 1228263 w 2999913"/>
              <a:gd name="connsiteY70-2840" fmla="*/ 0 h 2809691"/>
              <a:gd name="connsiteX0-2841" fmla="*/ 1228263 w 2999913"/>
              <a:gd name="connsiteY0-2842" fmla="*/ 0 h 2809691"/>
              <a:gd name="connsiteX1-2843" fmla="*/ 1145713 w 2999913"/>
              <a:gd name="connsiteY1-2844" fmla="*/ 114300 h 2809691"/>
              <a:gd name="connsiteX2-2845" fmla="*/ 1069513 w 2999913"/>
              <a:gd name="connsiteY2-2846" fmla="*/ 196850 h 2809691"/>
              <a:gd name="connsiteX3-2847" fmla="*/ 974263 w 2999913"/>
              <a:gd name="connsiteY3-2848" fmla="*/ 234950 h 2809691"/>
              <a:gd name="connsiteX4-2849" fmla="*/ 917113 w 2999913"/>
              <a:gd name="connsiteY4-2850" fmla="*/ 342900 h 2809691"/>
              <a:gd name="connsiteX5-2851" fmla="*/ 910763 w 2999913"/>
              <a:gd name="connsiteY5-2852" fmla="*/ 444500 h 2809691"/>
              <a:gd name="connsiteX6-2853" fmla="*/ 834563 w 2999913"/>
              <a:gd name="connsiteY6-2854" fmla="*/ 533400 h 2809691"/>
              <a:gd name="connsiteX7-2855" fmla="*/ 796463 w 2999913"/>
              <a:gd name="connsiteY7-2856" fmla="*/ 635000 h 2809691"/>
              <a:gd name="connsiteX8-2857" fmla="*/ 771063 w 2999913"/>
              <a:gd name="connsiteY8-2858" fmla="*/ 742950 h 2809691"/>
              <a:gd name="connsiteX9-2859" fmla="*/ 707563 w 2999913"/>
              <a:gd name="connsiteY9-2860" fmla="*/ 831850 h 2809691"/>
              <a:gd name="connsiteX10-2861" fmla="*/ 656763 w 2999913"/>
              <a:gd name="connsiteY10-2862" fmla="*/ 876300 h 2809691"/>
              <a:gd name="connsiteX11-2863" fmla="*/ 510713 w 2999913"/>
              <a:gd name="connsiteY11-2864" fmla="*/ 1054100 h 2809691"/>
              <a:gd name="connsiteX12-2865" fmla="*/ 492219 w 2999913"/>
              <a:gd name="connsiteY12-2866" fmla="*/ 1183697 h 2809691"/>
              <a:gd name="connsiteX13-2867" fmla="*/ 478963 w 2999913"/>
              <a:gd name="connsiteY13-2868" fmla="*/ 1225550 h 2809691"/>
              <a:gd name="connsiteX14-2869" fmla="*/ 430118 w 2999913"/>
              <a:gd name="connsiteY14-2870" fmla="*/ 1301750 h 2809691"/>
              <a:gd name="connsiteX15-2871" fmla="*/ 379874 w 2999913"/>
              <a:gd name="connsiteY15-2872" fmla="*/ 1396999 h 2809691"/>
              <a:gd name="connsiteX16-2873" fmla="*/ 367460 w 2999913"/>
              <a:gd name="connsiteY16-2874" fmla="*/ 1418647 h 2809691"/>
              <a:gd name="connsiteX17-2875" fmla="*/ 342898 w 2999913"/>
              <a:gd name="connsiteY17-2876" fmla="*/ 1519525 h 2809691"/>
              <a:gd name="connsiteX18-2877" fmla="*/ 329639 w 2999913"/>
              <a:gd name="connsiteY18-2878" fmla="*/ 1627476 h 2809691"/>
              <a:gd name="connsiteX19-2879" fmla="*/ 317220 w 2999913"/>
              <a:gd name="connsiteY19-2880" fmla="*/ 1708150 h 2809691"/>
              <a:gd name="connsiteX20-2881" fmla="*/ 233834 w 2999913"/>
              <a:gd name="connsiteY20-2882" fmla="*/ 1760826 h 2809691"/>
              <a:gd name="connsiteX21-2883" fmla="*/ 183312 w 2999913"/>
              <a:gd name="connsiteY21-2884" fmla="*/ 1835149 h 2809691"/>
              <a:gd name="connsiteX22-2885" fmla="*/ 0 w 2999913"/>
              <a:gd name="connsiteY22-2886" fmla="*/ 2192625 h 2809691"/>
              <a:gd name="connsiteX23-2887" fmla="*/ 180513 w 2999913"/>
              <a:gd name="connsiteY23-2888" fmla="*/ 2247900 h 2809691"/>
              <a:gd name="connsiteX24-2889" fmla="*/ 231313 w 2999913"/>
              <a:gd name="connsiteY24-2890" fmla="*/ 2286000 h 2809691"/>
              <a:gd name="connsiteX25-2891" fmla="*/ 332913 w 2999913"/>
              <a:gd name="connsiteY25-2892" fmla="*/ 2425700 h 2809691"/>
              <a:gd name="connsiteX26-2893" fmla="*/ 447213 w 2999913"/>
              <a:gd name="connsiteY26-2894" fmla="*/ 2463800 h 2809691"/>
              <a:gd name="connsiteX27-2895" fmla="*/ 605963 w 2999913"/>
              <a:gd name="connsiteY27-2896" fmla="*/ 2546350 h 2809691"/>
              <a:gd name="connsiteX28-2897" fmla="*/ 713913 w 2999913"/>
              <a:gd name="connsiteY28-2898" fmla="*/ 2571750 h 2809691"/>
              <a:gd name="connsiteX29-2899" fmla="*/ 879013 w 2999913"/>
              <a:gd name="connsiteY29-2900" fmla="*/ 2578100 h 2809691"/>
              <a:gd name="connsiteX30-2901" fmla="*/ 1050463 w 2999913"/>
              <a:gd name="connsiteY30-2902" fmla="*/ 2578100 h 2809691"/>
              <a:gd name="connsiteX31-2903" fmla="*/ 1253663 w 2999913"/>
              <a:gd name="connsiteY31-2904" fmla="*/ 2590800 h 2809691"/>
              <a:gd name="connsiteX32-2905" fmla="*/ 1336213 w 2999913"/>
              <a:gd name="connsiteY32-2906" fmla="*/ 2616200 h 2809691"/>
              <a:gd name="connsiteX33-2907" fmla="*/ 1380663 w 2999913"/>
              <a:gd name="connsiteY33-2908" fmla="*/ 2641600 h 2809691"/>
              <a:gd name="connsiteX34-2909" fmla="*/ 1418763 w 2999913"/>
              <a:gd name="connsiteY34-2910" fmla="*/ 2584450 h 2809691"/>
              <a:gd name="connsiteX35-2911" fmla="*/ 1463213 w 2999913"/>
              <a:gd name="connsiteY35-2912" fmla="*/ 2438400 h 2809691"/>
              <a:gd name="connsiteX36-2913" fmla="*/ 1422120 w 2999913"/>
              <a:gd name="connsiteY36-2914" fmla="*/ 2641645 h 2809691"/>
              <a:gd name="connsiteX37-2915" fmla="*/ 1512391 w 2999913"/>
              <a:gd name="connsiteY37-2916" fmla="*/ 2648601 h 2809691"/>
              <a:gd name="connsiteX38-2917" fmla="*/ 1707002 w 2999913"/>
              <a:gd name="connsiteY38-2918" fmla="*/ 2708091 h 2809691"/>
              <a:gd name="connsiteX39-2919" fmla="*/ 1902989 w 2999913"/>
              <a:gd name="connsiteY39-2920" fmla="*/ 2745041 h 2809691"/>
              <a:gd name="connsiteX40-2921" fmla="*/ 2074185 w 2999913"/>
              <a:gd name="connsiteY40-2922" fmla="*/ 2684988 h 2809691"/>
              <a:gd name="connsiteX41-2923" fmla="*/ 2258588 w 2999913"/>
              <a:gd name="connsiteY41-2924" fmla="*/ 2809691 h 2809691"/>
              <a:gd name="connsiteX42-2925" fmla="*/ 2250613 w 2999913"/>
              <a:gd name="connsiteY42-2926" fmla="*/ 2051050 h 2809691"/>
              <a:gd name="connsiteX43-2927" fmla="*/ 2333163 w 2999913"/>
              <a:gd name="connsiteY43-2928" fmla="*/ 2114550 h 2809691"/>
              <a:gd name="connsiteX44-2929" fmla="*/ 2441113 w 2999913"/>
              <a:gd name="connsiteY44-2930" fmla="*/ 2178050 h 2809691"/>
              <a:gd name="connsiteX45-2931" fmla="*/ 2663363 w 2999913"/>
              <a:gd name="connsiteY45-2932" fmla="*/ 2171700 h 2809691"/>
              <a:gd name="connsiteX46-2933" fmla="*/ 2790363 w 2999913"/>
              <a:gd name="connsiteY46-2934" fmla="*/ 2209800 h 2809691"/>
              <a:gd name="connsiteX47-2935" fmla="*/ 2790363 w 2999913"/>
              <a:gd name="connsiteY47-2936" fmla="*/ 2209800 h 2809691"/>
              <a:gd name="connsiteX48-2937" fmla="*/ 2828463 w 2999913"/>
              <a:gd name="connsiteY48-2938" fmla="*/ 1828800 h 2809691"/>
              <a:gd name="connsiteX49-2939" fmla="*/ 2898313 w 2999913"/>
              <a:gd name="connsiteY49-2940" fmla="*/ 1574800 h 2809691"/>
              <a:gd name="connsiteX50-2941" fmla="*/ 2936413 w 2999913"/>
              <a:gd name="connsiteY50-2942" fmla="*/ 1485900 h 2809691"/>
              <a:gd name="connsiteX51-2943" fmla="*/ 2999913 w 2999913"/>
              <a:gd name="connsiteY51-2944" fmla="*/ 1225550 h 2809691"/>
              <a:gd name="connsiteX52-2945" fmla="*/ 2987213 w 2999913"/>
              <a:gd name="connsiteY52-2946" fmla="*/ 1104900 h 2809691"/>
              <a:gd name="connsiteX53-2947" fmla="*/ 2987213 w 2999913"/>
              <a:gd name="connsiteY53-2948" fmla="*/ 1035050 h 2809691"/>
              <a:gd name="connsiteX54-2949" fmla="*/ 2911013 w 2999913"/>
              <a:gd name="connsiteY54-2950" fmla="*/ 1016000 h 2809691"/>
              <a:gd name="connsiteX55-2951" fmla="*/ 2815763 w 2999913"/>
              <a:gd name="connsiteY55-2952" fmla="*/ 946150 h 2809691"/>
              <a:gd name="connsiteX56-2953" fmla="*/ 2612563 w 2999913"/>
              <a:gd name="connsiteY56-2954" fmla="*/ 869950 h 2809691"/>
              <a:gd name="connsiteX57-2955" fmla="*/ 2504613 w 2999913"/>
              <a:gd name="connsiteY57-2956" fmla="*/ 774700 h 2809691"/>
              <a:gd name="connsiteX58-2957" fmla="*/ 2212513 w 2999913"/>
              <a:gd name="connsiteY58-2958" fmla="*/ 660400 h 2809691"/>
              <a:gd name="connsiteX59-2959" fmla="*/ 1933113 w 2999913"/>
              <a:gd name="connsiteY59-2960" fmla="*/ 546100 h 2809691"/>
              <a:gd name="connsiteX60-2961" fmla="*/ 1793413 w 2999913"/>
              <a:gd name="connsiteY60-2962" fmla="*/ 488950 h 2809691"/>
              <a:gd name="connsiteX61-2963" fmla="*/ 1710863 w 2999913"/>
              <a:gd name="connsiteY61-2964" fmla="*/ 400050 h 2809691"/>
              <a:gd name="connsiteX62-2965" fmla="*/ 1641013 w 2999913"/>
              <a:gd name="connsiteY62-2966" fmla="*/ 374650 h 2809691"/>
              <a:gd name="connsiteX63-2967" fmla="*/ 1571163 w 2999913"/>
              <a:gd name="connsiteY63-2968" fmla="*/ 374650 h 2809691"/>
              <a:gd name="connsiteX64-2969" fmla="*/ 1475913 w 2999913"/>
              <a:gd name="connsiteY64-2970" fmla="*/ 311150 h 2809691"/>
              <a:gd name="connsiteX65-2971" fmla="*/ 1437813 w 2999913"/>
              <a:gd name="connsiteY65-2972" fmla="*/ 260350 h 2809691"/>
              <a:gd name="connsiteX66-2973" fmla="*/ 1348913 w 2999913"/>
              <a:gd name="connsiteY66-2974" fmla="*/ 260350 h 2809691"/>
              <a:gd name="connsiteX67-2975" fmla="*/ 1304463 w 2999913"/>
              <a:gd name="connsiteY67-2976" fmla="*/ 209550 h 2809691"/>
              <a:gd name="connsiteX68-2977" fmla="*/ 1323513 w 2999913"/>
              <a:gd name="connsiteY68-2978" fmla="*/ 158750 h 2809691"/>
              <a:gd name="connsiteX69-2979" fmla="*/ 1374313 w 2999913"/>
              <a:gd name="connsiteY69-2980" fmla="*/ 82550 h 2809691"/>
              <a:gd name="connsiteX70-2981" fmla="*/ 1228263 w 2999913"/>
              <a:gd name="connsiteY70-2982" fmla="*/ 0 h 2809691"/>
              <a:gd name="connsiteX0-2983" fmla="*/ 1228263 w 2999913"/>
              <a:gd name="connsiteY0-2984" fmla="*/ 0 h 2809691"/>
              <a:gd name="connsiteX1-2985" fmla="*/ 1145713 w 2999913"/>
              <a:gd name="connsiteY1-2986" fmla="*/ 114300 h 2809691"/>
              <a:gd name="connsiteX2-2987" fmla="*/ 1069513 w 2999913"/>
              <a:gd name="connsiteY2-2988" fmla="*/ 196850 h 2809691"/>
              <a:gd name="connsiteX3-2989" fmla="*/ 974263 w 2999913"/>
              <a:gd name="connsiteY3-2990" fmla="*/ 234950 h 2809691"/>
              <a:gd name="connsiteX4-2991" fmla="*/ 917113 w 2999913"/>
              <a:gd name="connsiteY4-2992" fmla="*/ 342900 h 2809691"/>
              <a:gd name="connsiteX5-2993" fmla="*/ 910763 w 2999913"/>
              <a:gd name="connsiteY5-2994" fmla="*/ 444500 h 2809691"/>
              <a:gd name="connsiteX6-2995" fmla="*/ 834563 w 2999913"/>
              <a:gd name="connsiteY6-2996" fmla="*/ 533400 h 2809691"/>
              <a:gd name="connsiteX7-2997" fmla="*/ 796463 w 2999913"/>
              <a:gd name="connsiteY7-2998" fmla="*/ 635000 h 2809691"/>
              <a:gd name="connsiteX8-2999" fmla="*/ 771063 w 2999913"/>
              <a:gd name="connsiteY8-3000" fmla="*/ 742950 h 2809691"/>
              <a:gd name="connsiteX9-3001" fmla="*/ 707563 w 2999913"/>
              <a:gd name="connsiteY9-3002" fmla="*/ 831850 h 2809691"/>
              <a:gd name="connsiteX10-3003" fmla="*/ 656763 w 2999913"/>
              <a:gd name="connsiteY10-3004" fmla="*/ 876300 h 2809691"/>
              <a:gd name="connsiteX11-3005" fmla="*/ 510713 w 2999913"/>
              <a:gd name="connsiteY11-3006" fmla="*/ 1054100 h 2809691"/>
              <a:gd name="connsiteX12-3007" fmla="*/ 492219 w 2999913"/>
              <a:gd name="connsiteY12-3008" fmla="*/ 1183697 h 2809691"/>
              <a:gd name="connsiteX13-3009" fmla="*/ 478963 w 2999913"/>
              <a:gd name="connsiteY13-3010" fmla="*/ 1225550 h 2809691"/>
              <a:gd name="connsiteX14-3011" fmla="*/ 430118 w 2999913"/>
              <a:gd name="connsiteY14-3012" fmla="*/ 1301750 h 2809691"/>
              <a:gd name="connsiteX15-3013" fmla="*/ 379874 w 2999913"/>
              <a:gd name="connsiteY15-3014" fmla="*/ 1396999 h 2809691"/>
              <a:gd name="connsiteX16-3015" fmla="*/ 367460 w 2999913"/>
              <a:gd name="connsiteY16-3016" fmla="*/ 1418647 h 2809691"/>
              <a:gd name="connsiteX17-3017" fmla="*/ 342898 w 2999913"/>
              <a:gd name="connsiteY17-3018" fmla="*/ 1519525 h 2809691"/>
              <a:gd name="connsiteX18-3019" fmla="*/ 329639 w 2999913"/>
              <a:gd name="connsiteY18-3020" fmla="*/ 1627476 h 2809691"/>
              <a:gd name="connsiteX19-3021" fmla="*/ 317220 w 2999913"/>
              <a:gd name="connsiteY19-3022" fmla="*/ 1708150 h 2809691"/>
              <a:gd name="connsiteX20-3023" fmla="*/ 233834 w 2999913"/>
              <a:gd name="connsiteY20-3024" fmla="*/ 1760826 h 2809691"/>
              <a:gd name="connsiteX21-3025" fmla="*/ 183312 w 2999913"/>
              <a:gd name="connsiteY21-3026" fmla="*/ 1835149 h 2809691"/>
              <a:gd name="connsiteX22-3027" fmla="*/ 0 w 2999913"/>
              <a:gd name="connsiteY22-3028" fmla="*/ 2192625 h 2809691"/>
              <a:gd name="connsiteX23-3029" fmla="*/ 180513 w 2999913"/>
              <a:gd name="connsiteY23-3030" fmla="*/ 2247900 h 2809691"/>
              <a:gd name="connsiteX24-3031" fmla="*/ 231313 w 2999913"/>
              <a:gd name="connsiteY24-3032" fmla="*/ 2286000 h 2809691"/>
              <a:gd name="connsiteX25-3033" fmla="*/ 332913 w 2999913"/>
              <a:gd name="connsiteY25-3034" fmla="*/ 2425700 h 2809691"/>
              <a:gd name="connsiteX26-3035" fmla="*/ 447213 w 2999913"/>
              <a:gd name="connsiteY26-3036" fmla="*/ 2463800 h 2809691"/>
              <a:gd name="connsiteX27-3037" fmla="*/ 605963 w 2999913"/>
              <a:gd name="connsiteY27-3038" fmla="*/ 2546350 h 2809691"/>
              <a:gd name="connsiteX28-3039" fmla="*/ 713913 w 2999913"/>
              <a:gd name="connsiteY28-3040" fmla="*/ 2571750 h 2809691"/>
              <a:gd name="connsiteX29-3041" fmla="*/ 879013 w 2999913"/>
              <a:gd name="connsiteY29-3042" fmla="*/ 2578100 h 2809691"/>
              <a:gd name="connsiteX30-3043" fmla="*/ 1050463 w 2999913"/>
              <a:gd name="connsiteY30-3044" fmla="*/ 2578100 h 2809691"/>
              <a:gd name="connsiteX31-3045" fmla="*/ 1253663 w 2999913"/>
              <a:gd name="connsiteY31-3046" fmla="*/ 2590800 h 2809691"/>
              <a:gd name="connsiteX32-3047" fmla="*/ 1336213 w 2999913"/>
              <a:gd name="connsiteY32-3048" fmla="*/ 2616200 h 2809691"/>
              <a:gd name="connsiteX33-3049" fmla="*/ 1380663 w 2999913"/>
              <a:gd name="connsiteY33-3050" fmla="*/ 2641600 h 2809691"/>
              <a:gd name="connsiteX34-3051" fmla="*/ 1418763 w 2999913"/>
              <a:gd name="connsiteY34-3052" fmla="*/ 2584450 h 2809691"/>
              <a:gd name="connsiteX35-3053" fmla="*/ 1463211 w 2999913"/>
              <a:gd name="connsiteY35-3054" fmla="*/ 2611605 h 2809691"/>
              <a:gd name="connsiteX36-3055" fmla="*/ 1422120 w 2999913"/>
              <a:gd name="connsiteY36-3056" fmla="*/ 2641645 h 2809691"/>
              <a:gd name="connsiteX37-3057" fmla="*/ 1512391 w 2999913"/>
              <a:gd name="connsiteY37-3058" fmla="*/ 2648601 h 2809691"/>
              <a:gd name="connsiteX38-3059" fmla="*/ 1707002 w 2999913"/>
              <a:gd name="connsiteY38-3060" fmla="*/ 2708091 h 2809691"/>
              <a:gd name="connsiteX39-3061" fmla="*/ 1902989 w 2999913"/>
              <a:gd name="connsiteY39-3062" fmla="*/ 2745041 h 2809691"/>
              <a:gd name="connsiteX40-3063" fmla="*/ 2074185 w 2999913"/>
              <a:gd name="connsiteY40-3064" fmla="*/ 2684988 h 2809691"/>
              <a:gd name="connsiteX41-3065" fmla="*/ 2258588 w 2999913"/>
              <a:gd name="connsiteY41-3066" fmla="*/ 2809691 h 2809691"/>
              <a:gd name="connsiteX42-3067" fmla="*/ 2250613 w 2999913"/>
              <a:gd name="connsiteY42-3068" fmla="*/ 2051050 h 2809691"/>
              <a:gd name="connsiteX43-3069" fmla="*/ 2333163 w 2999913"/>
              <a:gd name="connsiteY43-3070" fmla="*/ 2114550 h 2809691"/>
              <a:gd name="connsiteX44-3071" fmla="*/ 2441113 w 2999913"/>
              <a:gd name="connsiteY44-3072" fmla="*/ 2178050 h 2809691"/>
              <a:gd name="connsiteX45-3073" fmla="*/ 2663363 w 2999913"/>
              <a:gd name="connsiteY45-3074" fmla="*/ 2171700 h 2809691"/>
              <a:gd name="connsiteX46-3075" fmla="*/ 2790363 w 2999913"/>
              <a:gd name="connsiteY46-3076" fmla="*/ 2209800 h 2809691"/>
              <a:gd name="connsiteX47-3077" fmla="*/ 2790363 w 2999913"/>
              <a:gd name="connsiteY47-3078" fmla="*/ 2209800 h 2809691"/>
              <a:gd name="connsiteX48-3079" fmla="*/ 2828463 w 2999913"/>
              <a:gd name="connsiteY48-3080" fmla="*/ 1828800 h 2809691"/>
              <a:gd name="connsiteX49-3081" fmla="*/ 2898313 w 2999913"/>
              <a:gd name="connsiteY49-3082" fmla="*/ 1574800 h 2809691"/>
              <a:gd name="connsiteX50-3083" fmla="*/ 2936413 w 2999913"/>
              <a:gd name="connsiteY50-3084" fmla="*/ 1485900 h 2809691"/>
              <a:gd name="connsiteX51-3085" fmla="*/ 2999913 w 2999913"/>
              <a:gd name="connsiteY51-3086" fmla="*/ 1225550 h 2809691"/>
              <a:gd name="connsiteX52-3087" fmla="*/ 2987213 w 2999913"/>
              <a:gd name="connsiteY52-3088" fmla="*/ 1104900 h 2809691"/>
              <a:gd name="connsiteX53-3089" fmla="*/ 2987213 w 2999913"/>
              <a:gd name="connsiteY53-3090" fmla="*/ 1035050 h 2809691"/>
              <a:gd name="connsiteX54-3091" fmla="*/ 2911013 w 2999913"/>
              <a:gd name="connsiteY54-3092" fmla="*/ 1016000 h 2809691"/>
              <a:gd name="connsiteX55-3093" fmla="*/ 2815763 w 2999913"/>
              <a:gd name="connsiteY55-3094" fmla="*/ 946150 h 2809691"/>
              <a:gd name="connsiteX56-3095" fmla="*/ 2612563 w 2999913"/>
              <a:gd name="connsiteY56-3096" fmla="*/ 869950 h 2809691"/>
              <a:gd name="connsiteX57-3097" fmla="*/ 2504613 w 2999913"/>
              <a:gd name="connsiteY57-3098" fmla="*/ 774700 h 2809691"/>
              <a:gd name="connsiteX58-3099" fmla="*/ 2212513 w 2999913"/>
              <a:gd name="connsiteY58-3100" fmla="*/ 660400 h 2809691"/>
              <a:gd name="connsiteX59-3101" fmla="*/ 1933113 w 2999913"/>
              <a:gd name="connsiteY59-3102" fmla="*/ 546100 h 2809691"/>
              <a:gd name="connsiteX60-3103" fmla="*/ 1793413 w 2999913"/>
              <a:gd name="connsiteY60-3104" fmla="*/ 488950 h 2809691"/>
              <a:gd name="connsiteX61-3105" fmla="*/ 1710863 w 2999913"/>
              <a:gd name="connsiteY61-3106" fmla="*/ 400050 h 2809691"/>
              <a:gd name="connsiteX62-3107" fmla="*/ 1641013 w 2999913"/>
              <a:gd name="connsiteY62-3108" fmla="*/ 374650 h 2809691"/>
              <a:gd name="connsiteX63-3109" fmla="*/ 1571163 w 2999913"/>
              <a:gd name="connsiteY63-3110" fmla="*/ 374650 h 2809691"/>
              <a:gd name="connsiteX64-3111" fmla="*/ 1475913 w 2999913"/>
              <a:gd name="connsiteY64-3112" fmla="*/ 311150 h 2809691"/>
              <a:gd name="connsiteX65-3113" fmla="*/ 1437813 w 2999913"/>
              <a:gd name="connsiteY65-3114" fmla="*/ 260350 h 2809691"/>
              <a:gd name="connsiteX66-3115" fmla="*/ 1348913 w 2999913"/>
              <a:gd name="connsiteY66-3116" fmla="*/ 260350 h 2809691"/>
              <a:gd name="connsiteX67-3117" fmla="*/ 1304463 w 2999913"/>
              <a:gd name="connsiteY67-3118" fmla="*/ 209550 h 2809691"/>
              <a:gd name="connsiteX68-3119" fmla="*/ 1323513 w 2999913"/>
              <a:gd name="connsiteY68-3120" fmla="*/ 158750 h 2809691"/>
              <a:gd name="connsiteX69-3121" fmla="*/ 1374313 w 2999913"/>
              <a:gd name="connsiteY69-3122" fmla="*/ 82550 h 2809691"/>
              <a:gd name="connsiteX70-3123" fmla="*/ 1228263 w 2999913"/>
              <a:gd name="connsiteY70-3124" fmla="*/ 0 h 2809691"/>
              <a:gd name="connsiteX0-3125" fmla="*/ 1228263 w 2999913"/>
              <a:gd name="connsiteY0-3126" fmla="*/ 0 h 2809691"/>
              <a:gd name="connsiteX1-3127" fmla="*/ 1145713 w 2999913"/>
              <a:gd name="connsiteY1-3128" fmla="*/ 114300 h 2809691"/>
              <a:gd name="connsiteX2-3129" fmla="*/ 1069513 w 2999913"/>
              <a:gd name="connsiteY2-3130" fmla="*/ 196850 h 2809691"/>
              <a:gd name="connsiteX3-3131" fmla="*/ 974263 w 2999913"/>
              <a:gd name="connsiteY3-3132" fmla="*/ 234950 h 2809691"/>
              <a:gd name="connsiteX4-3133" fmla="*/ 917113 w 2999913"/>
              <a:gd name="connsiteY4-3134" fmla="*/ 342900 h 2809691"/>
              <a:gd name="connsiteX5-3135" fmla="*/ 910763 w 2999913"/>
              <a:gd name="connsiteY5-3136" fmla="*/ 444500 h 2809691"/>
              <a:gd name="connsiteX6-3137" fmla="*/ 834563 w 2999913"/>
              <a:gd name="connsiteY6-3138" fmla="*/ 533400 h 2809691"/>
              <a:gd name="connsiteX7-3139" fmla="*/ 796463 w 2999913"/>
              <a:gd name="connsiteY7-3140" fmla="*/ 635000 h 2809691"/>
              <a:gd name="connsiteX8-3141" fmla="*/ 771063 w 2999913"/>
              <a:gd name="connsiteY8-3142" fmla="*/ 742950 h 2809691"/>
              <a:gd name="connsiteX9-3143" fmla="*/ 707563 w 2999913"/>
              <a:gd name="connsiteY9-3144" fmla="*/ 831850 h 2809691"/>
              <a:gd name="connsiteX10-3145" fmla="*/ 656763 w 2999913"/>
              <a:gd name="connsiteY10-3146" fmla="*/ 876300 h 2809691"/>
              <a:gd name="connsiteX11-3147" fmla="*/ 510713 w 2999913"/>
              <a:gd name="connsiteY11-3148" fmla="*/ 1054100 h 2809691"/>
              <a:gd name="connsiteX12-3149" fmla="*/ 492219 w 2999913"/>
              <a:gd name="connsiteY12-3150" fmla="*/ 1183697 h 2809691"/>
              <a:gd name="connsiteX13-3151" fmla="*/ 478963 w 2999913"/>
              <a:gd name="connsiteY13-3152" fmla="*/ 1225550 h 2809691"/>
              <a:gd name="connsiteX14-3153" fmla="*/ 430118 w 2999913"/>
              <a:gd name="connsiteY14-3154" fmla="*/ 1301750 h 2809691"/>
              <a:gd name="connsiteX15-3155" fmla="*/ 379874 w 2999913"/>
              <a:gd name="connsiteY15-3156" fmla="*/ 1396999 h 2809691"/>
              <a:gd name="connsiteX16-3157" fmla="*/ 367460 w 2999913"/>
              <a:gd name="connsiteY16-3158" fmla="*/ 1418647 h 2809691"/>
              <a:gd name="connsiteX17-3159" fmla="*/ 342898 w 2999913"/>
              <a:gd name="connsiteY17-3160" fmla="*/ 1519525 h 2809691"/>
              <a:gd name="connsiteX18-3161" fmla="*/ 329639 w 2999913"/>
              <a:gd name="connsiteY18-3162" fmla="*/ 1627476 h 2809691"/>
              <a:gd name="connsiteX19-3163" fmla="*/ 317220 w 2999913"/>
              <a:gd name="connsiteY19-3164" fmla="*/ 1708150 h 2809691"/>
              <a:gd name="connsiteX20-3165" fmla="*/ 233834 w 2999913"/>
              <a:gd name="connsiteY20-3166" fmla="*/ 1760826 h 2809691"/>
              <a:gd name="connsiteX21-3167" fmla="*/ 183312 w 2999913"/>
              <a:gd name="connsiteY21-3168" fmla="*/ 1835149 h 2809691"/>
              <a:gd name="connsiteX22-3169" fmla="*/ 0 w 2999913"/>
              <a:gd name="connsiteY22-3170" fmla="*/ 2192625 h 2809691"/>
              <a:gd name="connsiteX23-3171" fmla="*/ 180513 w 2999913"/>
              <a:gd name="connsiteY23-3172" fmla="*/ 2247900 h 2809691"/>
              <a:gd name="connsiteX24-3173" fmla="*/ 231313 w 2999913"/>
              <a:gd name="connsiteY24-3174" fmla="*/ 2286000 h 2809691"/>
              <a:gd name="connsiteX25-3175" fmla="*/ 332913 w 2999913"/>
              <a:gd name="connsiteY25-3176" fmla="*/ 2425700 h 2809691"/>
              <a:gd name="connsiteX26-3177" fmla="*/ 447213 w 2999913"/>
              <a:gd name="connsiteY26-3178" fmla="*/ 2463800 h 2809691"/>
              <a:gd name="connsiteX27-3179" fmla="*/ 605963 w 2999913"/>
              <a:gd name="connsiteY27-3180" fmla="*/ 2546350 h 2809691"/>
              <a:gd name="connsiteX28-3181" fmla="*/ 713913 w 2999913"/>
              <a:gd name="connsiteY28-3182" fmla="*/ 2571750 h 2809691"/>
              <a:gd name="connsiteX29-3183" fmla="*/ 879013 w 2999913"/>
              <a:gd name="connsiteY29-3184" fmla="*/ 2578100 h 2809691"/>
              <a:gd name="connsiteX30-3185" fmla="*/ 1050463 w 2999913"/>
              <a:gd name="connsiteY30-3186" fmla="*/ 2578100 h 2809691"/>
              <a:gd name="connsiteX31-3187" fmla="*/ 1253663 w 2999913"/>
              <a:gd name="connsiteY31-3188" fmla="*/ 2590800 h 2809691"/>
              <a:gd name="connsiteX32-3189" fmla="*/ 1336213 w 2999913"/>
              <a:gd name="connsiteY32-3190" fmla="*/ 2616200 h 2809691"/>
              <a:gd name="connsiteX33-3191" fmla="*/ 1380663 w 2999913"/>
              <a:gd name="connsiteY33-3192" fmla="*/ 2641600 h 2809691"/>
              <a:gd name="connsiteX34-3193" fmla="*/ 1418763 w 2999913"/>
              <a:gd name="connsiteY34-3194" fmla="*/ 2584450 h 2809691"/>
              <a:gd name="connsiteX35-3195" fmla="*/ 1463211 w 2999913"/>
              <a:gd name="connsiteY35-3196" fmla="*/ 2611605 h 2809691"/>
              <a:gd name="connsiteX36-3197" fmla="*/ 1422120 w 2999913"/>
              <a:gd name="connsiteY36-3198" fmla="*/ 2641645 h 2809691"/>
              <a:gd name="connsiteX37-3199" fmla="*/ 1512391 w 2999913"/>
              <a:gd name="connsiteY37-3200" fmla="*/ 2648601 h 2809691"/>
              <a:gd name="connsiteX38-3201" fmla="*/ 1707002 w 2999913"/>
              <a:gd name="connsiteY38-3202" fmla="*/ 2708091 h 2809691"/>
              <a:gd name="connsiteX39-3203" fmla="*/ 1902989 w 2999913"/>
              <a:gd name="connsiteY39-3204" fmla="*/ 2745041 h 2809691"/>
              <a:gd name="connsiteX40-3205" fmla="*/ 2074185 w 2999913"/>
              <a:gd name="connsiteY40-3206" fmla="*/ 2684988 h 2809691"/>
              <a:gd name="connsiteX41-3207" fmla="*/ 2258588 w 2999913"/>
              <a:gd name="connsiteY41-3208" fmla="*/ 2809691 h 2809691"/>
              <a:gd name="connsiteX42-3209" fmla="*/ 2548701 w 2999913"/>
              <a:gd name="connsiteY42-3210" fmla="*/ 2642837 h 2809691"/>
              <a:gd name="connsiteX43-3211" fmla="*/ 2333163 w 2999913"/>
              <a:gd name="connsiteY43-3212" fmla="*/ 2114550 h 2809691"/>
              <a:gd name="connsiteX44-3213" fmla="*/ 2441113 w 2999913"/>
              <a:gd name="connsiteY44-3214" fmla="*/ 2178050 h 2809691"/>
              <a:gd name="connsiteX45-3215" fmla="*/ 2663363 w 2999913"/>
              <a:gd name="connsiteY45-3216" fmla="*/ 2171700 h 2809691"/>
              <a:gd name="connsiteX46-3217" fmla="*/ 2790363 w 2999913"/>
              <a:gd name="connsiteY46-3218" fmla="*/ 2209800 h 2809691"/>
              <a:gd name="connsiteX47-3219" fmla="*/ 2790363 w 2999913"/>
              <a:gd name="connsiteY47-3220" fmla="*/ 2209800 h 2809691"/>
              <a:gd name="connsiteX48-3221" fmla="*/ 2828463 w 2999913"/>
              <a:gd name="connsiteY48-3222" fmla="*/ 1828800 h 2809691"/>
              <a:gd name="connsiteX49-3223" fmla="*/ 2898313 w 2999913"/>
              <a:gd name="connsiteY49-3224" fmla="*/ 1574800 h 2809691"/>
              <a:gd name="connsiteX50-3225" fmla="*/ 2936413 w 2999913"/>
              <a:gd name="connsiteY50-3226" fmla="*/ 1485900 h 2809691"/>
              <a:gd name="connsiteX51-3227" fmla="*/ 2999913 w 2999913"/>
              <a:gd name="connsiteY51-3228" fmla="*/ 1225550 h 2809691"/>
              <a:gd name="connsiteX52-3229" fmla="*/ 2987213 w 2999913"/>
              <a:gd name="connsiteY52-3230" fmla="*/ 1104900 h 2809691"/>
              <a:gd name="connsiteX53-3231" fmla="*/ 2987213 w 2999913"/>
              <a:gd name="connsiteY53-3232" fmla="*/ 1035050 h 2809691"/>
              <a:gd name="connsiteX54-3233" fmla="*/ 2911013 w 2999913"/>
              <a:gd name="connsiteY54-3234" fmla="*/ 1016000 h 2809691"/>
              <a:gd name="connsiteX55-3235" fmla="*/ 2815763 w 2999913"/>
              <a:gd name="connsiteY55-3236" fmla="*/ 946150 h 2809691"/>
              <a:gd name="connsiteX56-3237" fmla="*/ 2612563 w 2999913"/>
              <a:gd name="connsiteY56-3238" fmla="*/ 869950 h 2809691"/>
              <a:gd name="connsiteX57-3239" fmla="*/ 2504613 w 2999913"/>
              <a:gd name="connsiteY57-3240" fmla="*/ 774700 h 2809691"/>
              <a:gd name="connsiteX58-3241" fmla="*/ 2212513 w 2999913"/>
              <a:gd name="connsiteY58-3242" fmla="*/ 660400 h 2809691"/>
              <a:gd name="connsiteX59-3243" fmla="*/ 1933113 w 2999913"/>
              <a:gd name="connsiteY59-3244" fmla="*/ 546100 h 2809691"/>
              <a:gd name="connsiteX60-3245" fmla="*/ 1793413 w 2999913"/>
              <a:gd name="connsiteY60-3246" fmla="*/ 488950 h 2809691"/>
              <a:gd name="connsiteX61-3247" fmla="*/ 1710863 w 2999913"/>
              <a:gd name="connsiteY61-3248" fmla="*/ 400050 h 2809691"/>
              <a:gd name="connsiteX62-3249" fmla="*/ 1641013 w 2999913"/>
              <a:gd name="connsiteY62-3250" fmla="*/ 374650 h 2809691"/>
              <a:gd name="connsiteX63-3251" fmla="*/ 1571163 w 2999913"/>
              <a:gd name="connsiteY63-3252" fmla="*/ 374650 h 2809691"/>
              <a:gd name="connsiteX64-3253" fmla="*/ 1475913 w 2999913"/>
              <a:gd name="connsiteY64-3254" fmla="*/ 311150 h 2809691"/>
              <a:gd name="connsiteX65-3255" fmla="*/ 1437813 w 2999913"/>
              <a:gd name="connsiteY65-3256" fmla="*/ 260350 h 2809691"/>
              <a:gd name="connsiteX66-3257" fmla="*/ 1348913 w 2999913"/>
              <a:gd name="connsiteY66-3258" fmla="*/ 260350 h 2809691"/>
              <a:gd name="connsiteX67-3259" fmla="*/ 1304463 w 2999913"/>
              <a:gd name="connsiteY67-3260" fmla="*/ 209550 h 2809691"/>
              <a:gd name="connsiteX68-3261" fmla="*/ 1323513 w 2999913"/>
              <a:gd name="connsiteY68-3262" fmla="*/ 158750 h 2809691"/>
              <a:gd name="connsiteX69-3263" fmla="*/ 1374313 w 2999913"/>
              <a:gd name="connsiteY69-3264" fmla="*/ 82550 h 2809691"/>
              <a:gd name="connsiteX70-3265" fmla="*/ 1228263 w 2999913"/>
              <a:gd name="connsiteY70-3266" fmla="*/ 0 h 2809691"/>
              <a:gd name="connsiteX0-3267" fmla="*/ 1228263 w 2999913"/>
              <a:gd name="connsiteY0-3268" fmla="*/ 0 h 2809691"/>
              <a:gd name="connsiteX1-3269" fmla="*/ 1145713 w 2999913"/>
              <a:gd name="connsiteY1-3270" fmla="*/ 114300 h 2809691"/>
              <a:gd name="connsiteX2-3271" fmla="*/ 1069513 w 2999913"/>
              <a:gd name="connsiteY2-3272" fmla="*/ 196850 h 2809691"/>
              <a:gd name="connsiteX3-3273" fmla="*/ 974263 w 2999913"/>
              <a:gd name="connsiteY3-3274" fmla="*/ 234950 h 2809691"/>
              <a:gd name="connsiteX4-3275" fmla="*/ 917113 w 2999913"/>
              <a:gd name="connsiteY4-3276" fmla="*/ 342900 h 2809691"/>
              <a:gd name="connsiteX5-3277" fmla="*/ 910763 w 2999913"/>
              <a:gd name="connsiteY5-3278" fmla="*/ 444500 h 2809691"/>
              <a:gd name="connsiteX6-3279" fmla="*/ 834563 w 2999913"/>
              <a:gd name="connsiteY6-3280" fmla="*/ 533400 h 2809691"/>
              <a:gd name="connsiteX7-3281" fmla="*/ 796463 w 2999913"/>
              <a:gd name="connsiteY7-3282" fmla="*/ 635000 h 2809691"/>
              <a:gd name="connsiteX8-3283" fmla="*/ 771063 w 2999913"/>
              <a:gd name="connsiteY8-3284" fmla="*/ 742950 h 2809691"/>
              <a:gd name="connsiteX9-3285" fmla="*/ 707563 w 2999913"/>
              <a:gd name="connsiteY9-3286" fmla="*/ 831850 h 2809691"/>
              <a:gd name="connsiteX10-3287" fmla="*/ 656763 w 2999913"/>
              <a:gd name="connsiteY10-3288" fmla="*/ 876300 h 2809691"/>
              <a:gd name="connsiteX11-3289" fmla="*/ 510713 w 2999913"/>
              <a:gd name="connsiteY11-3290" fmla="*/ 1054100 h 2809691"/>
              <a:gd name="connsiteX12-3291" fmla="*/ 492219 w 2999913"/>
              <a:gd name="connsiteY12-3292" fmla="*/ 1183697 h 2809691"/>
              <a:gd name="connsiteX13-3293" fmla="*/ 478963 w 2999913"/>
              <a:gd name="connsiteY13-3294" fmla="*/ 1225550 h 2809691"/>
              <a:gd name="connsiteX14-3295" fmla="*/ 430118 w 2999913"/>
              <a:gd name="connsiteY14-3296" fmla="*/ 1301750 h 2809691"/>
              <a:gd name="connsiteX15-3297" fmla="*/ 379874 w 2999913"/>
              <a:gd name="connsiteY15-3298" fmla="*/ 1396999 h 2809691"/>
              <a:gd name="connsiteX16-3299" fmla="*/ 367460 w 2999913"/>
              <a:gd name="connsiteY16-3300" fmla="*/ 1418647 h 2809691"/>
              <a:gd name="connsiteX17-3301" fmla="*/ 342898 w 2999913"/>
              <a:gd name="connsiteY17-3302" fmla="*/ 1519525 h 2809691"/>
              <a:gd name="connsiteX18-3303" fmla="*/ 329639 w 2999913"/>
              <a:gd name="connsiteY18-3304" fmla="*/ 1627476 h 2809691"/>
              <a:gd name="connsiteX19-3305" fmla="*/ 317220 w 2999913"/>
              <a:gd name="connsiteY19-3306" fmla="*/ 1708150 h 2809691"/>
              <a:gd name="connsiteX20-3307" fmla="*/ 233834 w 2999913"/>
              <a:gd name="connsiteY20-3308" fmla="*/ 1760826 h 2809691"/>
              <a:gd name="connsiteX21-3309" fmla="*/ 183312 w 2999913"/>
              <a:gd name="connsiteY21-3310" fmla="*/ 1835149 h 2809691"/>
              <a:gd name="connsiteX22-3311" fmla="*/ 0 w 2999913"/>
              <a:gd name="connsiteY22-3312" fmla="*/ 2192625 h 2809691"/>
              <a:gd name="connsiteX23-3313" fmla="*/ 180513 w 2999913"/>
              <a:gd name="connsiteY23-3314" fmla="*/ 2247900 h 2809691"/>
              <a:gd name="connsiteX24-3315" fmla="*/ 231313 w 2999913"/>
              <a:gd name="connsiteY24-3316" fmla="*/ 2286000 h 2809691"/>
              <a:gd name="connsiteX25-3317" fmla="*/ 332913 w 2999913"/>
              <a:gd name="connsiteY25-3318" fmla="*/ 2425700 h 2809691"/>
              <a:gd name="connsiteX26-3319" fmla="*/ 447213 w 2999913"/>
              <a:gd name="connsiteY26-3320" fmla="*/ 2463800 h 2809691"/>
              <a:gd name="connsiteX27-3321" fmla="*/ 605963 w 2999913"/>
              <a:gd name="connsiteY27-3322" fmla="*/ 2546350 h 2809691"/>
              <a:gd name="connsiteX28-3323" fmla="*/ 713913 w 2999913"/>
              <a:gd name="connsiteY28-3324" fmla="*/ 2571750 h 2809691"/>
              <a:gd name="connsiteX29-3325" fmla="*/ 879013 w 2999913"/>
              <a:gd name="connsiteY29-3326" fmla="*/ 2578100 h 2809691"/>
              <a:gd name="connsiteX30-3327" fmla="*/ 1050463 w 2999913"/>
              <a:gd name="connsiteY30-3328" fmla="*/ 2578100 h 2809691"/>
              <a:gd name="connsiteX31-3329" fmla="*/ 1253663 w 2999913"/>
              <a:gd name="connsiteY31-3330" fmla="*/ 2590800 h 2809691"/>
              <a:gd name="connsiteX32-3331" fmla="*/ 1336213 w 2999913"/>
              <a:gd name="connsiteY32-3332" fmla="*/ 2616200 h 2809691"/>
              <a:gd name="connsiteX33-3333" fmla="*/ 1380663 w 2999913"/>
              <a:gd name="connsiteY33-3334" fmla="*/ 2641600 h 2809691"/>
              <a:gd name="connsiteX34-3335" fmla="*/ 1418763 w 2999913"/>
              <a:gd name="connsiteY34-3336" fmla="*/ 2584450 h 2809691"/>
              <a:gd name="connsiteX35-3337" fmla="*/ 1446650 w 2999913"/>
              <a:gd name="connsiteY35-3338" fmla="*/ 2669340 h 2809691"/>
              <a:gd name="connsiteX36-3339" fmla="*/ 1422120 w 2999913"/>
              <a:gd name="connsiteY36-3340" fmla="*/ 2641645 h 2809691"/>
              <a:gd name="connsiteX37-3341" fmla="*/ 1512391 w 2999913"/>
              <a:gd name="connsiteY37-3342" fmla="*/ 2648601 h 2809691"/>
              <a:gd name="connsiteX38-3343" fmla="*/ 1707002 w 2999913"/>
              <a:gd name="connsiteY38-3344" fmla="*/ 2708091 h 2809691"/>
              <a:gd name="connsiteX39-3345" fmla="*/ 1902989 w 2999913"/>
              <a:gd name="connsiteY39-3346" fmla="*/ 2745041 h 2809691"/>
              <a:gd name="connsiteX40-3347" fmla="*/ 2074185 w 2999913"/>
              <a:gd name="connsiteY40-3348" fmla="*/ 2684988 h 2809691"/>
              <a:gd name="connsiteX41-3349" fmla="*/ 2258588 w 2999913"/>
              <a:gd name="connsiteY41-3350" fmla="*/ 2809691 h 2809691"/>
              <a:gd name="connsiteX42-3351" fmla="*/ 2548701 w 2999913"/>
              <a:gd name="connsiteY42-3352" fmla="*/ 2642837 h 2809691"/>
              <a:gd name="connsiteX43-3353" fmla="*/ 2333163 w 2999913"/>
              <a:gd name="connsiteY43-3354" fmla="*/ 2114550 h 2809691"/>
              <a:gd name="connsiteX44-3355" fmla="*/ 2441113 w 2999913"/>
              <a:gd name="connsiteY44-3356" fmla="*/ 2178050 h 2809691"/>
              <a:gd name="connsiteX45-3357" fmla="*/ 2663363 w 2999913"/>
              <a:gd name="connsiteY45-3358" fmla="*/ 2171700 h 2809691"/>
              <a:gd name="connsiteX46-3359" fmla="*/ 2790363 w 2999913"/>
              <a:gd name="connsiteY46-3360" fmla="*/ 2209800 h 2809691"/>
              <a:gd name="connsiteX47-3361" fmla="*/ 2790363 w 2999913"/>
              <a:gd name="connsiteY47-3362" fmla="*/ 2209800 h 2809691"/>
              <a:gd name="connsiteX48-3363" fmla="*/ 2828463 w 2999913"/>
              <a:gd name="connsiteY48-3364" fmla="*/ 1828800 h 2809691"/>
              <a:gd name="connsiteX49-3365" fmla="*/ 2898313 w 2999913"/>
              <a:gd name="connsiteY49-3366" fmla="*/ 1574800 h 2809691"/>
              <a:gd name="connsiteX50-3367" fmla="*/ 2936413 w 2999913"/>
              <a:gd name="connsiteY50-3368" fmla="*/ 1485900 h 2809691"/>
              <a:gd name="connsiteX51-3369" fmla="*/ 2999913 w 2999913"/>
              <a:gd name="connsiteY51-3370" fmla="*/ 1225550 h 2809691"/>
              <a:gd name="connsiteX52-3371" fmla="*/ 2987213 w 2999913"/>
              <a:gd name="connsiteY52-3372" fmla="*/ 1104900 h 2809691"/>
              <a:gd name="connsiteX53-3373" fmla="*/ 2987213 w 2999913"/>
              <a:gd name="connsiteY53-3374" fmla="*/ 1035050 h 2809691"/>
              <a:gd name="connsiteX54-3375" fmla="*/ 2911013 w 2999913"/>
              <a:gd name="connsiteY54-3376" fmla="*/ 1016000 h 2809691"/>
              <a:gd name="connsiteX55-3377" fmla="*/ 2815763 w 2999913"/>
              <a:gd name="connsiteY55-3378" fmla="*/ 946150 h 2809691"/>
              <a:gd name="connsiteX56-3379" fmla="*/ 2612563 w 2999913"/>
              <a:gd name="connsiteY56-3380" fmla="*/ 869950 h 2809691"/>
              <a:gd name="connsiteX57-3381" fmla="*/ 2504613 w 2999913"/>
              <a:gd name="connsiteY57-3382" fmla="*/ 774700 h 2809691"/>
              <a:gd name="connsiteX58-3383" fmla="*/ 2212513 w 2999913"/>
              <a:gd name="connsiteY58-3384" fmla="*/ 660400 h 2809691"/>
              <a:gd name="connsiteX59-3385" fmla="*/ 1933113 w 2999913"/>
              <a:gd name="connsiteY59-3386" fmla="*/ 546100 h 2809691"/>
              <a:gd name="connsiteX60-3387" fmla="*/ 1793413 w 2999913"/>
              <a:gd name="connsiteY60-3388" fmla="*/ 488950 h 2809691"/>
              <a:gd name="connsiteX61-3389" fmla="*/ 1710863 w 2999913"/>
              <a:gd name="connsiteY61-3390" fmla="*/ 400050 h 2809691"/>
              <a:gd name="connsiteX62-3391" fmla="*/ 1641013 w 2999913"/>
              <a:gd name="connsiteY62-3392" fmla="*/ 374650 h 2809691"/>
              <a:gd name="connsiteX63-3393" fmla="*/ 1571163 w 2999913"/>
              <a:gd name="connsiteY63-3394" fmla="*/ 374650 h 2809691"/>
              <a:gd name="connsiteX64-3395" fmla="*/ 1475913 w 2999913"/>
              <a:gd name="connsiteY64-3396" fmla="*/ 311150 h 2809691"/>
              <a:gd name="connsiteX65-3397" fmla="*/ 1437813 w 2999913"/>
              <a:gd name="connsiteY65-3398" fmla="*/ 260350 h 2809691"/>
              <a:gd name="connsiteX66-3399" fmla="*/ 1348913 w 2999913"/>
              <a:gd name="connsiteY66-3400" fmla="*/ 260350 h 2809691"/>
              <a:gd name="connsiteX67-3401" fmla="*/ 1304463 w 2999913"/>
              <a:gd name="connsiteY67-3402" fmla="*/ 209550 h 2809691"/>
              <a:gd name="connsiteX68-3403" fmla="*/ 1323513 w 2999913"/>
              <a:gd name="connsiteY68-3404" fmla="*/ 158750 h 2809691"/>
              <a:gd name="connsiteX69-3405" fmla="*/ 1374313 w 2999913"/>
              <a:gd name="connsiteY69-3406" fmla="*/ 82550 h 2809691"/>
              <a:gd name="connsiteX70-3407" fmla="*/ 1228263 w 2999913"/>
              <a:gd name="connsiteY70-3408" fmla="*/ 0 h 2809691"/>
              <a:gd name="connsiteX0-3409" fmla="*/ 1228263 w 2999913"/>
              <a:gd name="connsiteY0-3410" fmla="*/ 0 h 2809691"/>
              <a:gd name="connsiteX1-3411" fmla="*/ 1145713 w 2999913"/>
              <a:gd name="connsiteY1-3412" fmla="*/ 114300 h 2809691"/>
              <a:gd name="connsiteX2-3413" fmla="*/ 1069513 w 2999913"/>
              <a:gd name="connsiteY2-3414" fmla="*/ 196850 h 2809691"/>
              <a:gd name="connsiteX3-3415" fmla="*/ 974263 w 2999913"/>
              <a:gd name="connsiteY3-3416" fmla="*/ 234950 h 2809691"/>
              <a:gd name="connsiteX4-3417" fmla="*/ 917113 w 2999913"/>
              <a:gd name="connsiteY4-3418" fmla="*/ 342900 h 2809691"/>
              <a:gd name="connsiteX5-3419" fmla="*/ 910763 w 2999913"/>
              <a:gd name="connsiteY5-3420" fmla="*/ 444500 h 2809691"/>
              <a:gd name="connsiteX6-3421" fmla="*/ 834563 w 2999913"/>
              <a:gd name="connsiteY6-3422" fmla="*/ 533400 h 2809691"/>
              <a:gd name="connsiteX7-3423" fmla="*/ 796463 w 2999913"/>
              <a:gd name="connsiteY7-3424" fmla="*/ 635000 h 2809691"/>
              <a:gd name="connsiteX8-3425" fmla="*/ 771063 w 2999913"/>
              <a:gd name="connsiteY8-3426" fmla="*/ 742950 h 2809691"/>
              <a:gd name="connsiteX9-3427" fmla="*/ 707563 w 2999913"/>
              <a:gd name="connsiteY9-3428" fmla="*/ 831850 h 2809691"/>
              <a:gd name="connsiteX10-3429" fmla="*/ 656763 w 2999913"/>
              <a:gd name="connsiteY10-3430" fmla="*/ 876300 h 2809691"/>
              <a:gd name="connsiteX11-3431" fmla="*/ 510713 w 2999913"/>
              <a:gd name="connsiteY11-3432" fmla="*/ 1054100 h 2809691"/>
              <a:gd name="connsiteX12-3433" fmla="*/ 492219 w 2999913"/>
              <a:gd name="connsiteY12-3434" fmla="*/ 1183697 h 2809691"/>
              <a:gd name="connsiteX13-3435" fmla="*/ 478963 w 2999913"/>
              <a:gd name="connsiteY13-3436" fmla="*/ 1225550 h 2809691"/>
              <a:gd name="connsiteX14-3437" fmla="*/ 430118 w 2999913"/>
              <a:gd name="connsiteY14-3438" fmla="*/ 1301750 h 2809691"/>
              <a:gd name="connsiteX15-3439" fmla="*/ 379874 w 2999913"/>
              <a:gd name="connsiteY15-3440" fmla="*/ 1396999 h 2809691"/>
              <a:gd name="connsiteX16-3441" fmla="*/ 367460 w 2999913"/>
              <a:gd name="connsiteY16-3442" fmla="*/ 1418647 h 2809691"/>
              <a:gd name="connsiteX17-3443" fmla="*/ 342898 w 2999913"/>
              <a:gd name="connsiteY17-3444" fmla="*/ 1519525 h 2809691"/>
              <a:gd name="connsiteX18-3445" fmla="*/ 329639 w 2999913"/>
              <a:gd name="connsiteY18-3446" fmla="*/ 1627476 h 2809691"/>
              <a:gd name="connsiteX19-3447" fmla="*/ 317220 w 2999913"/>
              <a:gd name="connsiteY19-3448" fmla="*/ 1708150 h 2809691"/>
              <a:gd name="connsiteX20-3449" fmla="*/ 233834 w 2999913"/>
              <a:gd name="connsiteY20-3450" fmla="*/ 1760826 h 2809691"/>
              <a:gd name="connsiteX21-3451" fmla="*/ 183312 w 2999913"/>
              <a:gd name="connsiteY21-3452" fmla="*/ 1835149 h 2809691"/>
              <a:gd name="connsiteX22-3453" fmla="*/ 0 w 2999913"/>
              <a:gd name="connsiteY22-3454" fmla="*/ 2192625 h 2809691"/>
              <a:gd name="connsiteX23-3455" fmla="*/ 180513 w 2999913"/>
              <a:gd name="connsiteY23-3456" fmla="*/ 2247900 h 2809691"/>
              <a:gd name="connsiteX24-3457" fmla="*/ 231313 w 2999913"/>
              <a:gd name="connsiteY24-3458" fmla="*/ 2286000 h 2809691"/>
              <a:gd name="connsiteX25-3459" fmla="*/ 332913 w 2999913"/>
              <a:gd name="connsiteY25-3460" fmla="*/ 2425700 h 2809691"/>
              <a:gd name="connsiteX26-3461" fmla="*/ 447213 w 2999913"/>
              <a:gd name="connsiteY26-3462" fmla="*/ 2463800 h 2809691"/>
              <a:gd name="connsiteX27-3463" fmla="*/ 605963 w 2999913"/>
              <a:gd name="connsiteY27-3464" fmla="*/ 2546350 h 2809691"/>
              <a:gd name="connsiteX28-3465" fmla="*/ 713913 w 2999913"/>
              <a:gd name="connsiteY28-3466" fmla="*/ 2571750 h 2809691"/>
              <a:gd name="connsiteX29-3467" fmla="*/ 879013 w 2999913"/>
              <a:gd name="connsiteY29-3468" fmla="*/ 2578100 h 2809691"/>
              <a:gd name="connsiteX30-3469" fmla="*/ 1050463 w 2999913"/>
              <a:gd name="connsiteY30-3470" fmla="*/ 2578100 h 2809691"/>
              <a:gd name="connsiteX31-3471" fmla="*/ 1253663 w 2999913"/>
              <a:gd name="connsiteY31-3472" fmla="*/ 2590800 h 2809691"/>
              <a:gd name="connsiteX32-3473" fmla="*/ 1336213 w 2999913"/>
              <a:gd name="connsiteY32-3474" fmla="*/ 2616200 h 2809691"/>
              <a:gd name="connsiteX33-3475" fmla="*/ 1380663 w 2999913"/>
              <a:gd name="connsiteY33-3476" fmla="*/ 2641600 h 2809691"/>
              <a:gd name="connsiteX34-3477" fmla="*/ 1418763 w 2999913"/>
              <a:gd name="connsiteY34-3478" fmla="*/ 2584450 h 2809691"/>
              <a:gd name="connsiteX35-3479" fmla="*/ 1446650 w 2999913"/>
              <a:gd name="connsiteY35-3480" fmla="*/ 2669340 h 2809691"/>
              <a:gd name="connsiteX36-3481" fmla="*/ 1422120 w 2999913"/>
              <a:gd name="connsiteY36-3482" fmla="*/ 2641645 h 2809691"/>
              <a:gd name="connsiteX37-3483" fmla="*/ 1512391 w 2999913"/>
              <a:gd name="connsiteY37-3484" fmla="*/ 2648601 h 2809691"/>
              <a:gd name="connsiteX38-3485" fmla="*/ 1707002 w 2999913"/>
              <a:gd name="connsiteY38-3486" fmla="*/ 2708091 h 2809691"/>
              <a:gd name="connsiteX39-3487" fmla="*/ 1902989 w 2999913"/>
              <a:gd name="connsiteY39-3488" fmla="*/ 2745041 h 2809691"/>
              <a:gd name="connsiteX40-3489" fmla="*/ 2074185 w 2999913"/>
              <a:gd name="connsiteY40-3490" fmla="*/ 2684988 h 2809691"/>
              <a:gd name="connsiteX41-3491" fmla="*/ 2258588 w 2999913"/>
              <a:gd name="connsiteY41-3492" fmla="*/ 2809691 h 2809691"/>
              <a:gd name="connsiteX42-3493" fmla="*/ 2548701 w 2999913"/>
              <a:gd name="connsiteY42-3494" fmla="*/ 2642837 h 2809691"/>
              <a:gd name="connsiteX43-3495" fmla="*/ 2333163 w 2999913"/>
              <a:gd name="connsiteY43-3496" fmla="*/ 2114550 h 2809691"/>
              <a:gd name="connsiteX44-3497" fmla="*/ 2606718 w 2999913"/>
              <a:gd name="connsiteY44-3498" fmla="*/ 2336822 h 2809691"/>
              <a:gd name="connsiteX45-3499" fmla="*/ 2663363 w 2999913"/>
              <a:gd name="connsiteY45-3500" fmla="*/ 2171700 h 2809691"/>
              <a:gd name="connsiteX46-3501" fmla="*/ 2790363 w 2999913"/>
              <a:gd name="connsiteY46-3502" fmla="*/ 2209800 h 2809691"/>
              <a:gd name="connsiteX47-3503" fmla="*/ 2790363 w 2999913"/>
              <a:gd name="connsiteY47-3504" fmla="*/ 2209800 h 2809691"/>
              <a:gd name="connsiteX48-3505" fmla="*/ 2828463 w 2999913"/>
              <a:gd name="connsiteY48-3506" fmla="*/ 1828800 h 2809691"/>
              <a:gd name="connsiteX49-3507" fmla="*/ 2898313 w 2999913"/>
              <a:gd name="connsiteY49-3508" fmla="*/ 1574800 h 2809691"/>
              <a:gd name="connsiteX50-3509" fmla="*/ 2936413 w 2999913"/>
              <a:gd name="connsiteY50-3510" fmla="*/ 1485900 h 2809691"/>
              <a:gd name="connsiteX51-3511" fmla="*/ 2999913 w 2999913"/>
              <a:gd name="connsiteY51-3512" fmla="*/ 1225550 h 2809691"/>
              <a:gd name="connsiteX52-3513" fmla="*/ 2987213 w 2999913"/>
              <a:gd name="connsiteY52-3514" fmla="*/ 1104900 h 2809691"/>
              <a:gd name="connsiteX53-3515" fmla="*/ 2987213 w 2999913"/>
              <a:gd name="connsiteY53-3516" fmla="*/ 1035050 h 2809691"/>
              <a:gd name="connsiteX54-3517" fmla="*/ 2911013 w 2999913"/>
              <a:gd name="connsiteY54-3518" fmla="*/ 1016000 h 2809691"/>
              <a:gd name="connsiteX55-3519" fmla="*/ 2815763 w 2999913"/>
              <a:gd name="connsiteY55-3520" fmla="*/ 946150 h 2809691"/>
              <a:gd name="connsiteX56-3521" fmla="*/ 2612563 w 2999913"/>
              <a:gd name="connsiteY56-3522" fmla="*/ 869950 h 2809691"/>
              <a:gd name="connsiteX57-3523" fmla="*/ 2504613 w 2999913"/>
              <a:gd name="connsiteY57-3524" fmla="*/ 774700 h 2809691"/>
              <a:gd name="connsiteX58-3525" fmla="*/ 2212513 w 2999913"/>
              <a:gd name="connsiteY58-3526" fmla="*/ 660400 h 2809691"/>
              <a:gd name="connsiteX59-3527" fmla="*/ 1933113 w 2999913"/>
              <a:gd name="connsiteY59-3528" fmla="*/ 546100 h 2809691"/>
              <a:gd name="connsiteX60-3529" fmla="*/ 1793413 w 2999913"/>
              <a:gd name="connsiteY60-3530" fmla="*/ 488950 h 2809691"/>
              <a:gd name="connsiteX61-3531" fmla="*/ 1710863 w 2999913"/>
              <a:gd name="connsiteY61-3532" fmla="*/ 400050 h 2809691"/>
              <a:gd name="connsiteX62-3533" fmla="*/ 1641013 w 2999913"/>
              <a:gd name="connsiteY62-3534" fmla="*/ 374650 h 2809691"/>
              <a:gd name="connsiteX63-3535" fmla="*/ 1571163 w 2999913"/>
              <a:gd name="connsiteY63-3536" fmla="*/ 374650 h 2809691"/>
              <a:gd name="connsiteX64-3537" fmla="*/ 1475913 w 2999913"/>
              <a:gd name="connsiteY64-3538" fmla="*/ 311150 h 2809691"/>
              <a:gd name="connsiteX65-3539" fmla="*/ 1437813 w 2999913"/>
              <a:gd name="connsiteY65-3540" fmla="*/ 260350 h 2809691"/>
              <a:gd name="connsiteX66-3541" fmla="*/ 1348913 w 2999913"/>
              <a:gd name="connsiteY66-3542" fmla="*/ 260350 h 2809691"/>
              <a:gd name="connsiteX67-3543" fmla="*/ 1304463 w 2999913"/>
              <a:gd name="connsiteY67-3544" fmla="*/ 209550 h 2809691"/>
              <a:gd name="connsiteX68-3545" fmla="*/ 1323513 w 2999913"/>
              <a:gd name="connsiteY68-3546" fmla="*/ 158750 h 2809691"/>
              <a:gd name="connsiteX69-3547" fmla="*/ 1374313 w 2999913"/>
              <a:gd name="connsiteY69-3548" fmla="*/ 82550 h 2809691"/>
              <a:gd name="connsiteX70-3549" fmla="*/ 1228263 w 2999913"/>
              <a:gd name="connsiteY70-3550" fmla="*/ 0 h 2809691"/>
              <a:gd name="connsiteX0-3551" fmla="*/ 1228263 w 2999913"/>
              <a:gd name="connsiteY0-3552" fmla="*/ 0 h 2809691"/>
              <a:gd name="connsiteX1-3553" fmla="*/ 1145713 w 2999913"/>
              <a:gd name="connsiteY1-3554" fmla="*/ 114300 h 2809691"/>
              <a:gd name="connsiteX2-3555" fmla="*/ 1069513 w 2999913"/>
              <a:gd name="connsiteY2-3556" fmla="*/ 196850 h 2809691"/>
              <a:gd name="connsiteX3-3557" fmla="*/ 974263 w 2999913"/>
              <a:gd name="connsiteY3-3558" fmla="*/ 234950 h 2809691"/>
              <a:gd name="connsiteX4-3559" fmla="*/ 917113 w 2999913"/>
              <a:gd name="connsiteY4-3560" fmla="*/ 342900 h 2809691"/>
              <a:gd name="connsiteX5-3561" fmla="*/ 910763 w 2999913"/>
              <a:gd name="connsiteY5-3562" fmla="*/ 444500 h 2809691"/>
              <a:gd name="connsiteX6-3563" fmla="*/ 834563 w 2999913"/>
              <a:gd name="connsiteY6-3564" fmla="*/ 533400 h 2809691"/>
              <a:gd name="connsiteX7-3565" fmla="*/ 796463 w 2999913"/>
              <a:gd name="connsiteY7-3566" fmla="*/ 635000 h 2809691"/>
              <a:gd name="connsiteX8-3567" fmla="*/ 771063 w 2999913"/>
              <a:gd name="connsiteY8-3568" fmla="*/ 742950 h 2809691"/>
              <a:gd name="connsiteX9-3569" fmla="*/ 707563 w 2999913"/>
              <a:gd name="connsiteY9-3570" fmla="*/ 831850 h 2809691"/>
              <a:gd name="connsiteX10-3571" fmla="*/ 656763 w 2999913"/>
              <a:gd name="connsiteY10-3572" fmla="*/ 876300 h 2809691"/>
              <a:gd name="connsiteX11-3573" fmla="*/ 510713 w 2999913"/>
              <a:gd name="connsiteY11-3574" fmla="*/ 1054100 h 2809691"/>
              <a:gd name="connsiteX12-3575" fmla="*/ 492219 w 2999913"/>
              <a:gd name="connsiteY12-3576" fmla="*/ 1183697 h 2809691"/>
              <a:gd name="connsiteX13-3577" fmla="*/ 478963 w 2999913"/>
              <a:gd name="connsiteY13-3578" fmla="*/ 1225550 h 2809691"/>
              <a:gd name="connsiteX14-3579" fmla="*/ 430118 w 2999913"/>
              <a:gd name="connsiteY14-3580" fmla="*/ 1301750 h 2809691"/>
              <a:gd name="connsiteX15-3581" fmla="*/ 379874 w 2999913"/>
              <a:gd name="connsiteY15-3582" fmla="*/ 1396999 h 2809691"/>
              <a:gd name="connsiteX16-3583" fmla="*/ 367460 w 2999913"/>
              <a:gd name="connsiteY16-3584" fmla="*/ 1418647 h 2809691"/>
              <a:gd name="connsiteX17-3585" fmla="*/ 342898 w 2999913"/>
              <a:gd name="connsiteY17-3586" fmla="*/ 1519525 h 2809691"/>
              <a:gd name="connsiteX18-3587" fmla="*/ 329639 w 2999913"/>
              <a:gd name="connsiteY18-3588" fmla="*/ 1627476 h 2809691"/>
              <a:gd name="connsiteX19-3589" fmla="*/ 317220 w 2999913"/>
              <a:gd name="connsiteY19-3590" fmla="*/ 1708150 h 2809691"/>
              <a:gd name="connsiteX20-3591" fmla="*/ 233834 w 2999913"/>
              <a:gd name="connsiteY20-3592" fmla="*/ 1760826 h 2809691"/>
              <a:gd name="connsiteX21-3593" fmla="*/ 183312 w 2999913"/>
              <a:gd name="connsiteY21-3594" fmla="*/ 1835149 h 2809691"/>
              <a:gd name="connsiteX22-3595" fmla="*/ 0 w 2999913"/>
              <a:gd name="connsiteY22-3596" fmla="*/ 2192625 h 2809691"/>
              <a:gd name="connsiteX23-3597" fmla="*/ 180513 w 2999913"/>
              <a:gd name="connsiteY23-3598" fmla="*/ 2247900 h 2809691"/>
              <a:gd name="connsiteX24-3599" fmla="*/ 231313 w 2999913"/>
              <a:gd name="connsiteY24-3600" fmla="*/ 2286000 h 2809691"/>
              <a:gd name="connsiteX25-3601" fmla="*/ 332913 w 2999913"/>
              <a:gd name="connsiteY25-3602" fmla="*/ 2425700 h 2809691"/>
              <a:gd name="connsiteX26-3603" fmla="*/ 447213 w 2999913"/>
              <a:gd name="connsiteY26-3604" fmla="*/ 2463800 h 2809691"/>
              <a:gd name="connsiteX27-3605" fmla="*/ 605963 w 2999913"/>
              <a:gd name="connsiteY27-3606" fmla="*/ 2546350 h 2809691"/>
              <a:gd name="connsiteX28-3607" fmla="*/ 713913 w 2999913"/>
              <a:gd name="connsiteY28-3608" fmla="*/ 2571750 h 2809691"/>
              <a:gd name="connsiteX29-3609" fmla="*/ 879013 w 2999913"/>
              <a:gd name="connsiteY29-3610" fmla="*/ 2578100 h 2809691"/>
              <a:gd name="connsiteX30-3611" fmla="*/ 1050463 w 2999913"/>
              <a:gd name="connsiteY30-3612" fmla="*/ 2578100 h 2809691"/>
              <a:gd name="connsiteX31-3613" fmla="*/ 1253663 w 2999913"/>
              <a:gd name="connsiteY31-3614" fmla="*/ 2590800 h 2809691"/>
              <a:gd name="connsiteX32-3615" fmla="*/ 1336213 w 2999913"/>
              <a:gd name="connsiteY32-3616" fmla="*/ 2616200 h 2809691"/>
              <a:gd name="connsiteX33-3617" fmla="*/ 1380663 w 2999913"/>
              <a:gd name="connsiteY33-3618" fmla="*/ 2641600 h 2809691"/>
              <a:gd name="connsiteX34-3619" fmla="*/ 1418763 w 2999913"/>
              <a:gd name="connsiteY34-3620" fmla="*/ 2584450 h 2809691"/>
              <a:gd name="connsiteX35-3621" fmla="*/ 1446650 w 2999913"/>
              <a:gd name="connsiteY35-3622" fmla="*/ 2669340 h 2809691"/>
              <a:gd name="connsiteX36-3623" fmla="*/ 1422120 w 2999913"/>
              <a:gd name="connsiteY36-3624" fmla="*/ 2641645 h 2809691"/>
              <a:gd name="connsiteX37-3625" fmla="*/ 1512391 w 2999913"/>
              <a:gd name="connsiteY37-3626" fmla="*/ 2648601 h 2809691"/>
              <a:gd name="connsiteX38-3627" fmla="*/ 1707002 w 2999913"/>
              <a:gd name="connsiteY38-3628" fmla="*/ 2708091 h 2809691"/>
              <a:gd name="connsiteX39-3629" fmla="*/ 1902989 w 2999913"/>
              <a:gd name="connsiteY39-3630" fmla="*/ 2745041 h 2809691"/>
              <a:gd name="connsiteX40-3631" fmla="*/ 2074185 w 2999913"/>
              <a:gd name="connsiteY40-3632" fmla="*/ 2684988 h 2809691"/>
              <a:gd name="connsiteX41-3633" fmla="*/ 2258588 w 2999913"/>
              <a:gd name="connsiteY41-3634" fmla="*/ 2809691 h 2809691"/>
              <a:gd name="connsiteX42-3635" fmla="*/ 2548701 w 2999913"/>
              <a:gd name="connsiteY42-3636" fmla="*/ 2642837 h 2809691"/>
              <a:gd name="connsiteX43-3637" fmla="*/ 2618829 w 2999913"/>
              <a:gd name="connsiteY43-3638" fmla="*/ 2504263 h 2809691"/>
              <a:gd name="connsiteX44-3639" fmla="*/ 2606718 w 2999913"/>
              <a:gd name="connsiteY44-3640" fmla="*/ 2336822 h 2809691"/>
              <a:gd name="connsiteX45-3641" fmla="*/ 2663363 w 2999913"/>
              <a:gd name="connsiteY45-3642" fmla="*/ 2171700 h 2809691"/>
              <a:gd name="connsiteX46-3643" fmla="*/ 2790363 w 2999913"/>
              <a:gd name="connsiteY46-3644" fmla="*/ 2209800 h 2809691"/>
              <a:gd name="connsiteX47-3645" fmla="*/ 2790363 w 2999913"/>
              <a:gd name="connsiteY47-3646" fmla="*/ 2209800 h 2809691"/>
              <a:gd name="connsiteX48-3647" fmla="*/ 2828463 w 2999913"/>
              <a:gd name="connsiteY48-3648" fmla="*/ 1828800 h 2809691"/>
              <a:gd name="connsiteX49-3649" fmla="*/ 2898313 w 2999913"/>
              <a:gd name="connsiteY49-3650" fmla="*/ 1574800 h 2809691"/>
              <a:gd name="connsiteX50-3651" fmla="*/ 2936413 w 2999913"/>
              <a:gd name="connsiteY50-3652" fmla="*/ 1485900 h 2809691"/>
              <a:gd name="connsiteX51-3653" fmla="*/ 2999913 w 2999913"/>
              <a:gd name="connsiteY51-3654" fmla="*/ 1225550 h 2809691"/>
              <a:gd name="connsiteX52-3655" fmla="*/ 2987213 w 2999913"/>
              <a:gd name="connsiteY52-3656" fmla="*/ 1104900 h 2809691"/>
              <a:gd name="connsiteX53-3657" fmla="*/ 2987213 w 2999913"/>
              <a:gd name="connsiteY53-3658" fmla="*/ 1035050 h 2809691"/>
              <a:gd name="connsiteX54-3659" fmla="*/ 2911013 w 2999913"/>
              <a:gd name="connsiteY54-3660" fmla="*/ 1016000 h 2809691"/>
              <a:gd name="connsiteX55-3661" fmla="*/ 2815763 w 2999913"/>
              <a:gd name="connsiteY55-3662" fmla="*/ 946150 h 2809691"/>
              <a:gd name="connsiteX56-3663" fmla="*/ 2612563 w 2999913"/>
              <a:gd name="connsiteY56-3664" fmla="*/ 869950 h 2809691"/>
              <a:gd name="connsiteX57-3665" fmla="*/ 2504613 w 2999913"/>
              <a:gd name="connsiteY57-3666" fmla="*/ 774700 h 2809691"/>
              <a:gd name="connsiteX58-3667" fmla="*/ 2212513 w 2999913"/>
              <a:gd name="connsiteY58-3668" fmla="*/ 660400 h 2809691"/>
              <a:gd name="connsiteX59-3669" fmla="*/ 1933113 w 2999913"/>
              <a:gd name="connsiteY59-3670" fmla="*/ 546100 h 2809691"/>
              <a:gd name="connsiteX60-3671" fmla="*/ 1793413 w 2999913"/>
              <a:gd name="connsiteY60-3672" fmla="*/ 488950 h 2809691"/>
              <a:gd name="connsiteX61-3673" fmla="*/ 1710863 w 2999913"/>
              <a:gd name="connsiteY61-3674" fmla="*/ 400050 h 2809691"/>
              <a:gd name="connsiteX62-3675" fmla="*/ 1641013 w 2999913"/>
              <a:gd name="connsiteY62-3676" fmla="*/ 374650 h 2809691"/>
              <a:gd name="connsiteX63-3677" fmla="*/ 1571163 w 2999913"/>
              <a:gd name="connsiteY63-3678" fmla="*/ 374650 h 2809691"/>
              <a:gd name="connsiteX64-3679" fmla="*/ 1475913 w 2999913"/>
              <a:gd name="connsiteY64-3680" fmla="*/ 311150 h 2809691"/>
              <a:gd name="connsiteX65-3681" fmla="*/ 1437813 w 2999913"/>
              <a:gd name="connsiteY65-3682" fmla="*/ 260350 h 2809691"/>
              <a:gd name="connsiteX66-3683" fmla="*/ 1348913 w 2999913"/>
              <a:gd name="connsiteY66-3684" fmla="*/ 260350 h 2809691"/>
              <a:gd name="connsiteX67-3685" fmla="*/ 1304463 w 2999913"/>
              <a:gd name="connsiteY67-3686" fmla="*/ 209550 h 2809691"/>
              <a:gd name="connsiteX68-3687" fmla="*/ 1323513 w 2999913"/>
              <a:gd name="connsiteY68-3688" fmla="*/ 158750 h 2809691"/>
              <a:gd name="connsiteX69-3689" fmla="*/ 1374313 w 2999913"/>
              <a:gd name="connsiteY69-3690" fmla="*/ 82550 h 2809691"/>
              <a:gd name="connsiteX70-3691" fmla="*/ 1228263 w 2999913"/>
              <a:gd name="connsiteY70-3692" fmla="*/ 0 h 2809691"/>
              <a:gd name="connsiteX0-3693" fmla="*/ 1228263 w 2999913"/>
              <a:gd name="connsiteY0-3694" fmla="*/ 0 h 2809691"/>
              <a:gd name="connsiteX1-3695" fmla="*/ 1145713 w 2999913"/>
              <a:gd name="connsiteY1-3696" fmla="*/ 114300 h 2809691"/>
              <a:gd name="connsiteX2-3697" fmla="*/ 1069513 w 2999913"/>
              <a:gd name="connsiteY2-3698" fmla="*/ 196850 h 2809691"/>
              <a:gd name="connsiteX3-3699" fmla="*/ 974263 w 2999913"/>
              <a:gd name="connsiteY3-3700" fmla="*/ 234950 h 2809691"/>
              <a:gd name="connsiteX4-3701" fmla="*/ 917113 w 2999913"/>
              <a:gd name="connsiteY4-3702" fmla="*/ 342900 h 2809691"/>
              <a:gd name="connsiteX5-3703" fmla="*/ 910763 w 2999913"/>
              <a:gd name="connsiteY5-3704" fmla="*/ 444500 h 2809691"/>
              <a:gd name="connsiteX6-3705" fmla="*/ 834563 w 2999913"/>
              <a:gd name="connsiteY6-3706" fmla="*/ 533400 h 2809691"/>
              <a:gd name="connsiteX7-3707" fmla="*/ 796463 w 2999913"/>
              <a:gd name="connsiteY7-3708" fmla="*/ 635000 h 2809691"/>
              <a:gd name="connsiteX8-3709" fmla="*/ 771063 w 2999913"/>
              <a:gd name="connsiteY8-3710" fmla="*/ 742950 h 2809691"/>
              <a:gd name="connsiteX9-3711" fmla="*/ 707563 w 2999913"/>
              <a:gd name="connsiteY9-3712" fmla="*/ 831850 h 2809691"/>
              <a:gd name="connsiteX10-3713" fmla="*/ 656763 w 2999913"/>
              <a:gd name="connsiteY10-3714" fmla="*/ 876300 h 2809691"/>
              <a:gd name="connsiteX11-3715" fmla="*/ 510713 w 2999913"/>
              <a:gd name="connsiteY11-3716" fmla="*/ 1054100 h 2809691"/>
              <a:gd name="connsiteX12-3717" fmla="*/ 492219 w 2999913"/>
              <a:gd name="connsiteY12-3718" fmla="*/ 1183697 h 2809691"/>
              <a:gd name="connsiteX13-3719" fmla="*/ 478963 w 2999913"/>
              <a:gd name="connsiteY13-3720" fmla="*/ 1225550 h 2809691"/>
              <a:gd name="connsiteX14-3721" fmla="*/ 430118 w 2999913"/>
              <a:gd name="connsiteY14-3722" fmla="*/ 1301750 h 2809691"/>
              <a:gd name="connsiteX15-3723" fmla="*/ 379874 w 2999913"/>
              <a:gd name="connsiteY15-3724" fmla="*/ 1396999 h 2809691"/>
              <a:gd name="connsiteX16-3725" fmla="*/ 367460 w 2999913"/>
              <a:gd name="connsiteY16-3726" fmla="*/ 1418647 h 2809691"/>
              <a:gd name="connsiteX17-3727" fmla="*/ 342898 w 2999913"/>
              <a:gd name="connsiteY17-3728" fmla="*/ 1519525 h 2809691"/>
              <a:gd name="connsiteX18-3729" fmla="*/ 329639 w 2999913"/>
              <a:gd name="connsiteY18-3730" fmla="*/ 1627476 h 2809691"/>
              <a:gd name="connsiteX19-3731" fmla="*/ 317220 w 2999913"/>
              <a:gd name="connsiteY19-3732" fmla="*/ 1708150 h 2809691"/>
              <a:gd name="connsiteX20-3733" fmla="*/ 233834 w 2999913"/>
              <a:gd name="connsiteY20-3734" fmla="*/ 1760826 h 2809691"/>
              <a:gd name="connsiteX21-3735" fmla="*/ 183312 w 2999913"/>
              <a:gd name="connsiteY21-3736" fmla="*/ 1835149 h 2809691"/>
              <a:gd name="connsiteX22-3737" fmla="*/ 0 w 2999913"/>
              <a:gd name="connsiteY22-3738" fmla="*/ 2192625 h 2809691"/>
              <a:gd name="connsiteX23-3739" fmla="*/ 180513 w 2999913"/>
              <a:gd name="connsiteY23-3740" fmla="*/ 2247900 h 2809691"/>
              <a:gd name="connsiteX24-3741" fmla="*/ 231313 w 2999913"/>
              <a:gd name="connsiteY24-3742" fmla="*/ 2286000 h 2809691"/>
              <a:gd name="connsiteX25-3743" fmla="*/ 332913 w 2999913"/>
              <a:gd name="connsiteY25-3744" fmla="*/ 2425700 h 2809691"/>
              <a:gd name="connsiteX26-3745" fmla="*/ 447213 w 2999913"/>
              <a:gd name="connsiteY26-3746" fmla="*/ 2463800 h 2809691"/>
              <a:gd name="connsiteX27-3747" fmla="*/ 605963 w 2999913"/>
              <a:gd name="connsiteY27-3748" fmla="*/ 2546350 h 2809691"/>
              <a:gd name="connsiteX28-3749" fmla="*/ 713913 w 2999913"/>
              <a:gd name="connsiteY28-3750" fmla="*/ 2571750 h 2809691"/>
              <a:gd name="connsiteX29-3751" fmla="*/ 879013 w 2999913"/>
              <a:gd name="connsiteY29-3752" fmla="*/ 2578100 h 2809691"/>
              <a:gd name="connsiteX30-3753" fmla="*/ 1050463 w 2999913"/>
              <a:gd name="connsiteY30-3754" fmla="*/ 2578100 h 2809691"/>
              <a:gd name="connsiteX31-3755" fmla="*/ 1253663 w 2999913"/>
              <a:gd name="connsiteY31-3756" fmla="*/ 2590800 h 2809691"/>
              <a:gd name="connsiteX32-3757" fmla="*/ 1336213 w 2999913"/>
              <a:gd name="connsiteY32-3758" fmla="*/ 2616200 h 2809691"/>
              <a:gd name="connsiteX33-3759" fmla="*/ 1380663 w 2999913"/>
              <a:gd name="connsiteY33-3760" fmla="*/ 2641600 h 2809691"/>
              <a:gd name="connsiteX34-3761" fmla="*/ 1418763 w 2999913"/>
              <a:gd name="connsiteY34-3762" fmla="*/ 2584450 h 2809691"/>
              <a:gd name="connsiteX35-3763" fmla="*/ 1446650 w 2999913"/>
              <a:gd name="connsiteY35-3764" fmla="*/ 2669340 h 2809691"/>
              <a:gd name="connsiteX36-3765" fmla="*/ 1422120 w 2999913"/>
              <a:gd name="connsiteY36-3766" fmla="*/ 2641645 h 2809691"/>
              <a:gd name="connsiteX37-3767" fmla="*/ 1512391 w 2999913"/>
              <a:gd name="connsiteY37-3768" fmla="*/ 2648601 h 2809691"/>
              <a:gd name="connsiteX38-3769" fmla="*/ 1707002 w 2999913"/>
              <a:gd name="connsiteY38-3770" fmla="*/ 2708091 h 2809691"/>
              <a:gd name="connsiteX39-3771" fmla="*/ 1902989 w 2999913"/>
              <a:gd name="connsiteY39-3772" fmla="*/ 2745041 h 2809691"/>
              <a:gd name="connsiteX40-3773" fmla="*/ 2074185 w 2999913"/>
              <a:gd name="connsiteY40-3774" fmla="*/ 2684988 h 2809691"/>
              <a:gd name="connsiteX41-3775" fmla="*/ 2258588 w 2999913"/>
              <a:gd name="connsiteY41-3776" fmla="*/ 2809691 h 2809691"/>
              <a:gd name="connsiteX42-3777" fmla="*/ 2548701 w 2999913"/>
              <a:gd name="connsiteY42-3778" fmla="*/ 2642837 h 2809691"/>
              <a:gd name="connsiteX43-3779" fmla="*/ 2618829 w 2999913"/>
              <a:gd name="connsiteY43-3780" fmla="*/ 2504263 h 2809691"/>
              <a:gd name="connsiteX44-3781" fmla="*/ 2606718 w 2999913"/>
              <a:gd name="connsiteY44-3782" fmla="*/ 2336822 h 2809691"/>
              <a:gd name="connsiteX45-3783" fmla="*/ 2704933 w 2999913"/>
              <a:gd name="connsiteY45-3784" fmla="*/ 2299649 h 2809691"/>
              <a:gd name="connsiteX46-3785" fmla="*/ 2663363 w 2999913"/>
              <a:gd name="connsiteY46-3786" fmla="*/ 2171700 h 2809691"/>
              <a:gd name="connsiteX47-3787" fmla="*/ 2790363 w 2999913"/>
              <a:gd name="connsiteY47-3788" fmla="*/ 2209800 h 2809691"/>
              <a:gd name="connsiteX48-3789" fmla="*/ 2790363 w 2999913"/>
              <a:gd name="connsiteY48-3790" fmla="*/ 2209800 h 2809691"/>
              <a:gd name="connsiteX49-3791" fmla="*/ 2828463 w 2999913"/>
              <a:gd name="connsiteY49-3792" fmla="*/ 1828800 h 2809691"/>
              <a:gd name="connsiteX50-3793" fmla="*/ 2898313 w 2999913"/>
              <a:gd name="connsiteY50-3794" fmla="*/ 1574800 h 2809691"/>
              <a:gd name="connsiteX51-3795" fmla="*/ 2936413 w 2999913"/>
              <a:gd name="connsiteY51-3796" fmla="*/ 1485900 h 2809691"/>
              <a:gd name="connsiteX52-3797" fmla="*/ 2999913 w 2999913"/>
              <a:gd name="connsiteY52-3798" fmla="*/ 1225550 h 2809691"/>
              <a:gd name="connsiteX53-3799" fmla="*/ 2987213 w 2999913"/>
              <a:gd name="connsiteY53-3800" fmla="*/ 1104900 h 2809691"/>
              <a:gd name="connsiteX54-3801" fmla="*/ 2987213 w 2999913"/>
              <a:gd name="connsiteY54-3802" fmla="*/ 1035050 h 2809691"/>
              <a:gd name="connsiteX55-3803" fmla="*/ 2911013 w 2999913"/>
              <a:gd name="connsiteY55-3804" fmla="*/ 1016000 h 2809691"/>
              <a:gd name="connsiteX56-3805" fmla="*/ 2815763 w 2999913"/>
              <a:gd name="connsiteY56-3806" fmla="*/ 946150 h 2809691"/>
              <a:gd name="connsiteX57-3807" fmla="*/ 2612563 w 2999913"/>
              <a:gd name="connsiteY57-3808" fmla="*/ 869950 h 2809691"/>
              <a:gd name="connsiteX58-3809" fmla="*/ 2504613 w 2999913"/>
              <a:gd name="connsiteY58-3810" fmla="*/ 774700 h 2809691"/>
              <a:gd name="connsiteX59-3811" fmla="*/ 2212513 w 2999913"/>
              <a:gd name="connsiteY59-3812" fmla="*/ 660400 h 2809691"/>
              <a:gd name="connsiteX60-3813" fmla="*/ 1933113 w 2999913"/>
              <a:gd name="connsiteY60-3814" fmla="*/ 546100 h 2809691"/>
              <a:gd name="connsiteX61-3815" fmla="*/ 1793413 w 2999913"/>
              <a:gd name="connsiteY61-3816" fmla="*/ 488950 h 2809691"/>
              <a:gd name="connsiteX62-3817" fmla="*/ 1710863 w 2999913"/>
              <a:gd name="connsiteY62-3818" fmla="*/ 400050 h 2809691"/>
              <a:gd name="connsiteX63-3819" fmla="*/ 1641013 w 2999913"/>
              <a:gd name="connsiteY63-3820" fmla="*/ 374650 h 2809691"/>
              <a:gd name="connsiteX64-3821" fmla="*/ 1571163 w 2999913"/>
              <a:gd name="connsiteY64-3822" fmla="*/ 374650 h 2809691"/>
              <a:gd name="connsiteX65-3823" fmla="*/ 1475913 w 2999913"/>
              <a:gd name="connsiteY65-3824" fmla="*/ 311150 h 2809691"/>
              <a:gd name="connsiteX66-3825" fmla="*/ 1437813 w 2999913"/>
              <a:gd name="connsiteY66-3826" fmla="*/ 260350 h 2809691"/>
              <a:gd name="connsiteX67-3827" fmla="*/ 1348913 w 2999913"/>
              <a:gd name="connsiteY67-3828" fmla="*/ 260350 h 2809691"/>
              <a:gd name="connsiteX68-3829" fmla="*/ 1304463 w 2999913"/>
              <a:gd name="connsiteY68-3830" fmla="*/ 209550 h 2809691"/>
              <a:gd name="connsiteX69-3831" fmla="*/ 1323513 w 2999913"/>
              <a:gd name="connsiteY69-3832" fmla="*/ 158750 h 2809691"/>
              <a:gd name="connsiteX70-3833" fmla="*/ 1374313 w 2999913"/>
              <a:gd name="connsiteY70-3834" fmla="*/ 82550 h 2809691"/>
              <a:gd name="connsiteX71" fmla="*/ 1228263 w 2999913"/>
              <a:gd name="connsiteY71" fmla="*/ 0 h 2809691"/>
              <a:gd name="connsiteX0-3835" fmla="*/ 1228263 w 2999913"/>
              <a:gd name="connsiteY0-3836" fmla="*/ 0 h 2809691"/>
              <a:gd name="connsiteX1-3837" fmla="*/ 1145713 w 2999913"/>
              <a:gd name="connsiteY1-3838" fmla="*/ 114300 h 2809691"/>
              <a:gd name="connsiteX2-3839" fmla="*/ 1069513 w 2999913"/>
              <a:gd name="connsiteY2-3840" fmla="*/ 196850 h 2809691"/>
              <a:gd name="connsiteX3-3841" fmla="*/ 974263 w 2999913"/>
              <a:gd name="connsiteY3-3842" fmla="*/ 234950 h 2809691"/>
              <a:gd name="connsiteX4-3843" fmla="*/ 917113 w 2999913"/>
              <a:gd name="connsiteY4-3844" fmla="*/ 342900 h 2809691"/>
              <a:gd name="connsiteX5-3845" fmla="*/ 910763 w 2999913"/>
              <a:gd name="connsiteY5-3846" fmla="*/ 444500 h 2809691"/>
              <a:gd name="connsiteX6-3847" fmla="*/ 834563 w 2999913"/>
              <a:gd name="connsiteY6-3848" fmla="*/ 533400 h 2809691"/>
              <a:gd name="connsiteX7-3849" fmla="*/ 796463 w 2999913"/>
              <a:gd name="connsiteY7-3850" fmla="*/ 635000 h 2809691"/>
              <a:gd name="connsiteX8-3851" fmla="*/ 771063 w 2999913"/>
              <a:gd name="connsiteY8-3852" fmla="*/ 742950 h 2809691"/>
              <a:gd name="connsiteX9-3853" fmla="*/ 707563 w 2999913"/>
              <a:gd name="connsiteY9-3854" fmla="*/ 831850 h 2809691"/>
              <a:gd name="connsiteX10-3855" fmla="*/ 656763 w 2999913"/>
              <a:gd name="connsiteY10-3856" fmla="*/ 876300 h 2809691"/>
              <a:gd name="connsiteX11-3857" fmla="*/ 510713 w 2999913"/>
              <a:gd name="connsiteY11-3858" fmla="*/ 1054100 h 2809691"/>
              <a:gd name="connsiteX12-3859" fmla="*/ 492219 w 2999913"/>
              <a:gd name="connsiteY12-3860" fmla="*/ 1183697 h 2809691"/>
              <a:gd name="connsiteX13-3861" fmla="*/ 478963 w 2999913"/>
              <a:gd name="connsiteY13-3862" fmla="*/ 1225550 h 2809691"/>
              <a:gd name="connsiteX14-3863" fmla="*/ 430118 w 2999913"/>
              <a:gd name="connsiteY14-3864" fmla="*/ 1301750 h 2809691"/>
              <a:gd name="connsiteX15-3865" fmla="*/ 379874 w 2999913"/>
              <a:gd name="connsiteY15-3866" fmla="*/ 1396999 h 2809691"/>
              <a:gd name="connsiteX16-3867" fmla="*/ 367460 w 2999913"/>
              <a:gd name="connsiteY16-3868" fmla="*/ 1418647 h 2809691"/>
              <a:gd name="connsiteX17-3869" fmla="*/ 342898 w 2999913"/>
              <a:gd name="connsiteY17-3870" fmla="*/ 1519525 h 2809691"/>
              <a:gd name="connsiteX18-3871" fmla="*/ 329639 w 2999913"/>
              <a:gd name="connsiteY18-3872" fmla="*/ 1627476 h 2809691"/>
              <a:gd name="connsiteX19-3873" fmla="*/ 317220 w 2999913"/>
              <a:gd name="connsiteY19-3874" fmla="*/ 1708150 h 2809691"/>
              <a:gd name="connsiteX20-3875" fmla="*/ 233834 w 2999913"/>
              <a:gd name="connsiteY20-3876" fmla="*/ 1760826 h 2809691"/>
              <a:gd name="connsiteX21-3877" fmla="*/ 183312 w 2999913"/>
              <a:gd name="connsiteY21-3878" fmla="*/ 1835149 h 2809691"/>
              <a:gd name="connsiteX22-3879" fmla="*/ 0 w 2999913"/>
              <a:gd name="connsiteY22-3880" fmla="*/ 2192625 h 2809691"/>
              <a:gd name="connsiteX23-3881" fmla="*/ 180513 w 2999913"/>
              <a:gd name="connsiteY23-3882" fmla="*/ 2247900 h 2809691"/>
              <a:gd name="connsiteX24-3883" fmla="*/ 231313 w 2999913"/>
              <a:gd name="connsiteY24-3884" fmla="*/ 2286000 h 2809691"/>
              <a:gd name="connsiteX25-3885" fmla="*/ 332913 w 2999913"/>
              <a:gd name="connsiteY25-3886" fmla="*/ 2425700 h 2809691"/>
              <a:gd name="connsiteX26-3887" fmla="*/ 447213 w 2999913"/>
              <a:gd name="connsiteY26-3888" fmla="*/ 2463800 h 2809691"/>
              <a:gd name="connsiteX27-3889" fmla="*/ 605963 w 2999913"/>
              <a:gd name="connsiteY27-3890" fmla="*/ 2546350 h 2809691"/>
              <a:gd name="connsiteX28-3891" fmla="*/ 713913 w 2999913"/>
              <a:gd name="connsiteY28-3892" fmla="*/ 2571750 h 2809691"/>
              <a:gd name="connsiteX29-3893" fmla="*/ 879013 w 2999913"/>
              <a:gd name="connsiteY29-3894" fmla="*/ 2578100 h 2809691"/>
              <a:gd name="connsiteX30-3895" fmla="*/ 1050463 w 2999913"/>
              <a:gd name="connsiteY30-3896" fmla="*/ 2578100 h 2809691"/>
              <a:gd name="connsiteX31-3897" fmla="*/ 1253663 w 2999913"/>
              <a:gd name="connsiteY31-3898" fmla="*/ 2590800 h 2809691"/>
              <a:gd name="connsiteX32-3899" fmla="*/ 1336213 w 2999913"/>
              <a:gd name="connsiteY32-3900" fmla="*/ 2616200 h 2809691"/>
              <a:gd name="connsiteX33-3901" fmla="*/ 1380663 w 2999913"/>
              <a:gd name="connsiteY33-3902" fmla="*/ 2641600 h 2809691"/>
              <a:gd name="connsiteX34-3903" fmla="*/ 1418763 w 2999913"/>
              <a:gd name="connsiteY34-3904" fmla="*/ 2584450 h 2809691"/>
              <a:gd name="connsiteX35-3905" fmla="*/ 1446650 w 2999913"/>
              <a:gd name="connsiteY35-3906" fmla="*/ 2669340 h 2809691"/>
              <a:gd name="connsiteX36-3907" fmla="*/ 1422120 w 2999913"/>
              <a:gd name="connsiteY36-3908" fmla="*/ 2641645 h 2809691"/>
              <a:gd name="connsiteX37-3909" fmla="*/ 1512391 w 2999913"/>
              <a:gd name="connsiteY37-3910" fmla="*/ 2648601 h 2809691"/>
              <a:gd name="connsiteX38-3911" fmla="*/ 1707002 w 2999913"/>
              <a:gd name="connsiteY38-3912" fmla="*/ 2708091 h 2809691"/>
              <a:gd name="connsiteX39-3913" fmla="*/ 1902989 w 2999913"/>
              <a:gd name="connsiteY39-3914" fmla="*/ 2745041 h 2809691"/>
              <a:gd name="connsiteX40-3915" fmla="*/ 2074185 w 2999913"/>
              <a:gd name="connsiteY40-3916" fmla="*/ 2684988 h 2809691"/>
              <a:gd name="connsiteX41-3917" fmla="*/ 2258588 w 2999913"/>
              <a:gd name="connsiteY41-3918" fmla="*/ 2809691 h 2809691"/>
              <a:gd name="connsiteX42-3919" fmla="*/ 2548701 w 2999913"/>
              <a:gd name="connsiteY42-3920" fmla="*/ 2642837 h 2809691"/>
              <a:gd name="connsiteX43-3921" fmla="*/ 2618829 w 2999913"/>
              <a:gd name="connsiteY43-3922" fmla="*/ 2504263 h 2809691"/>
              <a:gd name="connsiteX44-3923" fmla="*/ 2619142 w 2999913"/>
              <a:gd name="connsiteY44-3924" fmla="*/ 2380124 h 2809691"/>
              <a:gd name="connsiteX45-3925" fmla="*/ 2704933 w 2999913"/>
              <a:gd name="connsiteY45-3926" fmla="*/ 2299649 h 2809691"/>
              <a:gd name="connsiteX46-3927" fmla="*/ 2663363 w 2999913"/>
              <a:gd name="connsiteY46-3928" fmla="*/ 2171700 h 2809691"/>
              <a:gd name="connsiteX47-3929" fmla="*/ 2790363 w 2999913"/>
              <a:gd name="connsiteY47-3930" fmla="*/ 2209800 h 2809691"/>
              <a:gd name="connsiteX48-3931" fmla="*/ 2790363 w 2999913"/>
              <a:gd name="connsiteY48-3932" fmla="*/ 2209800 h 2809691"/>
              <a:gd name="connsiteX49-3933" fmla="*/ 2828463 w 2999913"/>
              <a:gd name="connsiteY49-3934" fmla="*/ 1828800 h 2809691"/>
              <a:gd name="connsiteX50-3935" fmla="*/ 2898313 w 2999913"/>
              <a:gd name="connsiteY50-3936" fmla="*/ 1574800 h 2809691"/>
              <a:gd name="connsiteX51-3937" fmla="*/ 2936413 w 2999913"/>
              <a:gd name="connsiteY51-3938" fmla="*/ 1485900 h 2809691"/>
              <a:gd name="connsiteX52-3939" fmla="*/ 2999913 w 2999913"/>
              <a:gd name="connsiteY52-3940" fmla="*/ 1225550 h 2809691"/>
              <a:gd name="connsiteX53-3941" fmla="*/ 2987213 w 2999913"/>
              <a:gd name="connsiteY53-3942" fmla="*/ 1104900 h 2809691"/>
              <a:gd name="connsiteX54-3943" fmla="*/ 2987213 w 2999913"/>
              <a:gd name="connsiteY54-3944" fmla="*/ 1035050 h 2809691"/>
              <a:gd name="connsiteX55-3945" fmla="*/ 2911013 w 2999913"/>
              <a:gd name="connsiteY55-3946" fmla="*/ 1016000 h 2809691"/>
              <a:gd name="connsiteX56-3947" fmla="*/ 2815763 w 2999913"/>
              <a:gd name="connsiteY56-3948" fmla="*/ 946150 h 2809691"/>
              <a:gd name="connsiteX57-3949" fmla="*/ 2612563 w 2999913"/>
              <a:gd name="connsiteY57-3950" fmla="*/ 869950 h 2809691"/>
              <a:gd name="connsiteX58-3951" fmla="*/ 2504613 w 2999913"/>
              <a:gd name="connsiteY58-3952" fmla="*/ 774700 h 2809691"/>
              <a:gd name="connsiteX59-3953" fmla="*/ 2212513 w 2999913"/>
              <a:gd name="connsiteY59-3954" fmla="*/ 660400 h 2809691"/>
              <a:gd name="connsiteX60-3955" fmla="*/ 1933113 w 2999913"/>
              <a:gd name="connsiteY60-3956" fmla="*/ 546100 h 2809691"/>
              <a:gd name="connsiteX61-3957" fmla="*/ 1793413 w 2999913"/>
              <a:gd name="connsiteY61-3958" fmla="*/ 488950 h 2809691"/>
              <a:gd name="connsiteX62-3959" fmla="*/ 1710863 w 2999913"/>
              <a:gd name="connsiteY62-3960" fmla="*/ 400050 h 2809691"/>
              <a:gd name="connsiteX63-3961" fmla="*/ 1641013 w 2999913"/>
              <a:gd name="connsiteY63-3962" fmla="*/ 374650 h 2809691"/>
              <a:gd name="connsiteX64-3963" fmla="*/ 1571163 w 2999913"/>
              <a:gd name="connsiteY64-3964" fmla="*/ 374650 h 2809691"/>
              <a:gd name="connsiteX65-3965" fmla="*/ 1475913 w 2999913"/>
              <a:gd name="connsiteY65-3966" fmla="*/ 311150 h 2809691"/>
              <a:gd name="connsiteX66-3967" fmla="*/ 1437813 w 2999913"/>
              <a:gd name="connsiteY66-3968" fmla="*/ 260350 h 2809691"/>
              <a:gd name="connsiteX67-3969" fmla="*/ 1348913 w 2999913"/>
              <a:gd name="connsiteY67-3970" fmla="*/ 260350 h 2809691"/>
              <a:gd name="connsiteX68-3971" fmla="*/ 1304463 w 2999913"/>
              <a:gd name="connsiteY68-3972" fmla="*/ 209550 h 2809691"/>
              <a:gd name="connsiteX69-3973" fmla="*/ 1323513 w 2999913"/>
              <a:gd name="connsiteY69-3974" fmla="*/ 158750 h 2809691"/>
              <a:gd name="connsiteX70-3975" fmla="*/ 1374313 w 2999913"/>
              <a:gd name="connsiteY70-3976" fmla="*/ 82550 h 2809691"/>
              <a:gd name="connsiteX71-3977" fmla="*/ 1228263 w 2999913"/>
              <a:gd name="connsiteY71-3978" fmla="*/ 0 h 2809691"/>
              <a:gd name="connsiteX0-3979" fmla="*/ 1228263 w 2999913"/>
              <a:gd name="connsiteY0-3980" fmla="*/ 0 h 2809691"/>
              <a:gd name="connsiteX1-3981" fmla="*/ 1145713 w 2999913"/>
              <a:gd name="connsiteY1-3982" fmla="*/ 114300 h 2809691"/>
              <a:gd name="connsiteX2-3983" fmla="*/ 1069513 w 2999913"/>
              <a:gd name="connsiteY2-3984" fmla="*/ 196850 h 2809691"/>
              <a:gd name="connsiteX3-3985" fmla="*/ 974263 w 2999913"/>
              <a:gd name="connsiteY3-3986" fmla="*/ 234950 h 2809691"/>
              <a:gd name="connsiteX4-3987" fmla="*/ 917113 w 2999913"/>
              <a:gd name="connsiteY4-3988" fmla="*/ 342900 h 2809691"/>
              <a:gd name="connsiteX5-3989" fmla="*/ 910763 w 2999913"/>
              <a:gd name="connsiteY5-3990" fmla="*/ 444500 h 2809691"/>
              <a:gd name="connsiteX6-3991" fmla="*/ 834563 w 2999913"/>
              <a:gd name="connsiteY6-3992" fmla="*/ 533400 h 2809691"/>
              <a:gd name="connsiteX7-3993" fmla="*/ 796463 w 2999913"/>
              <a:gd name="connsiteY7-3994" fmla="*/ 635000 h 2809691"/>
              <a:gd name="connsiteX8-3995" fmla="*/ 771063 w 2999913"/>
              <a:gd name="connsiteY8-3996" fmla="*/ 742950 h 2809691"/>
              <a:gd name="connsiteX9-3997" fmla="*/ 707563 w 2999913"/>
              <a:gd name="connsiteY9-3998" fmla="*/ 831850 h 2809691"/>
              <a:gd name="connsiteX10-3999" fmla="*/ 656763 w 2999913"/>
              <a:gd name="connsiteY10-4000" fmla="*/ 876300 h 2809691"/>
              <a:gd name="connsiteX11-4001" fmla="*/ 510713 w 2999913"/>
              <a:gd name="connsiteY11-4002" fmla="*/ 1054100 h 2809691"/>
              <a:gd name="connsiteX12-4003" fmla="*/ 492219 w 2999913"/>
              <a:gd name="connsiteY12-4004" fmla="*/ 1183697 h 2809691"/>
              <a:gd name="connsiteX13-4005" fmla="*/ 478963 w 2999913"/>
              <a:gd name="connsiteY13-4006" fmla="*/ 1225550 h 2809691"/>
              <a:gd name="connsiteX14-4007" fmla="*/ 430118 w 2999913"/>
              <a:gd name="connsiteY14-4008" fmla="*/ 1301750 h 2809691"/>
              <a:gd name="connsiteX15-4009" fmla="*/ 379874 w 2999913"/>
              <a:gd name="connsiteY15-4010" fmla="*/ 1396999 h 2809691"/>
              <a:gd name="connsiteX16-4011" fmla="*/ 367460 w 2999913"/>
              <a:gd name="connsiteY16-4012" fmla="*/ 1418647 h 2809691"/>
              <a:gd name="connsiteX17-4013" fmla="*/ 342898 w 2999913"/>
              <a:gd name="connsiteY17-4014" fmla="*/ 1519525 h 2809691"/>
              <a:gd name="connsiteX18-4015" fmla="*/ 329639 w 2999913"/>
              <a:gd name="connsiteY18-4016" fmla="*/ 1627476 h 2809691"/>
              <a:gd name="connsiteX19-4017" fmla="*/ 317220 w 2999913"/>
              <a:gd name="connsiteY19-4018" fmla="*/ 1708150 h 2809691"/>
              <a:gd name="connsiteX20-4019" fmla="*/ 233834 w 2999913"/>
              <a:gd name="connsiteY20-4020" fmla="*/ 1760826 h 2809691"/>
              <a:gd name="connsiteX21-4021" fmla="*/ 183312 w 2999913"/>
              <a:gd name="connsiteY21-4022" fmla="*/ 1835149 h 2809691"/>
              <a:gd name="connsiteX22-4023" fmla="*/ 0 w 2999913"/>
              <a:gd name="connsiteY22-4024" fmla="*/ 2192625 h 2809691"/>
              <a:gd name="connsiteX23-4025" fmla="*/ 180513 w 2999913"/>
              <a:gd name="connsiteY23-4026" fmla="*/ 2247900 h 2809691"/>
              <a:gd name="connsiteX24-4027" fmla="*/ 231313 w 2999913"/>
              <a:gd name="connsiteY24-4028" fmla="*/ 2286000 h 2809691"/>
              <a:gd name="connsiteX25-4029" fmla="*/ 332913 w 2999913"/>
              <a:gd name="connsiteY25-4030" fmla="*/ 2425700 h 2809691"/>
              <a:gd name="connsiteX26-4031" fmla="*/ 447213 w 2999913"/>
              <a:gd name="connsiteY26-4032" fmla="*/ 2463800 h 2809691"/>
              <a:gd name="connsiteX27-4033" fmla="*/ 605963 w 2999913"/>
              <a:gd name="connsiteY27-4034" fmla="*/ 2546350 h 2809691"/>
              <a:gd name="connsiteX28-4035" fmla="*/ 713913 w 2999913"/>
              <a:gd name="connsiteY28-4036" fmla="*/ 2571750 h 2809691"/>
              <a:gd name="connsiteX29-4037" fmla="*/ 879013 w 2999913"/>
              <a:gd name="connsiteY29-4038" fmla="*/ 2578100 h 2809691"/>
              <a:gd name="connsiteX30-4039" fmla="*/ 1050463 w 2999913"/>
              <a:gd name="connsiteY30-4040" fmla="*/ 2578100 h 2809691"/>
              <a:gd name="connsiteX31-4041" fmla="*/ 1253663 w 2999913"/>
              <a:gd name="connsiteY31-4042" fmla="*/ 2590800 h 2809691"/>
              <a:gd name="connsiteX32-4043" fmla="*/ 1336213 w 2999913"/>
              <a:gd name="connsiteY32-4044" fmla="*/ 2616200 h 2809691"/>
              <a:gd name="connsiteX33-4045" fmla="*/ 1380663 w 2999913"/>
              <a:gd name="connsiteY33-4046" fmla="*/ 2641600 h 2809691"/>
              <a:gd name="connsiteX34-4047" fmla="*/ 1418763 w 2999913"/>
              <a:gd name="connsiteY34-4048" fmla="*/ 2584450 h 2809691"/>
              <a:gd name="connsiteX35-4049" fmla="*/ 1446650 w 2999913"/>
              <a:gd name="connsiteY35-4050" fmla="*/ 2669340 h 2809691"/>
              <a:gd name="connsiteX36-4051" fmla="*/ 1422120 w 2999913"/>
              <a:gd name="connsiteY36-4052" fmla="*/ 2641645 h 2809691"/>
              <a:gd name="connsiteX37-4053" fmla="*/ 1512391 w 2999913"/>
              <a:gd name="connsiteY37-4054" fmla="*/ 2648601 h 2809691"/>
              <a:gd name="connsiteX38-4055" fmla="*/ 1707002 w 2999913"/>
              <a:gd name="connsiteY38-4056" fmla="*/ 2708091 h 2809691"/>
              <a:gd name="connsiteX39-4057" fmla="*/ 1902989 w 2999913"/>
              <a:gd name="connsiteY39-4058" fmla="*/ 2745041 h 2809691"/>
              <a:gd name="connsiteX40-4059" fmla="*/ 2074185 w 2999913"/>
              <a:gd name="connsiteY40-4060" fmla="*/ 2684988 h 2809691"/>
              <a:gd name="connsiteX41-4061" fmla="*/ 2258588 w 2999913"/>
              <a:gd name="connsiteY41-4062" fmla="*/ 2809691 h 2809691"/>
              <a:gd name="connsiteX42-4063" fmla="*/ 2548701 w 2999913"/>
              <a:gd name="connsiteY42-4064" fmla="*/ 2642837 h 2809691"/>
              <a:gd name="connsiteX43-4065" fmla="*/ 2618829 w 2999913"/>
              <a:gd name="connsiteY43-4066" fmla="*/ 2504263 h 2809691"/>
              <a:gd name="connsiteX44-4067" fmla="*/ 2619142 w 2999913"/>
              <a:gd name="connsiteY44-4068" fmla="*/ 2380124 h 2809691"/>
              <a:gd name="connsiteX45-4069" fmla="*/ 2704933 w 2999913"/>
              <a:gd name="connsiteY45-4070" fmla="*/ 2299649 h 2809691"/>
              <a:gd name="connsiteX46-4071" fmla="*/ 2725463 w 2999913"/>
              <a:gd name="connsiteY46-4072" fmla="*/ 2236654 h 2809691"/>
              <a:gd name="connsiteX47-4073" fmla="*/ 2790363 w 2999913"/>
              <a:gd name="connsiteY47-4074" fmla="*/ 2209800 h 2809691"/>
              <a:gd name="connsiteX48-4075" fmla="*/ 2790363 w 2999913"/>
              <a:gd name="connsiteY48-4076" fmla="*/ 2209800 h 2809691"/>
              <a:gd name="connsiteX49-4077" fmla="*/ 2828463 w 2999913"/>
              <a:gd name="connsiteY49-4078" fmla="*/ 1828800 h 2809691"/>
              <a:gd name="connsiteX50-4079" fmla="*/ 2898313 w 2999913"/>
              <a:gd name="connsiteY50-4080" fmla="*/ 1574800 h 2809691"/>
              <a:gd name="connsiteX51-4081" fmla="*/ 2936413 w 2999913"/>
              <a:gd name="connsiteY51-4082" fmla="*/ 1485900 h 2809691"/>
              <a:gd name="connsiteX52-4083" fmla="*/ 2999913 w 2999913"/>
              <a:gd name="connsiteY52-4084" fmla="*/ 1225550 h 2809691"/>
              <a:gd name="connsiteX53-4085" fmla="*/ 2987213 w 2999913"/>
              <a:gd name="connsiteY53-4086" fmla="*/ 1104900 h 2809691"/>
              <a:gd name="connsiteX54-4087" fmla="*/ 2987213 w 2999913"/>
              <a:gd name="connsiteY54-4088" fmla="*/ 1035050 h 2809691"/>
              <a:gd name="connsiteX55-4089" fmla="*/ 2911013 w 2999913"/>
              <a:gd name="connsiteY55-4090" fmla="*/ 1016000 h 2809691"/>
              <a:gd name="connsiteX56-4091" fmla="*/ 2815763 w 2999913"/>
              <a:gd name="connsiteY56-4092" fmla="*/ 946150 h 2809691"/>
              <a:gd name="connsiteX57-4093" fmla="*/ 2612563 w 2999913"/>
              <a:gd name="connsiteY57-4094" fmla="*/ 869950 h 2809691"/>
              <a:gd name="connsiteX58-4095" fmla="*/ 2504613 w 2999913"/>
              <a:gd name="connsiteY58-4096" fmla="*/ 774700 h 2809691"/>
              <a:gd name="connsiteX59-4097" fmla="*/ 2212513 w 2999913"/>
              <a:gd name="connsiteY59-4098" fmla="*/ 660400 h 2809691"/>
              <a:gd name="connsiteX60-4099" fmla="*/ 1933113 w 2999913"/>
              <a:gd name="connsiteY60-4100" fmla="*/ 546100 h 2809691"/>
              <a:gd name="connsiteX61-4101" fmla="*/ 1793413 w 2999913"/>
              <a:gd name="connsiteY61-4102" fmla="*/ 488950 h 2809691"/>
              <a:gd name="connsiteX62-4103" fmla="*/ 1710863 w 2999913"/>
              <a:gd name="connsiteY62-4104" fmla="*/ 400050 h 2809691"/>
              <a:gd name="connsiteX63-4105" fmla="*/ 1641013 w 2999913"/>
              <a:gd name="connsiteY63-4106" fmla="*/ 374650 h 2809691"/>
              <a:gd name="connsiteX64-4107" fmla="*/ 1571163 w 2999913"/>
              <a:gd name="connsiteY64-4108" fmla="*/ 374650 h 2809691"/>
              <a:gd name="connsiteX65-4109" fmla="*/ 1475913 w 2999913"/>
              <a:gd name="connsiteY65-4110" fmla="*/ 311150 h 2809691"/>
              <a:gd name="connsiteX66-4111" fmla="*/ 1437813 w 2999913"/>
              <a:gd name="connsiteY66-4112" fmla="*/ 260350 h 2809691"/>
              <a:gd name="connsiteX67-4113" fmla="*/ 1348913 w 2999913"/>
              <a:gd name="connsiteY67-4114" fmla="*/ 260350 h 2809691"/>
              <a:gd name="connsiteX68-4115" fmla="*/ 1304463 w 2999913"/>
              <a:gd name="connsiteY68-4116" fmla="*/ 209550 h 2809691"/>
              <a:gd name="connsiteX69-4117" fmla="*/ 1323513 w 2999913"/>
              <a:gd name="connsiteY69-4118" fmla="*/ 158750 h 2809691"/>
              <a:gd name="connsiteX70-4119" fmla="*/ 1374313 w 2999913"/>
              <a:gd name="connsiteY70-4120" fmla="*/ 82550 h 2809691"/>
              <a:gd name="connsiteX71-4121" fmla="*/ 1228263 w 2999913"/>
              <a:gd name="connsiteY71-4122" fmla="*/ 0 h 2809691"/>
              <a:gd name="connsiteX0-4123" fmla="*/ 1228263 w 2999913"/>
              <a:gd name="connsiteY0-4124" fmla="*/ 0 h 2809691"/>
              <a:gd name="connsiteX1-4125" fmla="*/ 1145713 w 2999913"/>
              <a:gd name="connsiteY1-4126" fmla="*/ 114300 h 2809691"/>
              <a:gd name="connsiteX2-4127" fmla="*/ 1069513 w 2999913"/>
              <a:gd name="connsiteY2-4128" fmla="*/ 196850 h 2809691"/>
              <a:gd name="connsiteX3-4129" fmla="*/ 974263 w 2999913"/>
              <a:gd name="connsiteY3-4130" fmla="*/ 234950 h 2809691"/>
              <a:gd name="connsiteX4-4131" fmla="*/ 917113 w 2999913"/>
              <a:gd name="connsiteY4-4132" fmla="*/ 342900 h 2809691"/>
              <a:gd name="connsiteX5-4133" fmla="*/ 910763 w 2999913"/>
              <a:gd name="connsiteY5-4134" fmla="*/ 444500 h 2809691"/>
              <a:gd name="connsiteX6-4135" fmla="*/ 834563 w 2999913"/>
              <a:gd name="connsiteY6-4136" fmla="*/ 533400 h 2809691"/>
              <a:gd name="connsiteX7-4137" fmla="*/ 796463 w 2999913"/>
              <a:gd name="connsiteY7-4138" fmla="*/ 635000 h 2809691"/>
              <a:gd name="connsiteX8-4139" fmla="*/ 771063 w 2999913"/>
              <a:gd name="connsiteY8-4140" fmla="*/ 742950 h 2809691"/>
              <a:gd name="connsiteX9-4141" fmla="*/ 707563 w 2999913"/>
              <a:gd name="connsiteY9-4142" fmla="*/ 831850 h 2809691"/>
              <a:gd name="connsiteX10-4143" fmla="*/ 656763 w 2999913"/>
              <a:gd name="connsiteY10-4144" fmla="*/ 876300 h 2809691"/>
              <a:gd name="connsiteX11-4145" fmla="*/ 510713 w 2999913"/>
              <a:gd name="connsiteY11-4146" fmla="*/ 1054100 h 2809691"/>
              <a:gd name="connsiteX12-4147" fmla="*/ 492219 w 2999913"/>
              <a:gd name="connsiteY12-4148" fmla="*/ 1183697 h 2809691"/>
              <a:gd name="connsiteX13-4149" fmla="*/ 478963 w 2999913"/>
              <a:gd name="connsiteY13-4150" fmla="*/ 1225550 h 2809691"/>
              <a:gd name="connsiteX14-4151" fmla="*/ 430118 w 2999913"/>
              <a:gd name="connsiteY14-4152" fmla="*/ 1301750 h 2809691"/>
              <a:gd name="connsiteX15-4153" fmla="*/ 379874 w 2999913"/>
              <a:gd name="connsiteY15-4154" fmla="*/ 1396999 h 2809691"/>
              <a:gd name="connsiteX16-4155" fmla="*/ 367460 w 2999913"/>
              <a:gd name="connsiteY16-4156" fmla="*/ 1418647 h 2809691"/>
              <a:gd name="connsiteX17-4157" fmla="*/ 342898 w 2999913"/>
              <a:gd name="connsiteY17-4158" fmla="*/ 1519525 h 2809691"/>
              <a:gd name="connsiteX18-4159" fmla="*/ 329639 w 2999913"/>
              <a:gd name="connsiteY18-4160" fmla="*/ 1627476 h 2809691"/>
              <a:gd name="connsiteX19-4161" fmla="*/ 317220 w 2999913"/>
              <a:gd name="connsiteY19-4162" fmla="*/ 1708150 h 2809691"/>
              <a:gd name="connsiteX20-4163" fmla="*/ 233834 w 2999913"/>
              <a:gd name="connsiteY20-4164" fmla="*/ 1760826 h 2809691"/>
              <a:gd name="connsiteX21-4165" fmla="*/ 183312 w 2999913"/>
              <a:gd name="connsiteY21-4166" fmla="*/ 1835149 h 2809691"/>
              <a:gd name="connsiteX22-4167" fmla="*/ 0 w 2999913"/>
              <a:gd name="connsiteY22-4168" fmla="*/ 2192625 h 2809691"/>
              <a:gd name="connsiteX23-4169" fmla="*/ 180513 w 2999913"/>
              <a:gd name="connsiteY23-4170" fmla="*/ 2247900 h 2809691"/>
              <a:gd name="connsiteX24-4171" fmla="*/ 231313 w 2999913"/>
              <a:gd name="connsiteY24-4172" fmla="*/ 2286000 h 2809691"/>
              <a:gd name="connsiteX25-4173" fmla="*/ 332913 w 2999913"/>
              <a:gd name="connsiteY25-4174" fmla="*/ 2425700 h 2809691"/>
              <a:gd name="connsiteX26-4175" fmla="*/ 447213 w 2999913"/>
              <a:gd name="connsiteY26-4176" fmla="*/ 2463800 h 2809691"/>
              <a:gd name="connsiteX27-4177" fmla="*/ 605963 w 2999913"/>
              <a:gd name="connsiteY27-4178" fmla="*/ 2546350 h 2809691"/>
              <a:gd name="connsiteX28-4179" fmla="*/ 713913 w 2999913"/>
              <a:gd name="connsiteY28-4180" fmla="*/ 2571750 h 2809691"/>
              <a:gd name="connsiteX29-4181" fmla="*/ 879013 w 2999913"/>
              <a:gd name="connsiteY29-4182" fmla="*/ 2578100 h 2809691"/>
              <a:gd name="connsiteX30-4183" fmla="*/ 1050463 w 2999913"/>
              <a:gd name="connsiteY30-4184" fmla="*/ 2578100 h 2809691"/>
              <a:gd name="connsiteX31-4185" fmla="*/ 1253663 w 2999913"/>
              <a:gd name="connsiteY31-4186" fmla="*/ 2590800 h 2809691"/>
              <a:gd name="connsiteX32-4187" fmla="*/ 1336213 w 2999913"/>
              <a:gd name="connsiteY32-4188" fmla="*/ 2616200 h 2809691"/>
              <a:gd name="connsiteX33-4189" fmla="*/ 1380663 w 2999913"/>
              <a:gd name="connsiteY33-4190" fmla="*/ 2641600 h 2809691"/>
              <a:gd name="connsiteX34-4191" fmla="*/ 1418763 w 2999913"/>
              <a:gd name="connsiteY34-4192" fmla="*/ 2584450 h 2809691"/>
              <a:gd name="connsiteX35-4193" fmla="*/ 1446650 w 2999913"/>
              <a:gd name="connsiteY35-4194" fmla="*/ 2669340 h 2809691"/>
              <a:gd name="connsiteX36-4195" fmla="*/ 1422120 w 2999913"/>
              <a:gd name="connsiteY36-4196" fmla="*/ 2641645 h 2809691"/>
              <a:gd name="connsiteX37-4197" fmla="*/ 1512391 w 2999913"/>
              <a:gd name="connsiteY37-4198" fmla="*/ 2648601 h 2809691"/>
              <a:gd name="connsiteX38-4199" fmla="*/ 1707002 w 2999913"/>
              <a:gd name="connsiteY38-4200" fmla="*/ 2708091 h 2809691"/>
              <a:gd name="connsiteX39-4201" fmla="*/ 1902989 w 2999913"/>
              <a:gd name="connsiteY39-4202" fmla="*/ 2745041 h 2809691"/>
              <a:gd name="connsiteX40-4203" fmla="*/ 2074185 w 2999913"/>
              <a:gd name="connsiteY40-4204" fmla="*/ 2684988 h 2809691"/>
              <a:gd name="connsiteX41-4205" fmla="*/ 2258588 w 2999913"/>
              <a:gd name="connsiteY41-4206" fmla="*/ 2809691 h 2809691"/>
              <a:gd name="connsiteX42-4207" fmla="*/ 2548701 w 2999913"/>
              <a:gd name="connsiteY42-4208" fmla="*/ 2642837 h 2809691"/>
              <a:gd name="connsiteX43-4209" fmla="*/ 2618829 w 2999913"/>
              <a:gd name="connsiteY43-4210" fmla="*/ 2504263 h 2809691"/>
              <a:gd name="connsiteX44-4211" fmla="*/ 2706081 w 2999913"/>
              <a:gd name="connsiteY44-4212" fmla="*/ 2412596 h 2809691"/>
              <a:gd name="connsiteX45-4213" fmla="*/ 2704933 w 2999913"/>
              <a:gd name="connsiteY45-4214" fmla="*/ 2299649 h 2809691"/>
              <a:gd name="connsiteX46-4215" fmla="*/ 2725463 w 2999913"/>
              <a:gd name="connsiteY46-4216" fmla="*/ 2236654 h 2809691"/>
              <a:gd name="connsiteX47-4217" fmla="*/ 2790363 w 2999913"/>
              <a:gd name="connsiteY47-4218" fmla="*/ 2209800 h 2809691"/>
              <a:gd name="connsiteX48-4219" fmla="*/ 2790363 w 2999913"/>
              <a:gd name="connsiteY48-4220" fmla="*/ 2209800 h 2809691"/>
              <a:gd name="connsiteX49-4221" fmla="*/ 2828463 w 2999913"/>
              <a:gd name="connsiteY49-4222" fmla="*/ 1828800 h 2809691"/>
              <a:gd name="connsiteX50-4223" fmla="*/ 2898313 w 2999913"/>
              <a:gd name="connsiteY50-4224" fmla="*/ 1574800 h 2809691"/>
              <a:gd name="connsiteX51-4225" fmla="*/ 2936413 w 2999913"/>
              <a:gd name="connsiteY51-4226" fmla="*/ 1485900 h 2809691"/>
              <a:gd name="connsiteX52-4227" fmla="*/ 2999913 w 2999913"/>
              <a:gd name="connsiteY52-4228" fmla="*/ 1225550 h 2809691"/>
              <a:gd name="connsiteX53-4229" fmla="*/ 2987213 w 2999913"/>
              <a:gd name="connsiteY53-4230" fmla="*/ 1104900 h 2809691"/>
              <a:gd name="connsiteX54-4231" fmla="*/ 2987213 w 2999913"/>
              <a:gd name="connsiteY54-4232" fmla="*/ 1035050 h 2809691"/>
              <a:gd name="connsiteX55-4233" fmla="*/ 2911013 w 2999913"/>
              <a:gd name="connsiteY55-4234" fmla="*/ 1016000 h 2809691"/>
              <a:gd name="connsiteX56-4235" fmla="*/ 2815763 w 2999913"/>
              <a:gd name="connsiteY56-4236" fmla="*/ 946150 h 2809691"/>
              <a:gd name="connsiteX57-4237" fmla="*/ 2612563 w 2999913"/>
              <a:gd name="connsiteY57-4238" fmla="*/ 869950 h 2809691"/>
              <a:gd name="connsiteX58-4239" fmla="*/ 2504613 w 2999913"/>
              <a:gd name="connsiteY58-4240" fmla="*/ 774700 h 2809691"/>
              <a:gd name="connsiteX59-4241" fmla="*/ 2212513 w 2999913"/>
              <a:gd name="connsiteY59-4242" fmla="*/ 660400 h 2809691"/>
              <a:gd name="connsiteX60-4243" fmla="*/ 1933113 w 2999913"/>
              <a:gd name="connsiteY60-4244" fmla="*/ 546100 h 2809691"/>
              <a:gd name="connsiteX61-4245" fmla="*/ 1793413 w 2999913"/>
              <a:gd name="connsiteY61-4246" fmla="*/ 488950 h 2809691"/>
              <a:gd name="connsiteX62-4247" fmla="*/ 1710863 w 2999913"/>
              <a:gd name="connsiteY62-4248" fmla="*/ 400050 h 2809691"/>
              <a:gd name="connsiteX63-4249" fmla="*/ 1641013 w 2999913"/>
              <a:gd name="connsiteY63-4250" fmla="*/ 374650 h 2809691"/>
              <a:gd name="connsiteX64-4251" fmla="*/ 1571163 w 2999913"/>
              <a:gd name="connsiteY64-4252" fmla="*/ 374650 h 2809691"/>
              <a:gd name="connsiteX65-4253" fmla="*/ 1475913 w 2999913"/>
              <a:gd name="connsiteY65-4254" fmla="*/ 311150 h 2809691"/>
              <a:gd name="connsiteX66-4255" fmla="*/ 1437813 w 2999913"/>
              <a:gd name="connsiteY66-4256" fmla="*/ 260350 h 2809691"/>
              <a:gd name="connsiteX67-4257" fmla="*/ 1348913 w 2999913"/>
              <a:gd name="connsiteY67-4258" fmla="*/ 260350 h 2809691"/>
              <a:gd name="connsiteX68-4259" fmla="*/ 1304463 w 2999913"/>
              <a:gd name="connsiteY68-4260" fmla="*/ 209550 h 2809691"/>
              <a:gd name="connsiteX69-4261" fmla="*/ 1323513 w 2999913"/>
              <a:gd name="connsiteY69-4262" fmla="*/ 158750 h 2809691"/>
              <a:gd name="connsiteX70-4263" fmla="*/ 1374313 w 2999913"/>
              <a:gd name="connsiteY70-4264" fmla="*/ 82550 h 2809691"/>
              <a:gd name="connsiteX71-4265" fmla="*/ 1228263 w 2999913"/>
              <a:gd name="connsiteY71-4266" fmla="*/ 0 h 2809691"/>
              <a:gd name="connsiteX0-4267" fmla="*/ 1228263 w 2999913"/>
              <a:gd name="connsiteY0-4268" fmla="*/ 0 h 2745041"/>
              <a:gd name="connsiteX1-4269" fmla="*/ 1145713 w 2999913"/>
              <a:gd name="connsiteY1-4270" fmla="*/ 114300 h 2745041"/>
              <a:gd name="connsiteX2-4271" fmla="*/ 1069513 w 2999913"/>
              <a:gd name="connsiteY2-4272" fmla="*/ 196850 h 2745041"/>
              <a:gd name="connsiteX3-4273" fmla="*/ 974263 w 2999913"/>
              <a:gd name="connsiteY3-4274" fmla="*/ 234950 h 2745041"/>
              <a:gd name="connsiteX4-4275" fmla="*/ 917113 w 2999913"/>
              <a:gd name="connsiteY4-4276" fmla="*/ 342900 h 2745041"/>
              <a:gd name="connsiteX5-4277" fmla="*/ 910763 w 2999913"/>
              <a:gd name="connsiteY5-4278" fmla="*/ 444500 h 2745041"/>
              <a:gd name="connsiteX6-4279" fmla="*/ 834563 w 2999913"/>
              <a:gd name="connsiteY6-4280" fmla="*/ 533400 h 2745041"/>
              <a:gd name="connsiteX7-4281" fmla="*/ 796463 w 2999913"/>
              <a:gd name="connsiteY7-4282" fmla="*/ 635000 h 2745041"/>
              <a:gd name="connsiteX8-4283" fmla="*/ 771063 w 2999913"/>
              <a:gd name="connsiteY8-4284" fmla="*/ 742950 h 2745041"/>
              <a:gd name="connsiteX9-4285" fmla="*/ 707563 w 2999913"/>
              <a:gd name="connsiteY9-4286" fmla="*/ 831850 h 2745041"/>
              <a:gd name="connsiteX10-4287" fmla="*/ 656763 w 2999913"/>
              <a:gd name="connsiteY10-4288" fmla="*/ 876300 h 2745041"/>
              <a:gd name="connsiteX11-4289" fmla="*/ 510713 w 2999913"/>
              <a:gd name="connsiteY11-4290" fmla="*/ 1054100 h 2745041"/>
              <a:gd name="connsiteX12-4291" fmla="*/ 492219 w 2999913"/>
              <a:gd name="connsiteY12-4292" fmla="*/ 1183697 h 2745041"/>
              <a:gd name="connsiteX13-4293" fmla="*/ 478963 w 2999913"/>
              <a:gd name="connsiteY13-4294" fmla="*/ 1225550 h 2745041"/>
              <a:gd name="connsiteX14-4295" fmla="*/ 430118 w 2999913"/>
              <a:gd name="connsiteY14-4296" fmla="*/ 1301750 h 2745041"/>
              <a:gd name="connsiteX15-4297" fmla="*/ 379874 w 2999913"/>
              <a:gd name="connsiteY15-4298" fmla="*/ 1396999 h 2745041"/>
              <a:gd name="connsiteX16-4299" fmla="*/ 367460 w 2999913"/>
              <a:gd name="connsiteY16-4300" fmla="*/ 1418647 h 2745041"/>
              <a:gd name="connsiteX17-4301" fmla="*/ 342898 w 2999913"/>
              <a:gd name="connsiteY17-4302" fmla="*/ 1519525 h 2745041"/>
              <a:gd name="connsiteX18-4303" fmla="*/ 329639 w 2999913"/>
              <a:gd name="connsiteY18-4304" fmla="*/ 1627476 h 2745041"/>
              <a:gd name="connsiteX19-4305" fmla="*/ 317220 w 2999913"/>
              <a:gd name="connsiteY19-4306" fmla="*/ 1708150 h 2745041"/>
              <a:gd name="connsiteX20-4307" fmla="*/ 233834 w 2999913"/>
              <a:gd name="connsiteY20-4308" fmla="*/ 1760826 h 2745041"/>
              <a:gd name="connsiteX21-4309" fmla="*/ 183312 w 2999913"/>
              <a:gd name="connsiteY21-4310" fmla="*/ 1835149 h 2745041"/>
              <a:gd name="connsiteX22-4311" fmla="*/ 0 w 2999913"/>
              <a:gd name="connsiteY22-4312" fmla="*/ 2192625 h 2745041"/>
              <a:gd name="connsiteX23-4313" fmla="*/ 180513 w 2999913"/>
              <a:gd name="connsiteY23-4314" fmla="*/ 2247900 h 2745041"/>
              <a:gd name="connsiteX24-4315" fmla="*/ 231313 w 2999913"/>
              <a:gd name="connsiteY24-4316" fmla="*/ 2286000 h 2745041"/>
              <a:gd name="connsiteX25-4317" fmla="*/ 332913 w 2999913"/>
              <a:gd name="connsiteY25-4318" fmla="*/ 2425700 h 2745041"/>
              <a:gd name="connsiteX26-4319" fmla="*/ 447213 w 2999913"/>
              <a:gd name="connsiteY26-4320" fmla="*/ 2463800 h 2745041"/>
              <a:gd name="connsiteX27-4321" fmla="*/ 605963 w 2999913"/>
              <a:gd name="connsiteY27-4322" fmla="*/ 2546350 h 2745041"/>
              <a:gd name="connsiteX28-4323" fmla="*/ 713913 w 2999913"/>
              <a:gd name="connsiteY28-4324" fmla="*/ 2571750 h 2745041"/>
              <a:gd name="connsiteX29-4325" fmla="*/ 879013 w 2999913"/>
              <a:gd name="connsiteY29-4326" fmla="*/ 2578100 h 2745041"/>
              <a:gd name="connsiteX30-4327" fmla="*/ 1050463 w 2999913"/>
              <a:gd name="connsiteY30-4328" fmla="*/ 2578100 h 2745041"/>
              <a:gd name="connsiteX31-4329" fmla="*/ 1253663 w 2999913"/>
              <a:gd name="connsiteY31-4330" fmla="*/ 2590800 h 2745041"/>
              <a:gd name="connsiteX32-4331" fmla="*/ 1336213 w 2999913"/>
              <a:gd name="connsiteY32-4332" fmla="*/ 2616200 h 2745041"/>
              <a:gd name="connsiteX33-4333" fmla="*/ 1380663 w 2999913"/>
              <a:gd name="connsiteY33-4334" fmla="*/ 2641600 h 2745041"/>
              <a:gd name="connsiteX34-4335" fmla="*/ 1418763 w 2999913"/>
              <a:gd name="connsiteY34-4336" fmla="*/ 2584450 h 2745041"/>
              <a:gd name="connsiteX35-4337" fmla="*/ 1446650 w 2999913"/>
              <a:gd name="connsiteY35-4338" fmla="*/ 2669340 h 2745041"/>
              <a:gd name="connsiteX36-4339" fmla="*/ 1422120 w 2999913"/>
              <a:gd name="connsiteY36-4340" fmla="*/ 2641645 h 2745041"/>
              <a:gd name="connsiteX37-4341" fmla="*/ 1512391 w 2999913"/>
              <a:gd name="connsiteY37-4342" fmla="*/ 2648601 h 2745041"/>
              <a:gd name="connsiteX38-4343" fmla="*/ 1707002 w 2999913"/>
              <a:gd name="connsiteY38-4344" fmla="*/ 2708091 h 2745041"/>
              <a:gd name="connsiteX39-4345" fmla="*/ 1902989 w 2999913"/>
              <a:gd name="connsiteY39-4346" fmla="*/ 2745041 h 2745041"/>
              <a:gd name="connsiteX40-4347" fmla="*/ 2074185 w 2999913"/>
              <a:gd name="connsiteY40-4348" fmla="*/ 2684988 h 2745041"/>
              <a:gd name="connsiteX41-4349" fmla="*/ 2246169 w 2999913"/>
              <a:gd name="connsiteY41-4350" fmla="*/ 2723088 h 2745041"/>
              <a:gd name="connsiteX42-4351" fmla="*/ 2548701 w 2999913"/>
              <a:gd name="connsiteY42-4352" fmla="*/ 2642837 h 2745041"/>
              <a:gd name="connsiteX43-4353" fmla="*/ 2618829 w 2999913"/>
              <a:gd name="connsiteY43-4354" fmla="*/ 2504263 h 2745041"/>
              <a:gd name="connsiteX44-4355" fmla="*/ 2706081 w 2999913"/>
              <a:gd name="connsiteY44-4356" fmla="*/ 2412596 h 2745041"/>
              <a:gd name="connsiteX45-4357" fmla="*/ 2704933 w 2999913"/>
              <a:gd name="connsiteY45-4358" fmla="*/ 2299649 h 2745041"/>
              <a:gd name="connsiteX46-4359" fmla="*/ 2725463 w 2999913"/>
              <a:gd name="connsiteY46-4360" fmla="*/ 2236654 h 2745041"/>
              <a:gd name="connsiteX47-4361" fmla="*/ 2790363 w 2999913"/>
              <a:gd name="connsiteY47-4362" fmla="*/ 2209800 h 2745041"/>
              <a:gd name="connsiteX48-4363" fmla="*/ 2790363 w 2999913"/>
              <a:gd name="connsiteY48-4364" fmla="*/ 2209800 h 2745041"/>
              <a:gd name="connsiteX49-4365" fmla="*/ 2828463 w 2999913"/>
              <a:gd name="connsiteY49-4366" fmla="*/ 1828800 h 2745041"/>
              <a:gd name="connsiteX50-4367" fmla="*/ 2898313 w 2999913"/>
              <a:gd name="connsiteY50-4368" fmla="*/ 1574800 h 2745041"/>
              <a:gd name="connsiteX51-4369" fmla="*/ 2936413 w 2999913"/>
              <a:gd name="connsiteY51-4370" fmla="*/ 1485900 h 2745041"/>
              <a:gd name="connsiteX52-4371" fmla="*/ 2999913 w 2999913"/>
              <a:gd name="connsiteY52-4372" fmla="*/ 1225550 h 2745041"/>
              <a:gd name="connsiteX53-4373" fmla="*/ 2987213 w 2999913"/>
              <a:gd name="connsiteY53-4374" fmla="*/ 1104900 h 2745041"/>
              <a:gd name="connsiteX54-4375" fmla="*/ 2987213 w 2999913"/>
              <a:gd name="connsiteY54-4376" fmla="*/ 1035050 h 2745041"/>
              <a:gd name="connsiteX55-4377" fmla="*/ 2911013 w 2999913"/>
              <a:gd name="connsiteY55-4378" fmla="*/ 1016000 h 2745041"/>
              <a:gd name="connsiteX56-4379" fmla="*/ 2815763 w 2999913"/>
              <a:gd name="connsiteY56-4380" fmla="*/ 946150 h 2745041"/>
              <a:gd name="connsiteX57-4381" fmla="*/ 2612563 w 2999913"/>
              <a:gd name="connsiteY57-4382" fmla="*/ 869950 h 2745041"/>
              <a:gd name="connsiteX58-4383" fmla="*/ 2504613 w 2999913"/>
              <a:gd name="connsiteY58-4384" fmla="*/ 774700 h 2745041"/>
              <a:gd name="connsiteX59-4385" fmla="*/ 2212513 w 2999913"/>
              <a:gd name="connsiteY59-4386" fmla="*/ 660400 h 2745041"/>
              <a:gd name="connsiteX60-4387" fmla="*/ 1933113 w 2999913"/>
              <a:gd name="connsiteY60-4388" fmla="*/ 546100 h 2745041"/>
              <a:gd name="connsiteX61-4389" fmla="*/ 1793413 w 2999913"/>
              <a:gd name="connsiteY61-4390" fmla="*/ 488950 h 2745041"/>
              <a:gd name="connsiteX62-4391" fmla="*/ 1710863 w 2999913"/>
              <a:gd name="connsiteY62-4392" fmla="*/ 400050 h 2745041"/>
              <a:gd name="connsiteX63-4393" fmla="*/ 1641013 w 2999913"/>
              <a:gd name="connsiteY63-4394" fmla="*/ 374650 h 2745041"/>
              <a:gd name="connsiteX64-4395" fmla="*/ 1571163 w 2999913"/>
              <a:gd name="connsiteY64-4396" fmla="*/ 374650 h 2745041"/>
              <a:gd name="connsiteX65-4397" fmla="*/ 1475913 w 2999913"/>
              <a:gd name="connsiteY65-4398" fmla="*/ 311150 h 2745041"/>
              <a:gd name="connsiteX66-4399" fmla="*/ 1437813 w 2999913"/>
              <a:gd name="connsiteY66-4400" fmla="*/ 260350 h 2745041"/>
              <a:gd name="connsiteX67-4401" fmla="*/ 1348913 w 2999913"/>
              <a:gd name="connsiteY67-4402" fmla="*/ 260350 h 2745041"/>
              <a:gd name="connsiteX68-4403" fmla="*/ 1304463 w 2999913"/>
              <a:gd name="connsiteY68-4404" fmla="*/ 209550 h 2745041"/>
              <a:gd name="connsiteX69-4405" fmla="*/ 1323513 w 2999913"/>
              <a:gd name="connsiteY69-4406" fmla="*/ 158750 h 2745041"/>
              <a:gd name="connsiteX70-4407" fmla="*/ 1374313 w 2999913"/>
              <a:gd name="connsiteY70-4408" fmla="*/ 82550 h 2745041"/>
              <a:gd name="connsiteX71-4409" fmla="*/ 1228263 w 2999913"/>
              <a:gd name="connsiteY71-4410" fmla="*/ 0 h 2745041"/>
              <a:gd name="connsiteX0-4411" fmla="*/ 1228263 w 2999913"/>
              <a:gd name="connsiteY0-4412" fmla="*/ 0 h 2745041"/>
              <a:gd name="connsiteX1-4413" fmla="*/ 1145713 w 2999913"/>
              <a:gd name="connsiteY1-4414" fmla="*/ 114300 h 2745041"/>
              <a:gd name="connsiteX2-4415" fmla="*/ 1069513 w 2999913"/>
              <a:gd name="connsiteY2-4416" fmla="*/ 196850 h 2745041"/>
              <a:gd name="connsiteX3-4417" fmla="*/ 974263 w 2999913"/>
              <a:gd name="connsiteY3-4418" fmla="*/ 234950 h 2745041"/>
              <a:gd name="connsiteX4-4419" fmla="*/ 917113 w 2999913"/>
              <a:gd name="connsiteY4-4420" fmla="*/ 342900 h 2745041"/>
              <a:gd name="connsiteX5-4421" fmla="*/ 910763 w 2999913"/>
              <a:gd name="connsiteY5-4422" fmla="*/ 444500 h 2745041"/>
              <a:gd name="connsiteX6-4423" fmla="*/ 834563 w 2999913"/>
              <a:gd name="connsiteY6-4424" fmla="*/ 533400 h 2745041"/>
              <a:gd name="connsiteX7-4425" fmla="*/ 796463 w 2999913"/>
              <a:gd name="connsiteY7-4426" fmla="*/ 635000 h 2745041"/>
              <a:gd name="connsiteX8-4427" fmla="*/ 771063 w 2999913"/>
              <a:gd name="connsiteY8-4428" fmla="*/ 742950 h 2745041"/>
              <a:gd name="connsiteX9-4429" fmla="*/ 707563 w 2999913"/>
              <a:gd name="connsiteY9-4430" fmla="*/ 831850 h 2745041"/>
              <a:gd name="connsiteX10-4431" fmla="*/ 656763 w 2999913"/>
              <a:gd name="connsiteY10-4432" fmla="*/ 876300 h 2745041"/>
              <a:gd name="connsiteX11-4433" fmla="*/ 510713 w 2999913"/>
              <a:gd name="connsiteY11-4434" fmla="*/ 1054100 h 2745041"/>
              <a:gd name="connsiteX12-4435" fmla="*/ 492219 w 2999913"/>
              <a:gd name="connsiteY12-4436" fmla="*/ 1183697 h 2745041"/>
              <a:gd name="connsiteX13-4437" fmla="*/ 478963 w 2999913"/>
              <a:gd name="connsiteY13-4438" fmla="*/ 1225550 h 2745041"/>
              <a:gd name="connsiteX14-4439" fmla="*/ 430118 w 2999913"/>
              <a:gd name="connsiteY14-4440" fmla="*/ 1301750 h 2745041"/>
              <a:gd name="connsiteX15-4441" fmla="*/ 379874 w 2999913"/>
              <a:gd name="connsiteY15-4442" fmla="*/ 1396999 h 2745041"/>
              <a:gd name="connsiteX16-4443" fmla="*/ 367460 w 2999913"/>
              <a:gd name="connsiteY16-4444" fmla="*/ 1418647 h 2745041"/>
              <a:gd name="connsiteX17-4445" fmla="*/ 342898 w 2999913"/>
              <a:gd name="connsiteY17-4446" fmla="*/ 1519525 h 2745041"/>
              <a:gd name="connsiteX18-4447" fmla="*/ 329639 w 2999913"/>
              <a:gd name="connsiteY18-4448" fmla="*/ 1627476 h 2745041"/>
              <a:gd name="connsiteX19-4449" fmla="*/ 317220 w 2999913"/>
              <a:gd name="connsiteY19-4450" fmla="*/ 1708150 h 2745041"/>
              <a:gd name="connsiteX20-4451" fmla="*/ 233834 w 2999913"/>
              <a:gd name="connsiteY20-4452" fmla="*/ 1760826 h 2745041"/>
              <a:gd name="connsiteX21-4453" fmla="*/ 183312 w 2999913"/>
              <a:gd name="connsiteY21-4454" fmla="*/ 1835149 h 2745041"/>
              <a:gd name="connsiteX22-4455" fmla="*/ 0 w 2999913"/>
              <a:gd name="connsiteY22-4456" fmla="*/ 2192625 h 2745041"/>
              <a:gd name="connsiteX23-4457" fmla="*/ 180513 w 2999913"/>
              <a:gd name="connsiteY23-4458" fmla="*/ 2247900 h 2745041"/>
              <a:gd name="connsiteX24-4459" fmla="*/ 231313 w 2999913"/>
              <a:gd name="connsiteY24-4460" fmla="*/ 2286000 h 2745041"/>
              <a:gd name="connsiteX25-4461" fmla="*/ 332913 w 2999913"/>
              <a:gd name="connsiteY25-4462" fmla="*/ 2425700 h 2745041"/>
              <a:gd name="connsiteX26-4463" fmla="*/ 447213 w 2999913"/>
              <a:gd name="connsiteY26-4464" fmla="*/ 2463800 h 2745041"/>
              <a:gd name="connsiteX27-4465" fmla="*/ 605963 w 2999913"/>
              <a:gd name="connsiteY27-4466" fmla="*/ 2546350 h 2745041"/>
              <a:gd name="connsiteX28-4467" fmla="*/ 713913 w 2999913"/>
              <a:gd name="connsiteY28-4468" fmla="*/ 2571750 h 2745041"/>
              <a:gd name="connsiteX29-4469" fmla="*/ 879013 w 2999913"/>
              <a:gd name="connsiteY29-4470" fmla="*/ 2578100 h 2745041"/>
              <a:gd name="connsiteX30-4471" fmla="*/ 1050463 w 2999913"/>
              <a:gd name="connsiteY30-4472" fmla="*/ 2578100 h 2745041"/>
              <a:gd name="connsiteX31-4473" fmla="*/ 1253663 w 2999913"/>
              <a:gd name="connsiteY31-4474" fmla="*/ 2590800 h 2745041"/>
              <a:gd name="connsiteX32-4475" fmla="*/ 1336213 w 2999913"/>
              <a:gd name="connsiteY32-4476" fmla="*/ 2616200 h 2745041"/>
              <a:gd name="connsiteX33-4477" fmla="*/ 1380663 w 2999913"/>
              <a:gd name="connsiteY33-4478" fmla="*/ 2641600 h 2745041"/>
              <a:gd name="connsiteX34-4479" fmla="*/ 1418763 w 2999913"/>
              <a:gd name="connsiteY34-4480" fmla="*/ 2584450 h 2745041"/>
              <a:gd name="connsiteX35-4481" fmla="*/ 1446650 w 2999913"/>
              <a:gd name="connsiteY35-4482" fmla="*/ 2669340 h 2745041"/>
              <a:gd name="connsiteX36-4483" fmla="*/ 1384857 w 2999913"/>
              <a:gd name="connsiteY36-4484" fmla="*/ 2598344 h 2745041"/>
              <a:gd name="connsiteX37-4485" fmla="*/ 1512391 w 2999913"/>
              <a:gd name="connsiteY37-4486" fmla="*/ 2648601 h 2745041"/>
              <a:gd name="connsiteX38-4487" fmla="*/ 1707002 w 2999913"/>
              <a:gd name="connsiteY38-4488" fmla="*/ 2708091 h 2745041"/>
              <a:gd name="connsiteX39-4489" fmla="*/ 1902989 w 2999913"/>
              <a:gd name="connsiteY39-4490" fmla="*/ 2745041 h 2745041"/>
              <a:gd name="connsiteX40-4491" fmla="*/ 2074185 w 2999913"/>
              <a:gd name="connsiteY40-4492" fmla="*/ 2684988 h 2745041"/>
              <a:gd name="connsiteX41-4493" fmla="*/ 2246169 w 2999913"/>
              <a:gd name="connsiteY41-4494" fmla="*/ 2723088 h 2745041"/>
              <a:gd name="connsiteX42-4495" fmla="*/ 2548701 w 2999913"/>
              <a:gd name="connsiteY42-4496" fmla="*/ 2642837 h 2745041"/>
              <a:gd name="connsiteX43-4497" fmla="*/ 2618829 w 2999913"/>
              <a:gd name="connsiteY43-4498" fmla="*/ 2504263 h 2745041"/>
              <a:gd name="connsiteX44-4499" fmla="*/ 2706081 w 2999913"/>
              <a:gd name="connsiteY44-4500" fmla="*/ 2412596 h 2745041"/>
              <a:gd name="connsiteX45-4501" fmla="*/ 2704933 w 2999913"/>
              <a:gd name="connsiteY45-4502" fmla="*/ 2299649 h 2745041"/>
              <a:gd name="connsiteX46-4503" fmla="*/ 2725463 w 2999913"/>
              <a:gd name="connsiteY46-4504" fmla="*/ 2236654 h 2745041"/>
              <a:gd name="connsiteX47-4505" fmla="*/ 2790363 w 2999913"/>
              <a:gd name="connsiteY47-4506" fmla="*/ 2209800 h 2745041"/>
              <a:gd name="connsiteX48-4507" fmla="*/ 2790363 w 2999913"/>
              <a:gd name="connsiteY48-4508" fmla="*/ 2209800 h 2745041"/>
              <a:gd name="connsiteX49-4509" fmla="*/ 2828463 w 2999913"/>
              <a:gd name="connsiteY49-4510" fmla="*/ 1828800 h 2745041"/>
              <a:gd name="connsiteX50-4511" fmla="*/ 2898313 w 2999913"/>
              <a:gd name="connsiteY50-4512" fmla="*/ 1574800 h 2745041"/>
              <a:gd name="connsiteX51-4513" fmla="*/ 2936413 w 2999913"/>
              <a:gd name="connsiteY51-4514" fmla="*/ 1485900 h 2745041"/>
              <a:gd name="connsiteX52-4515" fmla="*/ 2999913 w 2999913"/>
              <a:gd name="connsiteY52-4516" fmla="*/ 1225550 h 2745041"/>
              <a:gd name="connsiteX53-4517" fmla="*/ 2987213 w 2999913"/>
              <a:gd name="connsiteY53-4518" fmla="*/ 1104900 h 2745041"/>
              <a:gd name="connsiteX54-4519" fmla="*/ 2987213 w 2999913"/>
              <a:gd name="connsiteY54-4520" fmla="*/ 1035050 h 2745041"/>
              <a:gd name="connsiteX55-4521" fmla="*/ 2911013 w 2999913"/>
              <a:gd name="connsiteY55-4522" fmla="*/ 1016000 h 2745041"/>
              <a:gd name="connsiteX56-4523" fmla="*/ 2815763 w 2999913"/>
              <a:gd name="connsiteY56-4524" fmla="*/ 946150 h 2745041"/>
              <a:gd name="connsiteX57-4525" fmla="*/ 2612563 w 2999913"/>
              <a:gd name="connsiteY57-4526" fmla="*/ 869950 h 2745041"/>
              <a:gd name="connsiteX58-4527" fmla="*/ 2504613 w 2999913"/>
              <a:gd name="connsiteY58-4528" fmla="*/ 774700 h 2745041"/>
              <a:gd name="connsiteX59-4529" fmla="*/ 2212513 w 2999913"/>
              <a:gd name="connsiteY59-4530" fmla="*/ 660400 h 2745041"/>
              <a:gd name="connsiteX60-4531" fmla="*/ 1933113 w 2999913"/>
              <a:gd name="connsiteY60-4532" fmla="*/ 546100 h 2745041"/>
              <a:gd name="connsiteX61-4533" fmla="*/ 1793413 w 2999913"/>
              <a:gd name="connsiteY61-4534" fmla="*/ 488950 h 2745041"/>
              <a:gd name="connsiteX62-4535" fmla="*/ 1710863 w 2999913"/>
              <a:gd name="connsiteY62-4536" fmla="*/ 400050 h 2745041"/>
              <a:gd name="connsiteX63-4537" fmla="*/ 1641013 w 2999913"/>
              <a:gd name="connsiteY63-4538" fmla="*/ 374650 h 2745041"/>
              <a:gd name="connsiteX64-4539" fmla="*/ 1571163 w 2999913"/>
              <a:gd name="connsiteY64-4540" fmla="*/ 374650 h 2745041"/>
              <a:gd name="connsiteX65-4541" fmla="*/ 1475913 w 2999913"/>
              <a:gd name="connsiteY65-4542" fmla="*/ 311150 h 2745041"/>
              <a:gd name="connsiteX66-4543" fmla="*/ 1437813 w 2999913"/>
              <a:gd name="connsiteY66-4544" fmla="*/ 260350 h 2745041"/>
              <a:gd name="connsiteX67-4545" fmla="*/ 1348913 w 2999913"/>
              <a:gd name="connsiteY67-4546" fmla="*/ 260350 h 2745041"/>
              <a:gd name="connsiteX68-4547" fmla="*/ 1304463 w 2999913"/>
              <a:gd name="connsiteY68-4548" fmla="*/ 209550 h 2745041"/>
              <a:gd name="connsiteX69-4549" fmla="*/ 1323513 w 2999913"/>
              <a:gd name="connsiteY69-4550" fmla="*/ 158750 h 2745041"/>
              <a:gd name="connsiteX70-4551" fmla="*/ 1374313 w 2999913"/>
              <a:gd name="connsiteY70-4552" fmla="*/ 82550 h 2745041"/>
              <a:gd name="connsiteX71-4553" fmla="*/ 1228263 w 2999913"/>
              <a:gd name="connsiteY71-4554" fmla="*/ 0 h 2745041"/>
              <a:gd name="connsiteX0-4555" fmla="*/ 1228263 w 2999913"/>
              <a:gd name="connsiteY0-4556" fmla="*/ 0 h 2745041"/>
              <a:gd name="connsiteX1-4557" fmla="*/ 1145713 w 2999913"/>
              <a:gd name="connsiteY1-4558" fmla="*/ 114300 h 2745041"/>
              <a:gd name="connsiteX2-4559" fmla="*/ 1069513 w 2999913"/>
              <a:gd name="connsiteY2-4560" fmla="*/ 196850 h 2745041"/>
              <a:gd name="connsiteX3-4561" fmla="*/ 974263 w 2999913"/>
              <a:gd name="connsiteY3-4562" fmla="*/ 234950 h 2745041"/>
              <a:gd name="connsiteX4-4563" fmla="*/ 917113 w 2999913"/>
              <a:gd name="connsiteY4-4564" fmla="*/ 342900 h 2745041"/>
              <a:gd name="connsiteX5-4565" fmla="*/ 910763 w 2999913"/>
              <a:gd name="connsiteY5-4566" fmla="*/ 444500 h 2745041"/>
              <a:gd name="connsiteX6-4567" fmla="*/ 834563 w 2999913"/>
              <a:gd name="connsiteY6-4568" fmla="*/ 533400 h 2745041"/>
              <a:gd name="connsiteX7-4569" fmla="*/ 796463 w 2999913"/>
              <a:gd name="connsiteY7-4570" fmla="*/ 635000 h 2745041"/>
              <a:gd name="connsiteX8-4571" fmla="*/ 771063 w 2999913"/>
              <a:gd name="connsiteY8-4572" fmla="*/ 742950 h 2745041"/>
              <a:gd name="connsiteX9-4573" fmla="*/ 707563 w 2999913"/>
              <a:gd name="connsiteY9-4574" fmla="*/ 831850 h 2745041"/>
              <a:gd name="connsiteX10-4575" fmla="*/ 656763 w 2999913"/>
              <a:gd name="connsiteY10-4576" fmla="*/ 876300 h 2745041"/>
              <a:gd name="connsiteX11-4577" fmla="*/ 510713 w 2999913"/>
              <a:gd name="connsiteY11-4578" fmla="*/ 1054100 h 2745041"/>
              <a:gd name="connsiteX12-4579" fmla="*/ 492219 w 2999913"/>
              <a:gd name="connsiteY12-4580" fmla="*/ 1183697 h 2745041"/>
              <a:gd name="connsiteX13-4581" fmla="*/ 478963 w 2999913"/>
              <a:gd name="connsiteY13-4582" fmla="*/ 1225550 h 2745041"/>
              <a:gd name="connsiteX14-4583" fmla="*/ 430118 w 2999913"/>
              <a:gd name="connsiteY14-4584" fmla="*/ 1301750 h 2745041"/>
              <a:gd name="connsiteX15-4585" fmla="*/ 379874 w 2999913"/>
              <a:gd name="connsiteY15-4586" fmla="*/ 1396999 h 2745041"/>
              <a:gd name="connsiteX16-4587" fmla="*/ 367460 w 2999913"/>
              <a:gd name="connsiteY16-4588" fmla="*/ 1418647 h 2745041"/>
              <a:gd name="connsiteX17-4589" fmla="*/ 342898 w 2999913"/>
              <a:gd name="connsiteY17-4590" fmla="*/ 1519525 h 2745041"/>
              <a:gd name="connsiteX18-4591" fmla="*/ 329639 w 2999913"/>
              <a:gd name="connsiteY18-4592" fmla="*/ 1627476 h 2745041"/>
              <a:gd name="connsiteX19-4593" fmla="*/ 317220 w 2999913"/>
              <a:gd name="connsiteY19-4594" fmla="*/ 1708150 h 2745041"/>
              <a:gd name="connsiteX20-4595" fmla="*/ 233834 w 2999913"/>
              <a:gd name="connsiteY20-4596" fmla="*/ 1760826 h 2745041"/>
              <a:gd name="connsiteX21-4597" fmla="*/ 183312 w 2999913"/>
              <a:gd name="connsiteY21-4598" fmla="*/ 1835149 h 2745041"/>
              <a:gd name="connsiteX22-4599" fmla="*/ 0 w 2999913"/>
              <a:gd name="connsiteY22-4600" fmla="*/ 2192625 h 2745041"/>
              <a:gd name="connsiteX23-4601" fmla="*/ 180513 w 2999913"/>
              <a:gd name="connsiteY23-4602" fmla="*/ 2247900 h 2745041"/>
              <a:gd name="connsiteX24-4603" fmla="*/ 231313 w 2999913"/>
              <a:gd name="connsiteY24-4604" fmla="*/ 2286000 h 2745041"/>
              <a:gd name="connsiteX25-4605" fmla="*/ 332913 w 2999913"/>
              <a:gd name="connsiteY25-4606" fmla="*/ 2425700 h 2745041"/>
              <a:gd name="connsiteX26-4607" fmla="*/ 447213 w 2999913"/>
              <a:gd name="connsiteY26-4608" fmla="*/ 2463800 h 2745041"/>
              <a:gd name="connsiteX27-4609" fmla="*/ 605963 w 2999913"/>
              <a:gd name="connsiteY27-4610" fmla="*/ 2546350 h 2745041"/>
              <a:gd name="connsiteX28-4611" fmla="*/ 713913 w 2999913"/>
              <a:gd name="connsiteY28-4612" fmla="*/ 2571750 h 2745041"/>
              <a:gd name="connsiteX29-4613" fmla="*/ 879013 w 2999913"/>
              <a:gd name="connsiteY29-4614" fmla="*/ 2578100 h 2745041"/>
              <a:gd name="connsiteX30-4615" fmla="*/ 1050463 w 2999913"/>
              <a:gd name="connsiteY30-4616" fmla="*/ 2578100 h 2745041"/>
              <a:gd name="connsiteX31-4617" fmla="*/ 1253663 w 2999913"/>
              <a:gd name="connsiteY31-4618" fmla="*/ 2590800 h 2745041"/>
              <a:gd name="connsiteX32-4619" fmla="*/ 1336213 w 2999913"/>
              <a:gd name="connsiteY32-4620" fmla="*/ 2616200 h 2745041"/>
              <a:gd name="connsiteX33-4621" fmla="*/ 1380663 w 2999913"/>
              <a:gd name="connsiteY33-4622" fmla="*/ 2641600 h 2745041"/>
              <a:gd name="connsiteX34-4623" fmla="*/ 1418763 w 2999913"/>
              <a:gd name="connsiteY34-4624" fmla="*/ 2584450 h 2745041"/>
              <a:gd name="connsiteX35-4625" fmla="*/ 1434231 w 2999913"/>
              <a:gd name="connsiteY35-4626" fmla="*/ 2626038 h 2745041"/>
              <a:gd name="connsiteX36-4627" fmla="*/ 1384857 w 2999913"/>
              <a:gd name="connsiteY36-4628" fmla="*/ 2598344 h 2745041"/>
              <a:gd name="connsiteX37-4629" fmla="*/ 1512391 w 2999913"/>
              <a:gd name="connsiteY37-4630" fmla="*/ 2648601 h 2745041"/>
              <a:gd name="connsiteX38-4631" fmla="*/ 1707002 w 2999913"/>
              <a:gd name="connsiteY38-4632" fmla="*/ 2708091 h 2745041"/>
              <a:gd name="connsiteX39-4633" fmla="*/ 1902989 w 2999913"/>
              <a:gd name="connsiteY39-4634" fmla="*/ 2745041 h 2745041"/>
              <a:gd name="connsiteX40-4635" fmla="*/ 2074185 w 2999913"/>
              <a:gd name="connsiteY40-4636" fmla="*/ 2684988 h 2745041"/>
              <a:gd name="connsiteX41-4637" fmla="*/ 2246169 w 2999913"/>
              <a:gd name="connsiteY41-4638" fmla="*/ 2723088 h 2745041"/>
              <a:gd name="connsiteX42-4639" fmla="*/ 2548701 w 2999913"/>
              <a:gd name="connsiteY42-4640" fmla="*/ 2642837 h 2745041"/>
              <a:gd name="connsiteX43-4641" fmla="*/ 2618829 w 2999913"/>
              <a:gd name="connsiteY43-4642" fmla="*/ 2504263 h 2745041"/>
              <a:gd name="connsiteX44-4643" fmla="*/ 2706081 w 2999913"/>
              <a:gd name="connsiteY44-4644" fmla="*/ 2412596 h 2745041"/>
              <a:gd name="connsiteX45-4645" fmla="*/ 2704933 w 2999913"/>
              <a:gd name="connsiteY45-4646" fmla="*/ 2299649 h 2745041"/>
              <a:gd name="connsiteX46-4647" fmla="*/ 2725463 w 2999913"/>
              <a:gd name="connsiteY46-4648" fmla="*/ 2236654 h 2745041"/>
              <a:gd name="connsiteX47-4649" fmla="*/ 2790363 w 2999913"/>
              <a:gd name="connsiteY47-4650" fmla="*/ 2209800 h 2745041"/>
              <a:gd name="connsiteX48-4651" fmla="*/ 2790363 w 2999913"/>
              <a:gd name="connsiteY48-4652" fmla="*/ 2209800 h 2745041"/>
              <a:gd name="connsiteX49-4653" fmla="*/ 2828463 w 2999913"/>
              <a:gd name="connsiteY49-4654" fmla="*/ 1828800 h 2745041"/>
              <a:gd name="connsiteX50-4655" fmla="*/ 2898313 w 2999913"/>
              <a:gd name="connsiteY50-4656" fmla="*/ 1574800 h 2745041"/>
              <a:gd name="connsiteX51-4657" fmla="*/ 2936413 w 2999913"/>
              <a:gd name="connsiteY51-4658" fmla="*/ 1485900 h 2745041"/>
              <a:gd name="connsiteX52-4659" fmla="*/ 2999913 w 2999913"/>
              <a:gd name="connsiteY52-4660" fmla="*/ 1225550 h 2745041"/>
              <a:gd name="connsiteX53-4661" fmla="*/ 2987213 w 2999913"/>
              <a:gd name="connsiteY53-4662" fmla="*/ 1104900 h 2745041"/>
              <a:gd name="connsiteX54-4663" fmla="*/ 2987213 w 2999913"/>
              <a:gd name="connsiteY54-4664" fmla="*/ 1035050 h 2745041"/>
              <a:gd name="connsiteX55-4665" fmla="*/ 2911013 w 2999913"/>
              <a:gd name="connsiteY55-4666" fmla="*/ 1016000 h 2745041"/>
              <a:gd name="connsiteX56-4667" fmla="*/ 2815763 w 2999913"/>
              <a:gd name="connsiteY56-4668" fmla="*/ 946150 h 2745041"/>
              <a:gd name="connsiteX57-4669" fmla="*/ 2612563 w 2999913"/>
              <a:gd name="connsiteY57-4670" fmla="*/ 869950 h 2745041"/>
              <a:gd name="connsiteX58-4671" fmla="*/ 2504613 w 2999913"/>
              <a:gd name="connsiteY58-4672" fmla="*/ 774700 h 2745041"/>
              <a:gd name="connsiteX59-4673" fmla="*/ 2212513 w 2999913"/>
              <a:gd name="connsiteY59-4674" fmla="*/ 660400 h 2745041"/>
              <a:gd name="connsiteX60-4675" fmla="*/ 1933113 w 2999913"/>
              <a:gd name="connsiteY60-4676" fmla="*/ 546100 h 2745041"/>
              <a:gd name="connsiteX61-4677" fmla="*/ 1793413 w 2999913"/>
              <a:gd name="connsiteY61-4678" fmla="*/ 488950 h 2745041"/>
              <a:gd name="connsiteX62-4679" fmla="*/ 1710863 w 2999913"/>
              <a:gd name="connsiteY62-4680" fmla="*/ 400050 h 2745041"/>
              <a:gd name="connsiteX63-4681" fmla="*/ 1641013 w 2999913"/>
              <a:gd name="connsiteY63-4682" fmla="*/ 374650 h 2745041"/>
              <a:gd name="connsiteX64-4683" fmla="*/ 1571163 w 2999913"/>
              <a:gd name="connsiteY64-4684" fmla="*/ 374650 h 2745041"/>
              <a:gd name="connsiteX65-4685" fmla="*/ 1475913 w 2999913"/>
              <a:gd name="connsiteY65-4686" fmla="*/ 311150 h 2745041"/>
              <a:gd name="connsiteX66-4687" fmla="*/ 1437813 w 2999913"/>
              <a:gd name="connsiteY66-4688" fmla="*/ 260350 h 2745041"/>
              <a:gd name="connsiteX67-4689" fmla="*/ 1348913 w 2999913"/>
              <a:gd name="connsiteY67-4690" fmla="*/ 260350 h 2745041"/>
              <a:gd name="connsiteX68-4691" fmla="*/ 1304463 w 2999913"/>
              <a:gd name="connsiteY68-4692" fmla="*/ 209550 h 2745041"/>
              <a:gd name="connsiteX69-4693" fmla="*/ 1323513 w 2999913"/>
              <a:gd name="connsiteY69-4694" fmla="*/ 158750 h 2745041"/>
              <a:gd name="connsiteX70-4695" fmla="*/ 1374313 w 2999913"/>
              <a:gd name="connsiteY70-4696" fmla="*/ 82550 h 2745041"/>
              <a:gd name="connsiteX71-4697" fmla="*/ 1228263 w 2999913"/>
              <a:gd name="connsiteY71-4698" fmla="*/ 0 h 2745041"/>
              <a:gd name="connsiteX0-4699" fmla="*/ 1228263 w 2999913"/>
              <a:gd name="connsiteY0-4700" fmla="*/ 0 h 2745041"/>
              <a:gd name="connsiteX1-4701" fmla="*/ 1145713 w 2999913"/>
              <a:gd name="connsiteY1-4702" fmla="*/ 114300 h 2745041"/>
              <a:gd name="connsiteX2-4703" fmla="*/ 1069513 w 2999913"/>
              <a:gd name="connsiteY2-4704" fmla="*/ 196850 h 2745041"/>
              <a:gd name="connsiteX3-4705" fmla="*/ 974263 w 2999913"/>
              <a:gd name="connsiteY3-4706" fmla="*/ 234950 h 2745041"/>
              <a:gd name="connsiteX4-4707" fmla="*/ 917113 w 2999913"/>
              <a:gd name="connsiteY4-4708" fmla="*/ 342900 h 2745041"/>
              <a:gd name="connsiteX5-4709" fmla="*/ 910763 w 2999913"/>
              <a:gd name="connsiteY5-4710" fmla="*/ 444500 h 2745041"/>
              <a:gd name="connsiteX6-4711" fmla="*/ 834563 w 2999913"/>
              <a:gd name="connsiteY6-4712" fmla="*/ 533400 h 2745041"/>
              <a:gd name="connsiteX7-4713" fmla="*/ 796463 w 2999913"/>
              <a:gd name="connsiteY7-4714" fmla="*/ 635000 h 2745041"/>
              <a:gd name="connsiteX8-4715" fmla="*/ 771063 w 2999913"/>
              <a:gd name="connsiteY8-4716" fmla="*/ 742950 h 2745041"/>
              <a:gd name="connsiteX9-4717" fmla="*/ 707563 w 2999913"/>
              <a:gd name="connsiteY9-4718" fmla="*/ 831850 h 2745041"/>
              <a:gd name="connsiteX10-4719" fmla="*/ 656763 w 2999913"/>
              <a:gd name="connsiteY10-4720" fmla="*/ 876300 h 2745041"/>
              <a:gd name="connsiteX11-4721" fmla="*/ 510713 w 2999913"/>
              <a:gd name="connsiteY11-4722" fmla="*/ 1054100 h 2745041"/>
              <a:gd name="connsiteX12-4723" fmla="*/ 492219 w 2999913"/>
              <a:gd name="connsiteY12-4724" fmla="*/ 1183697 h 2745041"/>
              <a:gd name="connsiteX13-4725" fmla="*/ 478963 w 2999913"/>
              <a:gd name="connsiteY13-4726" fmla="*/ 1225550 h 2745041"/>
              <a:gd name="connsiteX14-4727" fmla="*/ 430118 w 2999913"/>
              <a:gd name="connsiteY14-4728" fmla="*/ 1301750 h 2745041"/>
              <a:gd name="connsiteX15-4729" fmla="*/ 379874 w 2999913"/>
              <a:gd name="connsiteY15-4730" fmla="*/ 1396999 h 2745041"/>
              <a:gd name="connsiteX16-4731" fmla="*/ 367460 w 2999913"/>
              <a:gd name="connsiteY16-4732" fmla="*/ 1418647 h 2745041"/>
              <a:gd name="connsiteX17-4733" fmla="*/ 342898 w 2999913"/>
              <a:gd name="connsiteY17-4734" fmla="*/ 1519525 h 2745041"/>
              <a:gd name="connsiteX18-4735" fmla="*/ 329639 w 2999913"/>
              <a:gd name="connsiteY18-4736" fmla="*/ 1627476 h 2745041"/>
              <a:gd name="connsiteX19-4737" fmla="*/ 317220 w 2999913"/>
              <a:gd name="connsiteY19-4738" fmla="*/ 1708150 h 2745041"/>
              <a:gd name="connsiteX20-4739" fmla="*/ 233834 w 2999913"/>
              <a:gd name="connsiteY20-4740" fmla="*/ 1760826 h 2745041"/>
              <a:gd name="connsiteX21-4741" fmla="*/ 183312 w 2999913"/>
              <a:gd name="connsiteY21-4742" fmla="*/ 1835149 h 2745041"/>
              <a:gd name="connsiteX22-4743" fmla="*/ 0 w 2999913"/>
              <a:gd name="connsiteY22-4744" fmla="*/ 2192625 h 2745041"/>
              <a:gd name="connsiteX23-4745" fmla="*/ 180513 w 2999913"/>
              <a:gd name="connsiteY23-4746" fmla="*/ 2247900 h 2745041"/>
              <a:gd name="connsiteX24-4747" fmla="*/ 231313 w 2999913"/>
              <a:gd name="connsiteY24-4748" fmla="*/ 2286000 h 2745041"/>
              <a:gd name="connsiteX25-4749" fmla="*/ 332913 w 2999913"/>
              <a:gd name="connsiteY25-4750" fmla="*/ 2425700 h 2745041"/>
              <a:gd name="connsiteX26-4751" fmla="*/ 447213 w 2999913"/>
              <a:gd name="connsiteY26-4752" fmla="*/ 2463800 h 2745041"/>
              <a:gd name="connsiteX27-4753" fmla="*/ 605963 w 2999913"/>
              <a:gd name="connsiteY27-4754" fmla="*/ 2546350 h 2745041"/>
              <a:gd name="connsiteX28-4755" fmla="*/ 713913 w 2999913"/>
              <a:gd name="connsiteY28-4756" fmla="*/ 2571750 h 2745041"/>
              <a:gd name="connsiteX29-4757" fmla="*/ 879013 w 2999913"/>
              <a:gd name="connsiteY29-4758" fmla="*/ 2578100 h 2745041"/>
              <a:gd name="connsiteX30-4759" fmla="*/ 1050463 w 2999913"/>
              <a:gd name="connsiteY30-4760" fmla="*/ 2578100 h 2745041"/>
              <a:gd name="connsiteX31-4761" fmla="*/ 1365444 w 2999913"/>
              <a:gd name="connsiteY31-4762" fmla="*/ 2644927 h 2745041"/>
              <a:gd name="connsiteX32-4763" fmla="*/ 1336213 w 2999913"/>
              <a:gd name="connsiteY32-4764" fmla="*/ 2616200 h 2745041"/>
              <a:gd name="connsiteX33-4765" fmla="*/ 1380663 w 2999913"/>
              <a:gd name="connsiteY33-4766" fmla="*/ 2641600 h 2745041"/>
              <a:gd name="connsiteX34-4767" fmla="*/ 1418763 w 2999913"/>
              <a:gd name="connsiteY34-4768" fmla="*/ 2584450 h 2745041"/>
              <a:gd name="connsiteX35-4769" fmla="*/ 1434231 w 2999913"/>
              <a:gd name="connsiteY35-4770" fmla="*/ 2626038 h 2745041"/>
              <a:gd name="connsiteX36-4771" fmla="*/ 1384857 w 2999913"/>
              <a:gd name="connsiteY36-4772" fmla="*/ 2598344 h 2745041"/>
              <a:gd name="connsiteX37-4773" fmla="*/ 1512391 w 2999913"/>
              <a:gd name="connsiteY37-4774" fmla="*/ 2648601 h 2745041"/>
              <a:gd name="connsiteX38-4775" fmla="*/ 1707002 w 2999913"/>
              <a:gd name="connsiteY38-4776" fmla="*/ 2708091 h 2745041"/>
              <a:gd name="connsiteX39-4777" fmla="*/ 1902989 w 2999913"/>
              <a:gd name="connsiteY39-4778" fmla="*/ 2745041 h 2745041"/>
              <a:gd name="connsiteX40-4779" fmla="*/ 2074185 w 2999913"/>
              <a:gd name="connsiteY40-4780" fmla="*/ 2684988 h 2745041"/>
              <a:gd name="connsiteX41-4781" fmla="*/ 2246169 w 2999913"/>
              <a:gd name="connsiteY41-4782" fmla="*/ 2723088 h 2745041"/>
              <a:gd name="connsiteX42-4783" fmla="*/ 2548701 w 2999913"/>
              <a:gd name="connsiteY42-4784" fmla="*/ 2642837 h 2745041"/>
              <a:gd name="connsiteX43-4785" fmla="*/ 2618829 w 2999913"/>
              <a:gd name="connsiteY43-4786" fmla="*/ 2504263 h 2745041"/>
              <a:gd name="connsiteX44-4787" fmla="*/ 2706081 w 2999913"/>
              <a:gd name="connsiteY44-4788" fmla="*/ 2412596 h 2745041"/>
              <a:gd name="connsiteX45-4789" fmla="*/ 2704933 w 2999913"/>
              <a:gd name="connsiteY45-4790" fmla="*/ 2299649 h 2745041"/>
              <a:gd name="connsiteX46-4791" fmla="*/ 2725463 w 2999913"/>
              <a:gd name="connsiteY46-4792" fmla="*/ 2236654 h 2745041"/>
              <a:gd name="connsiteX47-4793" fmla="*/ 2790363 w 2999913"/>
              <a:gd name="connsiteY47-4794" fmla="*/ 2209800 h 2745041"/>
              <a:gd name="connsiteX48-4795" fmla="*/ 2790363 w 2999913"/>
              <a:gd name="connsiteY48-4796" fmla="*/ 2209800 h 2745041"/>
              <a:gd name="connsiteX49-4797" fmla="*/ 2828463 w 2999913"/>
              <a:gd name="connsiteY49-4798" fmla="*/ 1828800 h 2745041"/>
              <a:gd name="connsiteX50-4799" fmla="*/ 2898313 w 2999913"/>
              <a:gd name="connsiteY50-4800" fmla="*/ 1574800 h 2745041"/>
              <a:gd name="connsiteX51-4801" fmla="*/ 2936413 w 2999913"/>
              <a:gd name="connsiteY51-4802" fmla="*/ 1485900 h 2745041"/>
              <a:gd name="connsiteX52-4803" fmla="*/ 2999913 w 2999913"/>
              <a:gd name="connsiteY52-4804" fmla="*/ 1225550 h 2745041"/>
              <a:gd name="connsiteX53-4805" fmla="*/ 2987213 w 2999913"/>
              <a:gd name="connsiteY53-4806" fmla="*/ 1104900 h 2745041"/>
              <a:gd name="connsiteX54-4807" fmla="*/ 2987213 w 2999913"/>
              <a:gd name="connsiteY54-4808" fmla="*/ 1035050 h 2745041"/>
              <a:gd name="connsiteX55-4809" fmla="*/ 2911013 w 2999913"/>
              <a:gd name="connsiteY55-4810" fmla="*/ 1016000 h 2745041"/>
              <a:gd name="connsiteX56-4811" fmla="*/ 2815763 w 2999913"/>
              <a:gd name="connsiteY56-4812" fmla="*/ 946150 h 2745041"/>
              <a:gd name="connsiteX57-4813" fmla="*/ 2612563 w 2999913"/>
              <a:gd name="connsiteY57-4814" fmla="*/ 869950 h 2745041"/>
              <a:gd name="connsiteX58-4815" fmla="*/ 2504613 w 2999913"/>
              <a:gd name="connsiteY58-4816" fmla="*/ 774700 h 2745041"/>
              <a:gd name="connsiteX59-4817" fmla="*/ 2212513 w 2999913"/>
              <a:gd name="connsiteY59-4818" fmla="*/ 660400 h 2745041"/>
              <a:gd name="connsiteX60-4819" fmla="*/ 1933113 w 2999913"/>
              <a:gd name="connsiteY60-4820" fmla="*/ 546100 h 2745041"/>
              <a:gd name="connsiteX61-4821" fmla="*/ 1793413 w 2999913"/>
              <a:gd name="connsiteY61-4822" fmla="*/ 488950 h 2745041"/>
              <a:gd name="connsiteX62-4823" fmla="*/ 1710863 w 2999913"/>
              <a:gd name="connsiteY62-4824" fmla="*/ 400050 h 2745041"/>
              <a:gd name="connsiteX63-4825" fmla="*/ 1641013 w 2999913"/>
              <a:gd name="connsiteY63-4826" fmla="*/ 374650 h 2745041"/>
              <a:gd name="connsiteX64-4827" fmla="*/ 1571163 w 2999913"/>
              <a:gd name="connsiteY64-4828" fmla="*/ 374650 h 2745041"/>
              <a:gd name="connsiteX65-4829" fmla="*/ 1475913 w 2999913"/>
              <a:gd name="connsiteY65-4830" fmla="*/ 311150 h 2745041"/>
              <a:gd name="connsiteX66-4831" fmla="*/ 1437813 w 2999913"/>
              <a:gd name="connsiteY66-4832" fmla="*/ 260350 h 2745041"/>
              <a:gd name="connsiteX67-4833" fmla="*/ 1348913 w 2999913"/>
              <a:gd name="connsiteY67-4834" fmla="*/ 260350 h 2745041"/>
              <a:gd name="connsiteX68-4835" fmla="*/ 1304463 w 2999913"/>
              <a:gd name="connsiteY68-4836" fmla="*/ 209550 h 2745041"/>
              <a:gd name="connsiteX69-4837" fmla="*/ 1323513 w 2999913"/>
              <a:gd name="connsiteY69-4838" fmla="*/ 158750 h 2745041"/>
              <a:gd name="connsiteX70-4839" fmla="*/ 1374313 w 2999913"/>
              <a:gd name="connsiteY70-4840" fmla="*/ 82550 h 2745041"/>
              <a:gd name="connsiteX71-4841" fmla="*/ 1228263 w 2999913"/>
              <a:gd name="connsiteY71-4842" fmla="*/ 0 h 2745041"/>
              <a:gd name="connsiteX0-4843" fmla="*/ 1228263 w 2999913"/>
              <a:gd name="connsiteY0-4844" fmla="*/ 0 h 2745041"/>
              <a:gd name="connsiteX1-4845" fmla="*/ 1145713 w 2999913"/>
              <a:gd name="connsiteY1-4846" fmla="*/ 114300 h 2745041"/>
              <a:gd name="connsiteX2-4847" fmla="*/ 1069513 w 2999913"/>
              <a:gd name="connsiteY2-4848" fmla="*/ 196850 h 2745041"/>
              <a:gd name="connsiteX3-4849" fmla="*/ 974263 w 2999913"/>
              <a:gd name="connsiteY3-4850" fmla="*/ 234950 h 2745041"/>
              <a:gd name="connsiteX4-4851" fmla="*/ 917113 w 2999913"/>
              <a:gd name="connsiteY4-4852" fmla="*/ 342900 h 2745041"/>
              <a:gd name="connsiteX5-4853" fmla="*/ 910763 w 2999913"/>
              <a:gd name="connsiteY5-4854" fmla="*/ 444500 h 2745041"/>
              <a:gd name="connsiteX6-4855" fmla="*/ 834563 w 2999913"/>
              <a:gd name="connsiteY6-4856" fmla="*/ 533400 h 2745041"/>
              <a:gd name="connsiteX7-4857" fmla="*/ 796463 w 2999913"/>
              <a:gd name="connsiteY7-4858" fmla="*/ 635000 h 2745041"/>
              <a:gd name="connsiteX8-4859" fmla="*/ 771063 w 2999913"/>
              <a:gd name="connsiteY8-4860" fmla="*/ 742950 h 2745041"/>
              <a:gd name="connsiteX9-4861" fmla="*/ 707563 w 2999913"/>
              <a:gd name="connsiteY9-4862" fmla="*/ 831850 h 2745041"/>
              <a:gd name="connsiteX10-4863" fmla="*/ 656763 w 2999913"/>
              <a:gd name="connsiteY10-4864" fmla="*/ 876300 h 2745041"/>
              <a:gd name="connsiteX11-4865" fmla="*/ 510713 w 2999913"/>
              <a:gd name="connsiteY11-4866" fmla="*/ 1054100 h 2745041"/>
              <a:gd name="connsiteX12-4867" fmla="*/ 492219 w 2999913"/>
              <a:gd name="connsiteY12-4868" fmla="*/ 1183697 h 2745041"/>
              <a:gd name="connsiteX13-4869" fmla="*/ 478963 w 2999913"/>
              <a:gd name="connsiteY13-4870" fmla="*/ 1225550 h 2745041"/>
              <a:gd name="connsiteX14-4871" fmla="*/ 430118 w 2999913"/>
              <a:gd name="connsiteY14-4872" fmla="*/ 1301750 h 2745041"/>
              <a:gd name="connsiteX15-4873" fmla="*/ 379874 w 2999913"/>
              <a:gd name="connsiteY15-4874" fmla="*/ 1396999 h 2745041"/>
              <a:gd name="connsiteX16-4875" fmla="*/ 367460 w 2999913"/>
              <a:gd name="connsiteY16-4876" fmla="*/ 1418647 h 2745041"/>
              <a:gd name="connsiteX17-4877" fmla="*/ 342898 w 2999913"/>
              <a:gd name="connsiteY17-4878" fmla="*/ 1519525 h 2745041"/>
              <a:gd name="connsiteX18-4879" fmla="*/ 329639 w 2999913"/>
              <a:gd name="connsiteY18-4880" fmla="*/ 1627476 h 2745041"/>
              <a:gd name="connsiteX19-4881" fmla="*/ 317220 w 2999913"/>
              <a:gd name="connsiteY19-4882" fmla="*/ 1708150 h 2745041"/>
              <a:gd name="connsiteX20-4883" fmla="*/ 233834 w 2999913"/>
              <a:gd name="connsiteY20-4884" fmla="*/ 1760826 h 2745041"/>
              <a:gd name="connsiteX21-4885" fmla="*/ 183312 w 2999913"/>
              <a:gd name="connsiteY21-4886" fmla="*/ 1835149 h 2745041"/>
              <a:gd name="connsiteX22-4887" fmla="*/ 0 w 2999913"/>
              <a:gd name="connsiteY22-4888" fmla="*/ 2192625 h 2745041"/>
              <a:gd name="connsiteX23-4889" fmla="*/ 180513 w 2999913"/>
              <a:gd name="connsiteY23-4890" fmla="*/ 2247900 h 2745041"/>
              <a:gd name="connsiteX24-4891" fmla="*/ 231313 w 2999913"/>
              <a:gd name="connsiteY24-4892" fmla="*/ 2286000 h 2745041"/>
              <a:gd name="connsiteX25-4893" fmla="*/ 332913 w 2999913"/>
              <a:gd name="connsiteY25-4894" fmla="*/ 2425700 h 2745041"/>
              <a:gd name="connsiteX26-4895" fmla="*/ 447213 w 2999913"/>
              <a:gd name="connsiteY26-4896" fmla="*/ 2463800 h 2745041"/>
              <a:gd name="connsiteX27-4897" fmla="*/ 605963 w 2999913"/>
              <a:gd name="connsiteY27-4898" fmla="*/ 2546350 h 2745041"/>
              <a:gd name="connsiteX28-4899" fmla="*/ 713913 w 2999913"/>
              <a:gd name="connsiteY28-4900" fmla="*/ 2571750 h 2745041"/>
              <a:gd name="connsiteX29-4901" fmla="*/ 879013 w 2999913"/>
              <a:gd name="connsiteY29-4902" fmla="*/ 2578100 h 2745041"/>
              <a:gd name="connsiteX30-4903" fmla="*/ 1050463 w 2999913"/>
              <a:gd name="connsiteY30-4904" fmla="*/ 2578100 h 2745041"/>
              <a:gd name="connsiteX31-4905" fmla="*/ 1365444 w 2999913"/>
              <a:gd name="connsiteY31-4906" fmla="*/ 2644927 h 2745041"/>
              <a:gd name="connsiteX32-4907" fmla="*/ 1336213 w 2999913"/>
              <a:gd name="connsiteY32-4908" fmla="*/ 2616200 h 2745041"/>
              <a:gd name="connsiteX33-4909" fmla="*/ 1380663 w 2999913"/>
              <a:gd name="connsiteY33-4910" fmla="*/ 2641600 h 2745041"/>
              <a:gd name="connsiteX34-4911" fmla="*/ 1418763 w 2999913"/>
              <a:gd name="connsiteY34-4912" fmla="*/ 2584450 h 2745041"/>
              <a:gd name="connsiteX35-4913" fmla="*/ 1434231 w 2999913"/>
              <a:gd name="connsiteY35-4914" fmla="*/ 2626038 h 2745041"/>
              <a:gd name="connsiteX36-4915" fmla="*/ 1471801 w 2999913"/>
              <a:gd name="connsiteY36-4916" fmla="*/ 2630821 h 2745041"/>
              <a:gd name="connsiteX37-4917" fmla="*/ 1512391 w 2999913"/>
              <a:gd name="connsiteY37-4918" fmla="*/ 2648601 h 2745041"/>
              <a:gd name="connsiteX38-4919" fmla="*/ 1707002 w 2999913"/>
              <a:gd name="connsiteY38-4920" fmla="*/ 2708091 h 2745041"/>
              <a:gd name="connsiteX39-4921" fmla="*/ 1902989 w 2999913"/>
              <a:gd name="connsiteY39-4922" fmla="*/ 2745041 h 2745041"/>
              <a:gd name="connsiteX40-4923" fmla="*/ 2074185 w 2999913"/>
              <a:gd name="connsiteY40-4924" fmla="*/ 2684988 h 2745041"/>
              <a:gd name="connsiteX41-4925" fmla="*/ 2246169 w 2999913"/>
              <a:gd name="connsiteY41-4926" fmla="*/ 2723088 h 2745041"/>
              <a:gd name="connsiteX42-4927" fmla="*/ 2548701 w 2999913"/>
              <a:gd name="connsiteY42-4928" fmla="*/ 2642837 h 2745041"/>
              <a:gd name="connsiteX43-4929" fmla="*/ 2618829 w 2999913"/>
              <a:gd name="connsiteY43-4930" fmla="*/ 2504263 h 2745041"/>
              <a:gd name="connsiteX44-4931" fmla="*/ 2706081 w 2999913"/>
              <a:gd name="connsiteY44-4932" fmla="*/ 2412596 h 2745041"/>
              <a:gd name="connsiteX45-4933" fmla="*/ 2704933 w 2999913"/>
              <a:gd name="connsiteY45-4934" fmla="*/ 2299649 h 2745041"/>
              <a:gd name="connsiteX46-4935" fmla="*/ 2725463 w 2999913"/>
              <a:gd name="connsiteY46-4936" fmla="*/ 2236654 h 2745041"/>
              <a:gd name="connsiteX47-4937" fmla="*/ 2790363 w 2999913"/>
              <a:gd name="connsiteY47-4938" fmla="*/ 2209800 h 2745041"/>
              <a:gd name="connsiteX48-4939" fmla="*/ 2790363 w 2999913"/>
              <a:gd name="connsiteY48-4940" fmla="*/ 2209800 h 2745041"/>
              <a:gd name="connsiteX49-4941" fmla="*/ 2828463 w 2999913"/>
              <a:gd name="connsiteY49-4942" fmla="*/ 1828800 h 2745041"/>
              <a:gd name="connsiteX50-4943" fmla="*/ 2898313 w 2999913"/>
              <a:gd name="connsiteY50-4944" fmla="*/ 1574800 h 2745041"/>
              <a:gd name="connsiteX51-4945" fmla="*/ 2936413 w 2999913"/>
              <a:gd name="connsiteY51-4946" fmla="*/ 1485900 h 2745041"/>
              <a:gd name="connsiteX52-4947" fmla="*/ 2999913 w 2999913"/>
              <a:gd name="connsiteY52-4948" fmla="*/ 1225550 h 2745041"/>
              <a:gd name="connsiteX53-4949" fmla="*/ 2987213 w 2999913"/>
              <a:gd name="connsiteY53-4950" fmla="*/ 1104900 h 2745041"/>
              <a:gd name="connsiteX54-4951" fmla="*/ 2987213 w 2999913"/>
              <a:gd name="connsiteY54-4952" fmla="*/ 1035050 h 2745041"/>
              <a:gd name="connsiteX55-4953" fmla="*/ 2911013 w 2999913"/>
              <a:gd name="connsiteY55-4954" fmla="*/ 1016000 h 2745041"/>
              <a:gd name="connsiteX56-4955" fmla="*/ 2815763 w 2999913"/>
              <a:gd name="connsiteY56-4956" fmla="*/ 946150 h 2745041"/>
              <a:gd name="connsiteX57-4957" fmla="*/ 2612563 w 2999913"/>
              <a:gd name="connsiteY57-4958" fmla="*/ 869950 h 2745041"/>
              <a:gd name="connsiteX58-4959" fmla="*/ 2504613 w 2999913"/>
              <a:gd name="connsiteY58-4960" fmla="*/ 774700 h 2745041"/>
              <a:gd name="connsiteX59-4961" fmla="*/ 2212513 w 2999913"/>
              <a:gd name="connsiteY59-4962" fmla="*/ 660400 h 2745041"/>
              <a:gd name="connsiteX60-4963" fmla="*/ 1933113 w 2999913"/>
              <a:gd name="connsiteY60-4964" fmla="*/ 546100 h 2745041"/>
              <a:gd name="connsiteX61-4965" fmla="*/ 1793413 w 2999913"/>
              <a:gd name="connsiteY61-4966" fmla="*/ 488950 h 2745041"/>
              <a:gd name="connsiteX62-4967" fmla="*/ 1710863 w 2999913"/>
              <a:gd name="connsiteY62-4968" fmla="*/ 400050 h 2745041"/>
              <a:gd name="connsiteX63-4969" fmla="*/ 1641013 w 2999913"/>
              <a:gd name="connsiteY63-4970" fmla="*/ 374650 h 2745041"/>
              <a:gd name="connsiteX64-4971" fmla="*/ 1571163 w 2999913"/>
              <a:gd name="connsiteY64-4972" fmla="*/ 374650 h 2745041"/>
              <a:gd name="connsiteX65-4973" fmla="*/ 1475913 w 2999913"/>
              <a:gd name="connsiteY65-4974" fmla="*/ 311150 h 2745041"/>
              <a:gd name="connsiteX66-4975" fmla="*/ 1437813 w 2999913"/>
              <a:gd name="connsiteY66-4976" fmla="*/ 260350 h 2745041"/>
              <a:gd name="connsiteX67-4977" fmla="*/ 1348913 w 2999913"/>
              <a:gd name="connsiteY67-4978" fmla="*/ 260350 h 2745041"/>
              <a:gd name="connsiteX68-4979" fmla="*/ 1304463 w 2999913"/>
              <a:gd name="connsiteY68-4980" fmla="*/ 209550 h 2745041"/>
              <a:gd name="connsiteX69-4981" fmla="*/ 1323513 w 2999913"/>
              <a:gd name="connsiteY69-4982" fmla="*/ 158750 h 2745041"/>
              <a:gd name="connsiteX70-4983" fmla="*/ 1374313 w 2999913"/>
              <a:gd name="connsiteY70-4984" fmla="*/ 82550 h 2745041"/>
              <a:gd name="connsiteX71-4985" fmla="*/ 1228263 w 2999913"/>
              <a:gd name="connsiteY71-4986" fmla="*/ 0 h 2745041"/>
              <a:gd name="connsiteX0-4987" fmla="*/ 1228263 w 2999913"/>
              <a:gd name="connsiteY0-4988" fmla="*/ 0 h 2745041"/>
              <a:gd name="connsiteX1-4989" fmla="*/ 1145713 w 2999913"/>
              <a:gd name="connsiteY1-4990" fmla="*/ 114300 h 2745041"/>
              <a:gd name="connsiteX2-4991" fmla="*/ 1069513 w 2999913"/>
              <a:gd name="connsiteY2-4992" fmla="*/ 196850 h 2745041"/>
              <a:gd name="connsiteX3-4993" fmla="*/ 974263 w 2999913"/>
              <a:gd name="connsiteY3-4994" fmla="*/ 234950 h 2745041"/>
              <a:gd name="connsiteX4-4995" fmla="*/ 917113 w 2999913"/>
              <a:gd name="connsiteY4-4996" fmla="*/ 342900 h 2745041"/>
              <a:gd name="connsiteX5-4997" fmla="*/ 910763 w 2999913"/>
              <a:gd name="connsiteY5-4998" fmla="*/ 444500 h 2745041"/>
              <a:gd name="connsiteX6-4999" fmla="*/ 834563 w 2999913"/>
              <a:gd name="connsiteY6-5000" fmla="*/ 533400 h 2745041"/>
              <a:gd name="connsiteX7-5001" fmla="*/ 796463 w 2999913"/>
              <a:gd name="connsiteY7-5002" fmla="*/ 635000 h 2745041"/>
              <a:gd name="connsiteX8-5003" fmla="*/ 771063 w 2999913"/>
              <a:gd name="connsiteY8-5004" fmla="*/ 742950 h 2745041"/>
              <a:gd name="connsiteX9-5005" fmla="*/ 707563 w 2999913"/>
              <a:gd name="connsiteY9-5006" fmla="*/ 831850 h 2745041"/>
              <a:gd name="connsiteX10-5007" fmla="*/ 656763 w 2999913"/>
              <a:gd name="connsiteY10-5008" fmla="*/ 876300 h 2745041"/>
              <a:gd name="connsiteX11-5009" fmla="*/ 510713 w 2999913"/>
              <a:gd name="connsiteY11-5010" fmla="*/ 1054100 h 2745041"/>
              <a:gd name="connsiteX12-5011" fmla="*/ 492219 w 2999913"/>
              <a:gd name="connsiteY12-5012" fmla="*/ 1183697 h 2745041"/>
              <a:gd name="connsiteX13-5013" fmla="*/ 478963 w 2999913"/>
              <a:gd name="connsiteY13-5014" fmla="*/ 1225550 h 2745041"/>
              <a:gd name="connsiteX14-5015" fmla="*/ 430118 w 2999913"/>
              <a:gd name="connsiteY14-5016" fmla="*/ 1301750 h 2745041"/>
              <a:gd name="connsiteX15-5017" fmla="*/ 379874 w 2999913"/>
              <a:gd name="connsiteY15-5018" fmla="*/ 1396999 h 2745041"/>
              <a:gd name="connsiteX16-5019" fmla="*/ 367460 w 2999913"/>
              <a:gd name="connsiteY16-5020" fmla="*/ 1418647 h 2745041"/>
              <a:gd name="connsiteX17-5021" fmla="*/ 342898 w 2999913"/>
              <a:gd name="connsiteY17-5022" fmla="*/ 1519525 h 2745041"/>
              <a:gd name="connsiteX18-5023" fmla="*/ 329639 w 2999913"/>
              <a:gd name="connsiteY18-5024" fmla="*/ 1627476 h 2745041"/>
              <a:gd name="connsiteX19-5025" fmla="*/ 317220 w 2999913"/>
              <a:gd name="connsiteY19-5026" fmla="*/ 1708150 h 2745041"/>
              <a:gd name="connsiteX20-5027" fmla="*/ 233834 w 2999913"/>
              <a:gd name="connsiteY20-5028" fmla="*/ 1760826 h 2745041"/>
              <a:gd name="connsiteX21-5029" fmla="*/ 183312 w 2999913"/>
              <a:gd name="connsiteY21-5030" fmla="*/ 1835149 h 2745041"/>
              <a:gd name="connsiteX22-5031" fmla="*/ 0 w 2999913"/>
              <a:gd name="connsiteY22-5032" fmla="*/ 2192625 h 2745041"/>
              <a:gd name="connsiteX23-5033" fmla="*/ 180513 w 2999913"/>
              <a:gd name="connsiteY23-5034" fmla="*/ 2247900 h 2745041"/>
              <a:gd name="connsiteX24-5035" fmla="*/ 231313 w 2999913"/>
              <a:gd name="connsiteY24-5036" fmla="*/ 2286000 h 2745041"/>
              <a:gd name="connsiteX25-5037" fmla="*/ 332913 w 2999913"/>
              <a:gd name="connsiteY25-5038" fmla="*/ 2425700 h 2745041"/>
              <a:gd name="connsiteX26-5039" fmla="*/ 447213 w 2999913"/>
              <a:gd name="connsiteY26-5040" fmla="*/ 2463800 h 2745041"/>
              <a:gd name="connsiteX27-5041" fmla="*/ 605963 w 2999913"/>
              <a:gd name="connsiteY27-5042" fmla="*/ 2546350 h 2745041"/>
              <a:gd name="connsiteX28-5043" fmla="*/ 713913 w 2999913"/>
              <a:gd name="connsiteY28-5044" fmla="*/ 2571750 h 2745041"/>
              <a:gd name="connsiteX29-5045" fmla="*/ 879013 w 2999913"/>
              <a:gd name="connsiteY29-5046" fmla="*/ 2578100 h 2745041"/>
              <a:gd name="connsiteX30-5047" fmla="*/ 1050463 w 2999913"/>
              <a:gd name="connsiteY30-5048" fmla="*/ 2578100 h 2745041"/>
              <a:gd name="connsiteX31-5049" fmla="*/ 1365444 w 2999913"/>
              <a:gd name="connsiteY31-5050" fmla="*/ 2644927 h 2745041"/>
              <a:gd name="connsiteX32-5051" fmla="*/ 1336213 w 2999913"/>
              <a:gd name="connsiteY32-5052" fmla="*/ 2616200 h 2745041"/>
              <a:gd name="connsiteX33-5053" fmla="*/ 1417926 w 2999913"/>
              <a:gd name="connsiteY33-5054" fmla="*/ 2663253 h 2745041"/>
              <a:gd name="connsiteX34-5055" fmla="*/ 1418763 w 2999913"/>
              <a:gd name="connsiteY34-5056" fmla="*/ 2584450 h 2745041"/>
              <a:gd name="connsiteX35-5057" fmla="*/ 1434231 w 2999913"/>
              <a:gd name="connsiteY35-5058" fmla="*/ 2626038 h 2745041"/>
              <a:gd name="connsiteX36-5059" fmla="*/ 1471801 w 2999913"/>
              <a:gd name="connsiteY36-5060" fmla="*/ 2630821 h 2745041"/>
              <a:gd name="connsiteX37-5061" fmla="*/ 1512391 w 2999913"/>
              <a:gd name="connsiteY37-5062" fmla="*/ 2648601 h 2745041"/>
              <a:gd name="connsiteX38-5063" fmla="*/ 1707002 w 2999913"/>
              <a:gd name="connsiteY38-5064" fmla="*/ 2708091 h 2745041"/>
              <a:gd name="connsiteX39-5065" fmla="*/ 1902989 w 2999913"/>
              <a:gd name="connsiteY39-5066" fmla="*/ 2745041 h 2745041"/>
              <a:gd name="connsiteX40-5067" fmla="*/ 2074185 w 2999913"/>
              <a:gd name="connsiteY40-5068" fmla="*/ 2684988 h 2745041"/>
              <a:gd name="connsiteX41-5069" fmla="*/ 2246169 w 2999913"/>
              <a:gd name="connsiteY41-5070" fmla="*/ 2723088 h 2745041"/>
              <a:gd name="connsiteX42-5071" fmla="*/ 2548701 w 2999913"/>
              <a:gd name="connsiteY42-5072" fmla="*/ 2642837 h 2745041"/>
              <a:gd name="connsiteX43-5073" fmla="*/ 2618829 w 2999913"/>
              <a:gd name="connsiteY43-5074" fmla="*/ 2504263 h 2745041"/>
              <a:gd name="connsiteX44-5075" fmla="*/ 2706081 w 2999913"/>
              <a:gd name="connsiteY44-5076" fmla="*/ 2412596 h 2745041"/>
              <a:gd name="connsiteX45-5077" fmla="*/ 2704933 w 2999913"/>
              <a:gd name="connsiteY45-5078" fmla="*/ 2299649 h 2745041"/>
              <a:gd name="connsiteX46-5079" fmla="*/ 2725463 w 2999913"/>
              <a:gd name="connsiteY46-5080" fmla="*/ 2236654 h 2745041"/>
              <a:gd name="connsiteX47-5081" fmla="*/ 2790363 w 2999913"/>
              <a:gd name="connsiteY47-5082" fmla="*/ 2209800 h 2745041"/>
              <a:gd name="connsiteX48-5083" fmla="*/ 2790363 w 2999913"/>
              <a:gd name="connsiteY48-5084" fmla="*/ 2209800 h 2745041"/>
              <a:gd name="connsiteX49-5085" fmla="*/ 2828463 w 2999913"/>
              <a:gd name="connsiteY49-5086" fmla="*/ 1828800 h 2745041"/>
              <a:gd name="connsiteX50-5087" fmla="*/ 2898313 w 2999913"/>
              <a:gd name="connsiteY50-5088" fmla="*/ 1574800 h 2745041"/>
              <a:gd name="connsiteX51-5089" fmla="*/ 2936413 w 2999913"/>
              <a:gd name="connsiteY51-5090" fmla="*/ 1485900 h 2745041"/>
              <a:gd name="connsiteX52-5091" fmla="*/ 2999913 w 2999913"/>
              <a:gd name="connsiteY52-5092" fmla="*/ 1225550 h 2745041"/>
              <a:gd name="connsiteX53-5093" fmla="*/ 2987213 w 2999913"/>
              <a:gd name="connsiteY53-5094" fmla="*/ 1104900 h 2745041"/>
              <a:gd name="connsiteX54-5095" fmla="*/ 2987213 w 2999913"/>
              <a:gd name="connsiteY54-5096" fmla="*/ 1035050 h 2745041"/>
              <a:gd name="connsiteX55-5097" fmla="*/ 2911013 w 2999913"/>
              <a:gd name="connsiteY55-5098" fmla="*/ 1016000 h 2745041"/>
              <a:gd name="connsiteX56-5099" fmla="*/ 2815763 w 2999913"/>
              <a:gd name="connsiteY56-5100" fmla="*/ 946150 h 2745041"/>
              <a:gd name="connsiteX57-5101" fmla="*/ 2612563 w 2999913"/>
              <a:gd name="connsiteY57-5102" fmla="*/ 869950 h 2745041"/>
              <a:gd name="connsiteX58-5103" fmla="*/ 2504613 w 2999913"/>
              <a:gd name="connsiteY58-5104" fmla="*/ 774700 h 2745041"/>
              <a:gd name="connsiteX59-5105" fmla="*/ 2212513 w 2999913"/>
              <a:gd name="connsiteY59-5106" fmla="*/ 660400 h 2745041"/>
              <a:gd name="connsiteX60-5107" fmla="*/ 1933113 w 2999913"/>
              <a:gd name="connsiteY60-5108" fmla="*/ 546100 h 2745041"/>
              <a:gd name="connsiteX61-5109" fmla="*/ 1793413 w 2999913"/>
              <a:gd name="connsiteY61-5110" fmla="*/ 488950 h 2745041"/>
              <a:gd name="connsiteX62-5111" fmla="*/ 1710863 w 2999913"/>
              <a:gd name="connsiteY62-5112" fmla="*/ 400050 h 2745041"/>
              <a:gd name="connsiteX63-5113" fmla="*/ 1641013 w 2999913"/>
              <a:gd name="connsiteY63-5114" fmla="*/ 374650 h 2745041"/>
              <a:gd name="connsiteX64-5115" fmla="*/ 1571163 w 2999913"/>
              <a:gd name="connsiteY64-5116" fmla="*/ 374650 h 2745041"/>
              <a:gd name="connsiteX65-5117" fmla="*/ 1475913 w 2999913"/>
              <a:gd name="connsiteY65-5118" fmla="*/ 311150 h 2745041"/>
              <a:gd name="connsiteX66-5119" fmla="*/ 1437813 w 2999913"/>
              <a:gd name="connsiteY66-5120" fmla="*/ 260350 h 2745041"/>
              <a:gd name="connsiteX67-5121" fmla="*/ 1348913 w 2999913"/>
              <a:gd name="connsiteY67-5122" fmla="*/ 260350 h 2745041"/>
              <a:gd name="connsiteX68-5123" fmla="*/ 1304463 w 2999913"/>
              <a:gd name="connsiteY68-5124" fmla="*/ 209550 h 2745041"/>
              <a:gd name="connsiteX69-5125" fmla="*/ 1323513 w 2999913"/>
              <a:gd name="connsiteY69-5126" fmla="*/ 158750 h 2745041"/>
              <a:gd name="connsiteX70-5127" fmla="*/ 1374313 w 2999913"/>
              <a:gd name="connsiteY70-5128" fmla="*/ 82550 h 2745041"/>
              <a:gd name="connsiteX71-5129" fmla="*/ 1228263 w 2999913"/>
              <a:gd name="connsiteY71-5130" fmla="*/ 0 h 2745041"/>
              <a:gd name="connsiteX0-5131" fmla="*/ 1228263 w 2999913"/>
              <a:gd name="connsiteY0-5132" fmla="*/ 0 h 2745041"/>
              <a:gd name="connsiteX1-5133" fmla="*/ 1145713 w 2999913"/>
              <a:gd name="connsiteY1-5134" fmla="*/ 114300 h 2745041"/>
              <a:gd name="connsiteX2-5135" fmla="*/ 1069513 w 2999913"/>
              <a:gd name="connsiteY2-5136" fmla="*/ 196850 h 2745041"/>
              <a:gd name="connsiteX3-5137" fmla="*/ 974263 w 2999913"/>
              <a:gd name="connsiteY3-5138" fmla="*/ 234950 h 2745041"/>
              <a:gd name="connsiteX4-5139" fmla="*/ 917113 w 2999913"/>
              <a:gd name="connsiteY4-5140" fmla="*/ 342900 h 2745041"/>
              <a:gd name="connsiteX5-5141" fmla="*/ 910763 w 2999913"/>
              <a:gd name="connsiteY5-5142" fmla="*/ 444500 h 2745041"/>
              <a:gd name="connsiteX6-5143" fmla="*/ 834563 w 2999913"/>
              <a:gd name="connsiteY6-5144" fmla="*/ 533400 h 2745041"/>
              <a:gd name="connsiteX7-5145" fmla="*/ 796463 w 2999913"/>
              <a:gd name="connsiteY7-5146" fmla="*/ 635000 h 2745041"/>
              <a:gd name="connsiteX8-5147" fmla="*/ 771063 w 2999913"/>
              <a:gd name="connsiteY8-5148" fmla="*/ 742950 h 2745041"/>
              <a:gd name="connsiteX9-5149" fmla="*/ 707563 w 2999913"/>
              <a:gd name="connsiteY9-5150" fmla="*/ 831850 h 2745041"/>
              <a:gd name="connsiteX10-5151" fmla="*/ 656763 w 2999913"/>
              <a:gd name="connsiteY10-5152" fmla="*/ 876300 h 2745041"/>
              <a:gd name="connsiteX11-5153" fmla="*/ 510713 w 2999913"/>
              <a:gd name="connsiteY11-5154" fmla="*/ 1054100 h 2745041"/>
              <a:gd name="connsiteX12-5155" fmla="*/ 492219 w 2999913"/>
              <a:gd name="connsiteY12-5156" fmla="*/ 1183697 h 2745041"/>
              <a:gd name="connsiteX13-5157" fmla="*/ 478963 w 2999913"/>
              <a:gd name="connsiteY13-5158" fmla="*/ 1225550 h 2745041"/>
              <a:gd name="connsiteX14-5159" fmla="*/ 430118 w 2999913"/>
              <a:gd name="connsiteY14-5160" fmla="*/ 1301750 h 2745041"/>
              <a:gd name="connsiteX15-5161" fmla="*/ 379874 w 2999913"/>
              <a:gd name="connsiteY15-5162" fmla="*/ 1396999 h 2745041"/>
              <a:gd name="connsiteX16-5163" fmla="*/ 367460 w 2999913"/>
              <a:gd name="connsiteY16-5164" fmla="*/ 1418647 h 2745041"/>
              <a:gd name="connsiteX17-5165" fmla="*/ 342898 w 2999913"/>
              <a:gd name="connsiteY17-5166" fmla="*/ 1519525 h 2745041"/>
              <a:gd name="connsiteX18-5167" fmla="*/ 329639 w 2999913"/>
              <a:gd name="connsiteY18-5168" fmla="*/ 1627476 h 2745041"/>
              <a:gd name="connsiteX19-5169" fmla="*/ 317220 w 2999913"/>
              <a:gd name="connsiteY19-5170" fmla="*/ 1708150 h 2745041"/>
              <a:gd name="connsiteX20-5171" fmla="*/ 233834 w 2999913"/>
              <a:gd name="connsiteY20-5172" fmla="*/ 1760826 h 2745041"/>
              <a:gd name="connsiteX21-5173" fmla="*/ 183312 w 2999913"/>
              <a:gd name="connsiteY21-5174" fmla="*/ 1835149 h 2745041"/>
              <a:gd name="connsiteX22-5175" fmla="*/ 0 w 2999913"/>
              <a:gd name="connsiteY22-5176" fmla="*/ 2192625 h 2745041"/>
              <a:gd name="connsiteX23-5177" fmla="*/ 180513 w 2999913"/>
              <a:gd name="connsiteY23-5178" fmla="*/ 2247900 h 2745041"/>
              <a:gd name="connsiteX24-5179" fmla="*/ 231313 w 2999913"/>
              <a:gd name="connsiteY24-5180" fmla="*/ 2286000 h 2745041"/>
              <a:gd name="connsiteX25-5181" fmla="*/ 332913 w 2999913"/>
              <a:gd name="connsiteY25-5182" fmla="*/ 2425700 h 2745041"/>
              <a:gd name="connsiteX26-5183" fmla="*/ 447213 w 2999913"/>
              <a:gd name="connsiteY26-5184" fmla="*/ 2463800 h 2745041"/>
              <a:gd name="connsiteX27-5185" fmla="*/ 605963 w 2999913"/>
              <a:gd name="connsiteY27-5186" fmla="*/ 2546350 h 2745041"/>
              <a:gd name="connsiteX28-5187" fmla="*/ 713913 w 2999913"/>
              <a:gd name="connsiteY28-5188" fmla="*/ 2571750 h 2745041"/>
              <a:gd name="connsiteX29-5189" fmla="*/ 879013 w 2999913"/>
              <a:gd name="connsiteY29-5190" fmla="*/ 2578100 h 2745041"/>
              <a:gd name="connsiteX30-5191" fmla="*/ 1050463 w 2999913"/>
              <a:gd name="connsiteY30-5192" fmla="*/ 2578100 h 2745041"/>
              <a:gd name="connsiteX31-5193" fmla="*/ 1365444 w 2999913"/>
              <a:gd name="connsiteY31-5194" fmla="*/ 2644927 h 2745041"/>
              <a:gd name="connsiteX32-5195" fmla="*/ 1336213 w 2999913"/>
              <a:gd name="connsiteY32-5196" fmla="*/ 2616200 h 2745041"/>
              <a:gd name="connsiteX33-5197" fmla="*/ 1417926 w 2999913"/>
              <a:gd name="connsiteY33-5198" fmla="*/ 2663253 h 2745041"/>
              <a:gd name="connsiteX34-5199" fmla="*/ 1418761 w 2999913"/>
              <a:gd name="connsiteY34-5200" fmla="*/ 2616924 h 2745041"/>
              <a:gd name="connsiteX35-5201" fmla="*/ 1434231 w 2999913"/>
              <a:gd name="connsiteY35-5202" fmla="*/ 2626038 h 2745041"/>
              <a:gd name="connsiteX36-5203" fmla="*/ 1471801 w 2999913"/>
              <a:gd name="connsiteY36-5204" fmla="*/ 2630821 h 2745041"/>
              <a:gd name="connsiteX37-5205" fmla="*/ 1512391 w 2999913"/>
              <a:gd name="connsiteY37-5206" fmla="*/ 2648601 h 2745041"/>
              <a:gd name="connsiteX38-5207" fmla="*/ 1707002 w 2999913"/>
              <a:gd name="connsiteY38-5208" fmla="*/ 2708091 h 2745041"/>
              <a:gd name="connsiteX39-5209" fmla="*/ 1902989 w 2999913"/>
              <a:gd name="connsiteY39-5210" fmla="*/ 2745041 h 2745041"/>
              <a:gd name="connsiteX40-5211" fmla="*/ 2074185 w 2999913"/>
              <a:gd name="connsiteY40-5212" fmla="*/ 2684988 h 2745041"/>
              <a:gd name="connsiteX41-5213" fmla="*/ 2246169 w 2999913"/>
              <a:gd name="connsiteY41-5214" fmla="*/ 2723088 h 2745041"/>
              <a:gd name="connsiteX42-5215" fmla="*/ 2548701 w 2999913"/>
              <a:gd name="connsiteY42-5216" fmla="*/ 2642837 h 2745041"/>
              <a:gd name="connsiteX43-5217" fmla="*/ 2618829 w 2999913"/>
              <a:gd name="connsiteY43-5218" fmla="*/ 2504263 h 2745041"/>
              <a:gd name="connsiteX44-5219" fmla="*/ 2706081 w 2999913"/>
              <a:gd name="connsiteY44-5220" fmla="*/ 2412596 h 2745041"/>
              <a:gd name="connsiteX45-5221" fmla="*/ 2704933 w 2999913"/>
              <a:gd name="connsiteY45-5222" fmla="*/ 2299649 h 2745041"/>
              <a:gd name="connsiteX46-5223" fmla="*/ 2725463 w 2999913"/>
              <a:gd name="connsiteY46-5224" fmla="*/ 2236654 h 2745041"/>
              <a:gd name="connsiteX47-5225" fmla="*/ 2790363 w 2999913"/>
              <a:gd name="connsiteY47-5226" fmla="*/ 2209800 h 2745041"/>
              <a:gd name="connsiteX48-5227" fmla="*/ 2790363 w 2999913"/>
              <a:gd name="connsiteY48-5228" fmla="*/ 2209800 h 2745041"/>
              <a:gd name="connsiteX49-5229" fmla="*/ 2828463 w 2999913"/>
              <a:gd name="connsiteY49-5230" fmla="*/ 1828800 h 2745041"/>
              <a:gd name="connsiteX50-5231" fmla="*/ 2898313 w 2999913"/>
              <a:gd name="connsiteY50-5232" fmla="*/ 1574800 h 2745041"/>
              <a:gd name="connsiteX51-5233" fmla="*/ 2936413 w 2999913"/>
              <a:gd name="connsiteY51-5234" fmla="*/ 1485900 h 2745041"/>
              <a:gd name="connsiteX52-5235" fmla="*/ 2999913 w 2999913"/>
              <a:gd name="connsiteY52-5236" fmla="*/ 1225550 h 2745041"/>
              <a:gd name="connsiteX53-5237" fmla="*/ 2987213 w 2999913"/>
              <a:gd name="connsiteY53-5238" fmla="*/ 1104900 h 2745041"/>
              <a:gd name="connsiteX54-5239" fmla="*/ 2987213 w 2999913"/>
              <a:gd name="connsiteY54-5240" fmla="*/ 1035050 h 2745041"/>
              <a:gd name="connsiteX55-5241" fmla="*/ 2911013 w 2999913"/>
              <a:gd name="connsiteY55-5242" fmla="*/ 1016000 h 2745041"/>
              <a:gd name="connsiteX56-5243" fmla="*/ 2815763 w 2999913"/>
              <a:gd name="connsiteY56-5244" fmla="*/ 946150 h 2745041"/>
              <a:gd name="connsiteX57-5245" fmla="*/ 2612563 w 2999913"/>
              <a:gd name="connsiteY57-5246" fmla="*/ 869950 h 2745041"/>
              <a:gd name="connsiteX58-5247" fmla="*/ 2504613 w 2999913"/>
              <a:gd name="connsiteY58-5248" fmla="*/ 774700 h 2745041"/>
              <a:gd name="connsiteX59-5249" fmla="*/ 2212513 w 2999913"/>
              <a:gd name="connsiteY59-5250" fmla="*/ 660400 h 2745041"/>
              <a:gd name="connsiteX60-5251" fmla="*/ 1933113 w 2999913"/>
              <a:gd name="connsiteY60-5252" fmla="*/ 546100 h 2745041"/>
              <a:gd name="connsiteX61-5253" fmla="*/ 1793413 w 2999913"/>
              <a:gd name="connsiteY61-5254" fmla="*/ 488950 h 2745041"/>
              <a:gd name="connsiteX62-5255" fmla="*/ 1710863 w 2999913"/>
              <a:gd name="connsiteY62-5256" fmla="*/ 400050 h 2745041"/>
              <a:gd name="connsiteX63-5257" fmla="*/ 1641013 w 2999913"/>
              <a:gd name="connsiteY63-5258" fmla="*/ 374650 h 2745041"/>
              <a:gd name="connsiteX64-5259" fmla="*/ 1571163 w 2999913"/>
              <a:gd name="connsiteY64-5260" fmla="*/ 374650 h 2745041"/>
              <a:gd name="connsiteX65-5261" fmla="*/ 1475913 w 2999913"/>
              <a:gd name="connsiteY65-5262" fmla="*/ 311150 h 2745041"/>
              <a:gd name="connsiteX66-5263" fmla="*/ 1437813 w 2999913"/>
              <a:gd name="connsiteY66-5264" fmla="*/ 260350 h 2745041"/>
              <a:gd name="connsiteX67-5265" fmla="*/ 1348913 w 2999913"/>
              <a:gd name="connsiteY67-5266" fmla="*/ 260350 h 2745041"/>
              <a:gd name="connsiteX68-5267" fmla="*/ 1304463 w 2999913"/>
              <a:gd name="connsiteY68-5268" fmla="*/ 209550 h 2745041"/>
              <a:gd name="connsiteX69-5269" fmla="*/ 1323513 w 2999913"/>
              <a:gd name="connsiteY69-5270" fmla="*/ 158750 h 2745041"/>
              <a:gd name="connsiteX70-5271" fmla="*/ 1374313 w 2999913"/>
              <a:gd name="connsiteY70-5272" fmla="*/ 82550 h 2745041"/>
              <a:gd name="connsiteX71-5273" fmla="*/ 1228263 w 2999913"/>
              <a:gd name="connsiteY71-5274" fmla="*/ 0 h 2745041"/>
              <a:gd name="connsiteX0-5275" fmla="*/ 1228263 w 2999913"/>
              <a:gd name="connsiteY0-5276" fmla="*/ 0 h 2745041"/>
              <a:gd name="connsiteX1-5277" fmla="*/ 1145713 w 2999913"/>
              <a:gd name="connsiteY1-5278" fmla="*/ 114300 h 2745041"/>
              <a:gd name="connsiteX2-5279" fmla="*/ 1069513 w 2999913"/>
              <a:gd name="connsiteY2-5280" fmla="*/ 196850 h 2745041"/>
              <a:gd name="connsiteX3-5281" fmla="*/ 974263 w 2999913"/>
              <a:gd name="connsiteY3-5282" fmla="*/ 234950 h 2745041"/>
              <a:gd name="connsiteX4-5283" fmla="*/ 917113 w 2999913"/>
              <a:gd name="connsiteY4-5284" fmla="*/ 342900 h 2745041"/>
              <a:gd name="connsiteX5-5285" fmla="*/ 910763 w 2999913"/>
              <a:gd name="connsiteY5-5286" fmla="*/ 444500 h 2745041"/>
              <a:gd name="connsiteX6-5287" fmla="*/ 834563 w 2999913"/>
              <a:gd name="connsiteY6-5288" fmla="*/ 533400 h 2745041"/>
              <a:gd name="connsiteX7-5289" fmla="*/ 796463 w 2999913"/>
              <a:gd name="connsiteY7-5290" fmla="*/ 635000 h 2745041"/>
              <a:gd name="connsiteX8-5291" fmla="*/ 771063 w 2999913"/>
              <a:gd name="connsiteY8-5292" fmla="*/ 742950 h 2745041"/>
              <a:gd name="connsiteX9-5293" fmla="*/ 707563 w 2999913"/>
              <a:gd name="connsiteY9-5294" fmla="*/ 831850 h 2745041"/>
              <a:gd name="connsiteX10-5295" fmla="*/ 656763 w 2999913"/>
              <a:gd name="connsiteY10-5296" fmla="*/ 876300 h 2745041"/>
              <a:gd name="connsiteX11-5297" fmla="*/ 510713 w 2999913"/>
              <a:gd name="connsiteY11-5298" fmla="*/ 1054100 h 2745041"/>
              <a:gd name="connsiteX12-5299" fmla="*/ 492219 w 2999913"/>
              <a:gd name="connsiteY12-5300" fmla="*/ 1183697 h 2745041"/>
              <a:gd name="connsiteX13-5301" fmla="*/ 478963 w 2999913"/>
              <a:gd name="connsiteY13-5302" fmla="*/ 1225550 h 2745041"/>
              <a:gd name="connsiteX14-5303" fmla="*/ 430118 w 2999913"/>
              <a:gd name="connsiteY14-5304" fmla="*/ 1301750 h 2745041"/>
              <a:gd name="connsiteX15-5305" fmla="*/ 379874 w 2999913"/>
              <a:gd name="connsiteY15-5306" fmla="*/ 1396999 h 2745041"/>
              <a:gd name="connsiteX16-5307" fmla="*/ 367460 w 2999913"/>
              <a:gd name="connsiteY16-5308" fmla="*/ 1418647 h 2745041"/>
              <a:gd name="connsiteX17-5309" fmla="*/ 342898 w 2999913"/>
              <a:gd name="connsiteY17-5310" fmla="*/ 1519525 h 2745041"/>
              <a:gd name="connsiteX18-5311" fmla="*/ 329639 w 2999913"/>
              <a:gd name="connsiteY18-5312" fmla="*/ 1627476 h 2745041"/>
              <a:gd name="connsiteX19-5313" fmla="*/ 317220 w 2999913"/>
              <a:gd name="connsiteY19-5314" fmla="*/ 1708150 h 2745041"/>
              <a:gd name="connsiteX20-5315" fmla="*/ 233834 w 2999913"/>
              <a:gd name="connsiteY20-5316" fmla="*/ 1760826 h 2745041"/>
              <a:gd name="connsiteX21-5317" fmla="*/ 183312 w 2999913"/>
              <a:gd name="connsiteY21-5318" fmla="*/ 1835149 h 2745041"/>
              <a:gd name="connsiteX22-5319" fmla="*/ 0 w 2999913"/>
              <a:gd name="connsiteY22-5320" fmla="*/ 2192625 h 2745041"/>
              <a:gd name="connsiteX23-5321" fmla="*/ 180513 w 2999913"/>
              <a:gd name="connsiteY23-5322" fmla="*/ 2247900 h 2745041"/>
              <a:gd name="connsiteX24-5323" fmla="*/ 231313 w 2999913"/>
              <a:gd name="connsiteY24-5324" fmla="*/ 2286000 h 2745041"/>
              <a:gd name="connsiteX25-5325" fmla="*/ 332913 w 2999913"/>
              <a:gd name="connsiteY25-5326" fmla="*/ 2425700 h 2745041"/>
              <a:gd name="connsiteX26-5327" fmla="*/ 447213 w 2999913"/>
              <a:gd name="connsiteY26-5328" fmla="*/ 2463800 h 2745041"/>
              <a:gd name="connsiteX27-5329" fmla="*/ 605963 w 2999913"/>
              <a:gd name="connsiteY27-5330" fmla="*/ 2546350 h 2745041"/>
              <a:gd name="connsiteX28-5331" fmla="*/ 713913 w 2999913"/>
              <a:gd name="connsiteY28-5332" fmla="*/ 2571750 h 2745041"/>
              <a:gd name="connsiteX29-5333" fmla="*/ 879013 w 2999913"/>
              <a:gd name="connsiteY29-5334" fmla="*/ 2578100 h 2745041"/>
              <a:gd name="connsiteX30-5335" fmla="*/ 1050463 w 2999913"/>
              <a:gd name="connsiteY30-5336" fmla="*/ 2578100 h 2745041"/>
              <a:gd name="connsiteX31-5337" fmla="*/ 1365444 w 2999913"/>
              <a:gd name="connsiteY31-5338" fmla="*/ 2644927 h 2745041"/>
              <a:gd name="connsiteX32-5339" fmla="*/ 1385895 w 2999913"/>
              <a:gd name="connsiteY32-5340" fmla="*/ 2648678 h 2745041"/>
              <a:gd name="connsiteX33-5341" fmla="*/ 1417926 w 2999913"/>
              <a:gd name="connsiteY33-5342" fmla="*/ 2663253 h 2745041"/>
              <a:gd name="connsiteX34-5343" fmla="*/ 1418761 w 2999913"/>
              <a:gd name="connsiteY34-5344" fmla="*/ 2616924 h 2745041"/>
              <a:gd name="connsiteX35-5345" fmla="*/ 1434231 w 2999913"/>
              <a:gd name="connsiteY35-5346" fmla="*/ 2626038 h 2745041"/>
              <a:gd name="connsiteX36-5347" fmla="*/ 1471801 w 2999913"/>
              <a:gd name="connsiteY36-5348" fmla="*/ 2630821 h 2745041"/>
              <a:gd name="connsiteX37-5349" fmla="*/ 1512391 w 2999913"/>
              <a:gd name="connsiteY37-5350" fmla="*/ 2648601 h 2745041"/>
              <a:gd name="connsiteX38-5351" fmla="*/ 1707002 w 2999913"/>
              <a:gd name="connsiteY38-5352" fmla="*/ 2708091 h 2745041"/>
              <a:gd name="connsiteX39-5353" fmla="*/ 1902989 w 2999913"/>
              <a:gd name="connsiteY39-5354" fmla="*/ 2745041 h 2745041"/>
              <a:gd name="connsiteX40-5355" fmla="*/ 2074185 w 2999913"/>
              <a:gd name="connsiteY40-5356" fmla="*/ 2684988 h 2745041"/>
              <a:gd name="connsiteX41-5357" fmla="*/ 2246169 w 2999913"/>
              <a:gd name="connsiteY41-5358" fmla="*/ 2723088 h 2745041"/>
              <a:gd name="connsiteX42-5359" fmla="*/ 2548701 w 2999913"/>
              <a:gd name="connsiteY42-5360" fmla="*/ 2642837 h 2745041"/>
              <a:gd name="connsiteX43-5361" fmla="*/ 2618829 w 2999913"/>
              <a:gd name="connsiteY43-5362" fmla="*/ 2504263 h 2745041"/>
              <a:gd name="connsiteX44-5363" fmla="*/ 2706081 w 2999913"/>
              <a:gd name="connsiteY44-5364" fmla="*/ 2412596 h 2745041"/>
              <a:gd name="connsiteX45-5365" fmla="*/ 2704933 w 2999913"/>
              <a:gd name="connsiteY45-5366" fmla="*/ 2299649 h 2745041"/>
              <a:gd name="connsiteX46-5367" fmla="*/ 2725463 w 2999913"/>
              <a:gd name="connsiteY46-5368" fmla="*/ 2236654 h 2745041"/>
              <a:gd name="connsiteX47-5369" fmla="*/ 2790363 w 2999913"/>
              <a:gd name="connsiteY47-5370" fmla="*/ 2209800 h 2745041"/>
              <a:gd name="connsiteX48-5371" fmla="*/ 2790363 w 2999913"/>
              <a:gd name="connsiteY48-5372" fmla="*/ 2209800 h 2745041"/>
              <a:gd name="connsiteX49-5373" fmla="*/ 2828463 w 2999913"/>
              <a:gd name="connsiteY49-5374" fmla="*/ 1828800 h 2745041"/>
              <a:gd name="connsiteX50-5375" fmla="*/ 2898313 w 2999913"/>
              <a:gd name="connsiteY50-5376" fmla="*/ 1574800 h 2745041"/>
              <a:gd name="connsiteX51-5377" fmla="*/ 2936413 w 2999913"/>
              <a:gd name="connsiteY51-5378" fmla="*/ 1485900 h 2745041"/>
              <a:gd name="connsiteX52-5379" fmla="*/ 2999913 w 2999913"/>
              <a:gd name="connsiteY52-5380" fmla="*/ 1225550 h 2745041"/>
              <a:gd name="connsiteX53-5381" fmla="*/ 2987213 w 2999913"/>
              <a:gd name="connsiteY53-5382" fmla="*/ 1104900 h 2745041"/>
              <a:gd name="connsiteX54-5383" fmla="*/ 2987213 w 2999913"/>
              <a:gd name="connsiteY54-5384" fmla="*/ 1035050 h 2745041"/>
              <a:gd name="connsiteX55-5385" fmla="*/ 2911013 w 2999913"/>
              <a:gd name="connsiteY55-5386" fmla="*/ 1016000 h 2745041"/>
              <a:gd name="connsiteX56-5387" fmla="*/ 2815763 w 2999913"/>
              <a:gd name="connsiteY56-5388" fmla="*/ 946150 h 2745041"/>
              <a:gd name="connsiteX57-5389" fmla="*/ 2612563 w 2999913"/>
              <a:gd name="connsiteY57-5390" fmla="*/ 869950 h 2745041"/>
              <a:gd name="connsiteX58-5391" fmla="*/ 2504613 w 2999913"/>
              <a:gd name="connsiteY58-5392" fmla="*/ 774700 h 2745041"/>
              <a:gd name="connsiteX59-5393" fmla="*/ 2212513 w 2999913"/>
              <a:gd name="connsiteY59-5394" fmla="*/ 660400 h 2745041"/>
              <a:gd name="connsiteX60-5395" fmla="*/ 1933113 w 2999913"/>
              <a:gd name="connsiteY60-5396" fmla="*/ 546100 h 2745041"/>
              <a:gd name="connsiteX61-5397" fmla="*/ 1793413 w 2999913"/>
              <a:gd name="connsiteY61-5398" fmla="*/ 488950 h 2745041"/>
              <a:gd name="connsiteX62-5399" fmla="*/ 1710863 w 2999913"/>
              <a:gd name="connsiteY62-5400" fmla="*/ 400050 h 2745041"/>
              <a:gd name="connsiteX63-5401" fmla="*/ 1641013 w 2999913"/>
              <a:gd name="connsiteY63-5402" fmla="*/ 374650 h 2745041"/>
              <a:gd name="connsiteX64-5403" fmla="*/ 1571163 w 2999913"/>
              <a:gd name="connsiteY64-5404" fmla="*/ 374650 h 2745041"/>
              <a:gd name="connsiteX65-5405" fmla="*/ 1475913 w 2999913"/>
              <a:gd name="connsiteY65-5406" fmla="*/ 311150 h 2745041"/>
              <a:gd name="connsiteX66-5407" fmla="*/ 1437813 w 2999913"/>
              <a:gd name="connsiteY66-5408" fmla="*/ 260350 h 2745041"/>
              <a:gd name="connsiteX67-5409" fmla="*/ 1348913 w 2999913"/>
              <a:gd name="connsiteY67-5410" fmla="*/ 260350 h 2745041"/>
              <a:gd name="connsiteX68-5411" fmla="*/ 1304463 w 2999913"/>
              <a:gd name="connsiteY68-5412" fmla="*/ 209550 h 2745041"/>
              <a:gd name="connsiteX69-5413" fmla="*/ 1323513 w 2999913"/>
              <a:gd name="connsiteY69-5414" fmla="*/ 158750 h 2745041"/>
              <a:gd name="connsiteX70-5415" fmla="*/ 1374313 w 2999913"/>
              <a:gd name="connsiteY70-5416" fmla="*/ 82550 h 2745041"/>
              <a:gd name="connsiteX71-5417" fmla="*/ 1228263 w 2999913"/>
              <a:gd name="connsiteY71-5418" fmla="*/ 0 h 2745041"/>
              <a:gd name="connsiteX0-5419" fmla="*/ 1228263 w 2999913"/>
              <a:gd name="connsiteY0-5420" fmla="*/ 0 h 2745041"/>
              <a:gd name="connsiteX1-5421" fmla="*/ 1145713 w 2999913"/>
              <a:gd name="connsiteY1-5422" fmla="*/ 114300 h 2745041"/>
              <a:gd name="connsiteX2-5423" fmla="*/ 1069513 w 2999913"/>
              <a:gd name="connsiteY2-5424" fmla="*/ 196850 h 2745041"/>
              <a:gd name="connsiteX3-5425" fmla="*/ 974263 w 2999913"/>
              <a:gd name="connsiteY3-5426" fmla="*/ 234950 h 2745041"/>
              <a:gd name="connsiteX4-5427" fmla="*/ 917113 w 2999913"/>
              <a:gd name="connsiteY4-5428" fmla="*/ 342900 h 2745041"/>
              <a:gd name="connsiteX5-5429" fmla="*/ 910763 w 2999913"/>
              <a:gd name="connsiteY5-5430" fmla="*/ 444500 h 2745041"/>
              <a:gd name="connsiteX6-5431" fmla="*/ 834563 w 2999913"/>
              <a:gd name="connsiteY6-5432" fmla="*/ 533400 h 2745041"/>
              <a:gd name="connsiteX7-5433" fmla="*/ 796463 w 2999913"/>
              <a:gd name="connsiteY7-5434" fmla="*/ 635000 h 2745041"/>
              <a:gd name="connsiteX8-5435" fmla="*/ 771063 w 2999913"/>
              <a:gd name="connsiteY8-5436" fmla="*/ 742950 h 2745041"/>
              <a:gd name="connsiteX9-5437" fmla="*/ 707563 w 2999913"/>
              <a:gd name="connsiteY9-5438" fmla="*/ 831850 h 2745041"/>
              <a:gd name="connsiteX10-5439" fmla="*/ 656763 w 2999913"/>
              <a:gd name="connsiteY10-5440" fmla="*/ 876300 h 2745041"/>
              <a:gd name="connsiteX11-5441" fmla="*/ 510713 w 2999913"/>
              <a:gd name="connsiteY11-5442" fmla="*/ 1054100 h 2745041"/>
              <a:gd name="connsiteX12-5443" fmla="*/ 492219 w 2999913"/>
              <a:gd name="connsiteY12-5444" fmla="*/ 1183697 h 2745041"/>
              <a:gd name="connsiteX13-5445" fmla="*/ 478963 w 2999913"/>
              <a:gd name="connsiteY13-5446" fmla="*/ 1225550 h 2745041"/>
              <a:gd name="connsiteX14-5447" fmla="*/ 430118 w 2999913"/>
              <a:gd name="connsiteY14-5448" fmla="*/ 1301750 h 2745041"/>
              <a:gd name="connsiteX15-5449" fmla="*/ 379874 w 2999913"/>
              <a:gd name="connsiteY15-5450" fmla="*/ 1396999 h 2745041"/>
              <a:gd name="connsiteX16-5451" fmla="*/ 367460 w 2999913"/>
              <a:gd name="connsiteY16-5452" fmla="*/ 1418647 h 2745041"/>
              <a:gd name="connsiteX17-5453" fmla="*/ 342898 w 2999913"/>
              <a:gd name="connsiteY17-5454" fmla="*/ 1519525 h 2745041"/>
              <a:gd name="connsiteX18-5455" fmla="*/ 329639 w 2999913"/>
              <a:gd name="connsiteY18-5456" fmla="*/ 1627476 h 2745041"/>
              <a:gd name="connsiteX19-5457" fmla="*/ 317220 w 2999913"/>
              <a:gd name="connsiteY19-5458" fmla="*/ 1708150 h 2745041"/>
              <a:gd name="connsiteX20-5459" fmla="*/ 233834 w 2999913"/>
              <a:gd name="connsiteY20-5460" fmla="*/ 1760826 h 2745041"/>
              <a:gd name="connsiteX21-5461" fmla="*/ 183312 w 2999913"/>
              <a:gd name="connsiteY21-5462" fmla="*/ 1835149 h 2745041"/>
              <a:gd name="connsiteX22-5463" fmla="*/ 0 w 2999913"/>
              <a:gd name="connsiteY22-5464" fmla="*/ 2192625 h 2745041"/>
              <a:gd name="connsiteX23-5465" fmla="*/ 180513 w 2999913"/>
              <a:gd name="connsiteY23-5466" fmla="*/ 2247900 h 2745041"/>
              <a:gd name="connsiteX24-5467" fmla="*/ 231313 w 2999913"/>
              <a:gd name="connsiteY24-5468" fmla="*/ 2286000 h 2745041"/>
              <a:gd name="connsiteX25-5469" fmla="*/ 332913 w 2999913"/>
              <a:gd name="connsiteY25-5470" fmla="*/ 2425700 h 2745041"/>
              <a:gd name="connsiteX26-5471" fmla="*/ 447213 w 2999913"/>
              <a:gd name="connsiteY26-5472" fmla="*/ 2463800 h 2745041"/>
              <a:gd name="connsiteX27-5473" fmla="*/ 605963 w 2999913"/>
              <a:gd name="connsiteY27-5474" fmla="*/ 2546350 h 2745041"/>
              <a:gd name="connsiteX28-5475" fmla="*/ 713913 w 2999913"/>
              <a:gd name="connsiteY28-5476" fmla="*/ 2571750 h 2745041"/>
              <a:gd name="connsiteX29-5477" fmla="*/ 879013 w 2999913"/>
              <a:gd name="connsiteY29-5478" fmla="*/ 2578100 h 2745041"/>
              <a:gd name="connsiteX30-5479" fmla="*/ 1050463 w 2999913"/>
              <a:gd name="connsiteY30-5480" fmla="*/ 2578100 h 2745041"/>
              <a:gd name="connsiteX31-5481" fmla="*/ 1365444 w 2999913"/>
              <a:gd name="connsiteY31-5482" fmla="*/ 2644927 h 2745041"/>
              <a:gd name="connsiteX32-5483" fmla="*/ 1385895 w 2999913"/>
              <a:gd name="connsiteY32-5484" fmla="*/ 2648678 h 2745041"/>
              <a:gd name="connsiteX33-5485" fmla="*/ 1417926 w 2999913"/>
              <a:gd name="connsiteY33-5486" fmla="*/ 2663253 h 2745041"/>
              <a:gd name="connsiteX34-5487" fmla="*/ 1418761 w 2999913"/>
              <a:gd name="connsiteY34-5488" fmla="*/ 2616924 h 2745041"/>
              <a:gd name="connsiteX35-5489" fmla="*/ 1434231 w 2999913"/>
              <a:gd name="connsiteY35-5490" fmla="*/ 2626038 h 2745041"/>
              <a:gd name="connsiteX36-5491" fmla="*/ 1471801 w 2999913"/>
              <a:gd name="connsiteY36-5492" fmla="*/ 2630821 h 2745041"/>
              <a:gd name="connsiteX37-5493" fmla="*/ 1512391 w 2999913"/>
              <a:gd name="connsiteY37-5494" fmla="*/ 2648601 h 2745041"/>
              <a:gd name="connsiteX38-5495" fmla="*/ 1707002 w 2999913"/>
              <a:gd name="connsiteY38-5496" fmla="*/ 2708091 h 2745041"/>
              <a:gd name="connsiteX39-5497" fmla="*/ 1902989 w 2999913"/>
              <a:gd name="connsiteY39-5498" fmla="*/ 2745041 h 2745041"/>
              <a:gd name="connsiteX40-5499" fmla="*/ 2074185 w 2999913"/>
              <a:gd name="connsiteY40-5500" fmla="*/ 2684988 h 2745041"/>
              <a:gd name="connsiteX41-5501" fmla="*/ 2246169 w 2999913"/>
              <a:gd name="connsiteY41-5502" fmla="*/ 2723088 h 2745041"/>
              <a:gd name="connsiteX42-5503" fmla="*/ 2548701 w 2999913"/>
              <a:gd name="connsiteY42-5504" fmla="*/ 2642837 h 2745041"/>
              <a:gd name="connsiteX43-5505" fmla="*/ 2618829 w 2999913"/>
              <a:gd name="connsiteY43-5506" fmla="*/ 2504263 h 2745041"/>
              <a:gd name="connsiteX44-5507" fmla="*/ 2706081 w 2999913"/>
              <a:gd name="connsiteY44-5508" fmla="*/ 2412596 h 2745041"/>
              <a:gd name="connsiteX45-5509" fmla="*/ 2742190 w 2999913"/>
              <a:gd name="connsiteY45-5510" fmla="*/ 2310473 h 2745041"/>
              <a:gd name="connsiteX46-5511" fmla="*/ 2725463 w 2999913"/>
              <a:gd name="connsiteY46-5512" fmla="*/ 2236654 h 2745041"/>
              <a:gd name="connsiteX47-5513" fmla="*/ 2790363 w 2999913"/>
              <a:gd name="connsiteY47-5514" fmla="*/ 2209800 h 2745041"/>
              <a:gd name="connsiteX48-5515" fmla="*/ 2790363 w 2999913"/>
              <a:gd name="connsiteY48-5516" fmla="*/ 2209800 h 2745041"/>
              <a:gd name="connsiteX49-5517" fmla="*/ 2828463 w 2999913"/>
              <a:gd name="connsiteY49-5518" fmla="*/ 1828800 h 2745041"/>
              <a:gd name="connsiteX50-5519" fmla="*/ 2898313 w 2999913"/>
              <a:gd name="connsiteY50-5520" fmla="*/ 1574800 h 2745041"/>
              <a:gd name="connsiteX51-5521" fmla="*/ 2936413 w 2999913"/>
              <a:gd name="connsiteY51-5522" fmla="*/ 1485900 h 2745041"/>
              <a:gd name="connsiteX52-5523" fmla="*/ 2999913 w 2999913"/>
              <a:gd name="connsiteY52-5524" fmla="*/ 1225550 h 2745041"/>
              <a:gd name="connsiteX53-5525" fmla="*/ 2987213 w 2999913"/>
              <a:gd name="connsiteY53-5526" fmla="*/ 1104900 h 2745041"/>
              <a:gd name="connsiteX54-5527" fmla="*/ 2987213 w 2999913"/>
              <a:gd name="connsiteY54-5528" fmla="*/ 1035050 h 2745041"/>
              <a:gd name="connsiteX55-5529" fmla="*/ 2911013 w 2999913"/>
              <a:gd name="connsiteY55-5530" fmla="*/ 1016000 h 2745041"/>
              <a:gd name="connsiteX56-5531" fmla="*/ 2815763 w 2999913"/>
              <a:gd name="connsiteY56-5532" fmla="*/ 946150 h 2745041"/>
              <a:gd name="connsiteX57-5533" fmla="*/ 2612563 w 2999913"/>
              <a:gd name="connsiteY57-5534" fmla="*/ 869950 h 2745041"/>
              <a:gd name="connsiteX58-5535" fmla="*/ 2504613 w 2999913"/>
              <a:gd name="connsiteY58-5536" fmla="*/ 774700 h 2745041"/>
              <a:gd name="connsiteX59-5537" fmla="*/ 2212513 w 2999913"/>
              <a:gd name="connsiteY59-5538" fmla="*/ 660400 h 2745041"/>
              <a:gd name="connsiteX60-5539" fmla="*/ 1933113 w 2999913"/>
              <a:gd name="connsiteY60-5540" fmla="*/ 546100 h 2745041"/>
              <a:gd name="connsiteX61-5541" fmla="*/ 1793413 w 2999913"/>
              <a:gd name="connsiteY61-5542" fmla="*/ 488950 h 2745041"/>
              <a:gd name="connsiteX62-5543" fmla="*/ 1710863 w 2999913"/>
              <a:gd name="connsiteY62-5544" fmla="*/ 400050 h 2745041"/>
              <a:gd name="connsiteX63-5545" fmla="*/ 1641013 w 2999913"/>
              <a:gd name="connsiteY63-5546" fmla="*/ 374650 h 2745041"/>
              <a:gd name="connsiteX64-5547" fmla="*/ 1571163 w 2999913"/>
              <a:gd name="connsiteY64-5548" fmla="*/ 374650 h 2745041"/>
              <a:gd name="connsiteX65-5549" fmla="*/ 1475913 w 2999913"/>
              <a:gd name="connsiteY65-5550" fmla="*/ 311150 h 2745041"/>
              <a:gd name="connsiteX66-5551" fmla="*/ 1437813 w 2999913"/>
              <a:gd name="connsiteY66-5552" fmla="*/ 260350 h 2745041"/>
              <a:gd name="connsiteX67-5553" fmla="*/ 1348913 w 2999913"/>
              <a:gd name="connsiteY67-5554" fmla="*/ 260350 h 2745041"/>
              <a:gd name="connsiteX68-5555" fmla="*/ 1304463 w 2999913"/>
              <a:gd name="connsiteY68-5556" fmla="*/ 209550 h 2745041"/>
              <a:gd name="connsiteX69-5557" fmla="*/ 1323513 w 2999913"/>
              <a:gd name="connsiteY69-5558" fmla="*/ 158750 h 2745041"/>
              <a:gd name="connsiteX70-5559" fmla="*/ 1374313 w 2999913"/>
              <a:gd name="connsiteY70-5560" fmla="*/ 82550 h 2745041"/>
              <a:gd name="connsiteX71-5561" fmla="*/ 1228263 w 2999913"/>
              <a:gd name="connsiteY71-5562" fmla="*/ 0 h 27450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3977" y="connsiteY71-3978"/>
              </a:cxn>
            </a:cxnLst>
            <a:rect l="l" t="t" r="r" b="b"/>
            <a:pathLst>
              <a:path w="2999913" h="2745041">
                <a:moveTo>
                  <a:pt x="1228263" y="0"/>
                </a:moveTo>
                <a:lnTo>
                  <a:pt x="1145713" y="114300"/>
                </a:lnTo>
                <a:lnTo>
                  <a:pt x="1069513" y="196850"/>
                </a:lnTo>
                <a:lnTo>
                  <a:pt x="974263" y="234950"/>
                </a:lnTo>
                <a:lnTo>
                  <a:pt x="917113" y="342900"/>
                </a:lnTo>
                <a:lnTo>
                  <a:pt x="910763" y="444500"/>
                </a:lnTo>
                <a:lnTo>
                  <a:pt x="834563" y="533400"/>
                </a:lnTo>
                <a:lnTo>
                  <a:pt x="796463" y="635000"/>
                </a:lnTo>
                <a:lnTo>
                  <a:pt x="771063" y="742950"/>
                </a:lnTo>
                <a:lnTo>
                  <a:pt x="707563" y="831850"/>
                </a:lnTo>
                <a:lnTo>
                  <a:pt x="656763" y="876300"/>
                </a:lnTo>
                <a:lnTo>
                  <a:pt x="510713" y="1054100"/>
                </a:lnTo>
                <a:lnTo>
                  <a:pt x="492219" y="1183697"/>
                </a:lnTo>
                <a:lnTo>
                  <a:pt x="478963" y="1225550"/>
                </a:lnTo>
                <a:lnTo>
                  <a:pt x="430118" y="1301750"/>
                </a:lnTo>
                <a:lnTo>
                  <a:pt x="379874" y="1396999"/>
                </a:lnTo>
                <a:lnTo>
                  <a:pt x="367460" y="1418647"/>
                </a:lnTo>
                <a:lnTo>
                  <a:pt x="342898" y="1519525"/>
                </a:lnTo>
                <a:lnTo>
                  <a:pt x="329639" y="1627476"/>
                </a:lnTo>
                <a:lnTo>
                  <a:pt x="317220" y="1708150"/>
                </a:lnTo>
                <a:lnTo>
                  <a:pt x="233834" y="1760826"/>
                </a:lnTo>
                <a:lnTo>
                  <a:pt x="183312" y="1835149"/>
                </a:lnTo>
                <a:lnTo>
                  <a:pt x="0" y="2192625"/>
                </a:lnTo>
                <a:lnTo>
                  <a:pt x="180513" y="2247900"/>
                </a:lnTo>
                <a:lnTo>
                  <a:pt x="231313" y="2286000"/>
                </a:lnTo>
                <a:lnTo>
                  <a:pt x="332913" y="2425700"/>
                </a:lnTo>
                <a:lnTo>
                  <a:pt x="447213" y="2463800"/>
                </a:lnTo>
                <a:lnTo>
                  <a:pt x="605963" y="2546350"/>
                </a:lnTo>
                <a:lnTo>
                  <a:pt x="713913" y="2571750"/>
                </a:lnTo>
                <a:lnTo>
                  <a:pt x="879013" y="2578100"/>
                </a:lnTo>
                <a:lnTo>
                  <a:pt x="1050463" y="2578100"/>
                </a:lnTo>
                <a:lnTo>
                  <a:pt x="1365444" y="2644927"/>
                </a:lnTo>
                <a:lnTo>
                  <a:pt x="1385895" y="2648678"/>
                </a:lnTo>
                <a:lnTo>
                  <a:pt x="1417926" y="2663253"/>
                </a:lnTo>
                <a:cubicBezTo>
                  <a:pt x="1418204" y="2647810"/>
                  <a:pt x="1418483" y="2632367"/>
                  <a:pt x="1418761" y="2616924"/>
                </a:cubicBezTo>
                <a:lnTo>
                  <a:pt x="1434231" y="2626038"/>
                </a:lnTo>
                <a:lnTo>
                  <a:pt x="1471801" y="2630821"/>
                </a:lnTo>
                <a:lnTo>
                  <a:pt x="1512391" y="2648601"/>
                </a:lnTo>
                <a:lnTo>
                  <a:pt x="1707002" y="2708091"/>
                </a:lnTo>
                <a:lnTo>
                  <a:pt x="1902989" y="2745041"/>
                </a:lnTo>
                <a:lnTo>
                  <a:pt x="2074185" y="2684988"/>
                </a:lnTo>
                <a:lnTo>
                  <a:pt x="2246169" y="2723088"/>
                </a:lnTo>
                <a:cubicBezTo>
                  <a:pt x="2243511" y="2470208"/>
                  <a:pt x="2551359" y="2895717"/>
                  <a:pt x="2548701" y="2642837"/>
                </a:cubicBezTo>
                <a:lnTo>
                  <a:pt x="2618829" y="2504263"/>
                </a:lnTo>
                <a:cubicBezTo>
                  <a:pt x="2618933" y="2462883"/>
                  <a:pt x="2705977" y="2453976"/>
                  <a:pt x="2706081" y="2412596"/>
                </a:cubicBezTo>
                <a:cubicBezTo>
                  <a:pt x="2718119" y="2371337"/>
                  <a:pt x="2730152" y="2351732"/>
                  <a:pt x="2742190" y="2310473"/>
                </a:cubicBezTo>
                <a:lnTo>
                  <a:pt x="2725463" y="2236654"/>
                </a:lnTo>
                <a:lnTo>
                  <a:pt x="2790363" y="2209800"/>
                </a:lnTo>
                <a:lnTo>
                  <a:pt x="2790363" y="2209800"/>
                </a:lnTo>
                <a:lnTo>
                  <a:pt x="2828463" y="1828800"/>
                </a:lnTo>
                <a:lnTo>
                  <a:pt x="2898313" y="1574800"/>
                </a:lnTo>
                <a:lnTo>
                  <a:pt x="2936413" y="1485900"/>
                </a:lnTo>
                <a:lnTo>
                  <a:pt x="2999913" y="1225550"/>
                </a:lnTo>
                <a:lnTo>
                  <a:pt x="2987213" y="1104900"/>
                </a:lnTo>
                <a:lnTo>
                  <a:pt x="2987213" y="1035050"/>
                </a:lnTo>
                <a:lnTo>
                  <a:pt x="2911013" y="1016000"/>
                </a:lnTo>
                <a:lnTo>
                  <a:pt x="2815763" y="946150"/>
                </a:lnTo>
                <a:lnTo>
                  <a:pt x="2612563" y="869950"/>
                </a:lnTo>
                <a:lnTo>
                  <a:pt x="2504613" y="774700"/>
                </a:lnTo>
                <a:lnTo>
                  <a:pt x="2212513" y="660400"/>
                </a:lnTo>
                <a:lnTo>
                  <a:pt x="1933113" y="546100"/>
                </a:lnTo>
                <a:lnTo>
                  <a:pt x="1793413" y="488950"/>
                </a:lnTo>
                <a:lnTo>
                  <a:pt x="1710863" y="400050"/>
                </a:lnTo>
                <a:lnTo>
                  <a:pt x="1641013" y="374650"/>
                </a:lnTo>
                <a:lnTo>
                  <a:pt x="1571163" y="374650"/>
                </a:lnTo>
                <a:lnTo>
                  <a:pt x="1475913" y="311150"/>
                </a:lnTo>
                <a:lnTo>
                  <a:pt x="1437813" y="260350"/>
                </a:lnTo>
                <a:lnTo>
                  <a:pt x="1348913" y="260350"/>
                </a:lnTo>
                <a:lnTo>
                  <a:pt x="1304463" y="209550"/>
                </a:lnTo>
                <a:lnTo>
                  <a:pt x="1323513" y="158750"/>
                </a:lnTo>
                <a:lnTo>
                  <a:pt x="1374313" y="82550"/>
                </a:lnTo>
                <a:lnTo>
                  <a:pt x="1228263" y="0"/>
                </a:lnTo>
                <a:close/>
              </a:path>
            </a:pathLst>
          </a:custGeom>
          <a:solidFill>
            <a:srgbClr val="FA6A8C">
              <a:alpha val="33000"/>
            </a:srgbClr>
          </a:solidFill>
          <a:ln>
            <a:solidFill>
              <a:srgbClr val="FA6A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p:cNvSpPr/>
          <p:nvPr/>
        </p:nvSpPr>
        <p:spPr>
          <a:xfrm>
            <a:off x="5233084" y="4174609"/>
            <a:ext cx="487680" cy="460375"/>
          </a:xfrm>
          <a:prstGeom prst="rect">
            <a:avLst/>
          </a:prstGeom>
        </p:spPr>
        <p:txBody>
          <a:bodyPr wrap="none">
            <a:spAutoFit/>
          </a:bodyPr>
          <a:lstStyle/>
          <a:p>
            <a:r>
              <a:rPr lang="zh-CN" altLang="en-US" sz="1200" b="1" dirty="0">
                <a:solidFill>
                  <a:srgbClr val="FFFF00"/>
                </a:solidFill>
                <a:latin typeface="微软雅黑" panose="020B0503020204020204" pitchFamily="34" charset="-122"/>
                <a:ea typeface="微软雅黑" panose="020B0503020204020204" pitchFamily="34" charset="-122"/>
              </a:rPr>
              <a:t>淮州</a:t>
            </a:r>
          </a:p>
          <a:p>
            <a:r>
              <a:rPr lang="zh-CN" altLang="en-US" sz="1200" b="1" dirty="0">
                <a:solidFill>
                  <a:srgbClr val="FFFF00"/>
                </a:solidFill>
                <a:latin typeface="微软雅黑" panose="020B0503020204020204" pitchFamily="34" charset="-122"/>
                <a:ea typeface="微软雅黑" panose="020B0503020204020204" pitchFamily="34" charset="-122"/>
              </a:rPr>
              <a:t>新城</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grpId="0" nodeType="withEffect">
                                  <p:stCondLst>
                                    <p:cond delay="0"/>
                                  </p:stCondLst>
                                  <p:iterate type="lt">
                                    <p:tmPct val="5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1000" fill="hold"/>
                                        <p:tgtEl>
                                          <p:spTgt spid="32"/>
                                        </p:tgtEl>
                                        <p:attrNameLst>
                                          <p:attrName>ppt_w</p:attrName>
                                        </p:attrNameLst>
                                      </p:cBhvr>
                                      <p:tavLst>
                                        <p:tav tm="0">
                                          <p:val>
                                            <p:fltVal val="0"/>
                                          </p:val>
                                        </p:tav>
                                        <p:tav tm="100000">
                                          <p:val>
                                            <p:strVal val="#ppt_w"/>
                                          </p:val>
                                        </p:tav>
                                      </p:tavLst>
                                    </p:anim>
                                    <p:anim calcmode="lin" valueType="num">
                                      <p:cBhvr>
                                        <p:cTn id="19" dur="1000" fill="hold"/>
                                        <p:tgtEl>
                                          <p:spTgt spid="32"/>
                                        </p:tgtEl>
                                        <p:attrNameLst>
                                          <p:attrName>ppt_h</p:attrName>
                                        </p:attrNameLst>
                                      </p:cBhvr>
                                      <p:tavLst>
                                        <p:tav tm="0">
                                          <p:val>
                                            <p:fltVal val="0"/>
                                          </p:val>
                                        </p:tav>
                                        <p:tav tm="100000">
                                          <p:val>
                                            <p:strVal val="#ppt_h"/>
                                          </p:val>
                                        </p:tav>
                                      </p:tavLst>
                                    </p:anim>
                                    <p:animEffect transition="in" filter="fade">
                                      <p:cBhvr>
                                        <p:cTn id="20" dur="1000"/>
                                        <p:tgtEl>
                                          <p:spTgt spid="32"/>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circle(in)">
                                      <p:cBhvr>
                                        <p:cTn id="24" dur="2000"/>
                                        <p:tgtEl>
                                          <p:spTgt spid="2050"/>
                                        </p:tgtEl>
                                      </p:cBhvr>
                                    </p:animEffect>
                                  </p:childTnLst>
                                </p:cTn>
                              </p:par>
                            </p:childTnLst>
                          </p:cTn>
                        </p:par>
                        <p:par>
                          <p:cTn id="25" fill="hold">
                            <p:stCondLst>
                              <p:cond delay="5000"/>
                            </p:stCondLst>
                            <p:childTnLst>
                              <p:par>
                                <p:cTn id="26" presetID="21"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par>
                          <p:cTn id="29" fill="hold">
                            <p:stCondLst>
                              <p:cond delay="7000"/>
                            </p:stCondLst>
                            <p:childTnLst>
                              <p:par>
                                <p:cTn id="30" presetID="21"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heel(1)">
                                      <p:cBhvr>
                                        <p:cTn id="32" dur="2000"/>
                                        <p:tgtEl>
                                          <p:spTgt spid="25"/>
                                        </p:tgtEl>
                                      </p:cBhvr>
                                    </p:animEffect>
                                  </p:childTnLst>
                                </p:cTn>
                              </p:par>
                            </p:childTnLst>
                          </p:cTn>
                        </p:par>
                        <p:par>
                          <p:cTn id="33" fill="hold">
                            <p:stCondLst>
                              <p:cond delay="90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000"/>
                                        <p:tgtEl>
                                          <p:spTgt spid="17"/>
                                        </p:tgtEl>
                                      </p:cBhvr>
                                    </p:animEffect>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3" grpId="0"/>
      <p:bldP spid="19" grpId="0"/>
      <p:bldP spid="20" grpId="0"/>
      <p:bldP spid="22" grpId="0"/>
      <p:bldP spid="3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80098" y="946748"/>
            <a:ext cx="6966495" cy="5726277"/>
            <a:chOff x="4880098" y="806071"/>
            <a:chExt cx="6966495" cy="5726277"/>
          </a:xfrm>
        </p:grpSpPr>
        <p:grpSp>
          <p:nvGrpSpPr>
            <p:cNvPr id="42" name="组合 41"/>
            <p:cNvGrpSpPr/>
            <p:nvPr/>
          </p:nvGrpSpPr>
          <p:grpSpPr>
            <a:xfrm>
              <a:off x="4880098" y="806071"/>
              <a:ext cx="6966495" cy="5414667"/>
              <a:chOff x="3116701" y="933466"/>
              <a:chExt cx="5883792" cy="3735088"/>
            </a:xfrm>
          </p:grpSpPr>
          <p:pic>
            <p:nvPicPr>
              <p:cNvPr id="43" name="Picture 2" descr="G:\0--项目临时文件\2017.06.01成都金唐\20170731城市设计\中间成果\阶段最终效果图\整体C05#.jpg"/>
              <p:cNvPicPr>
                <a:picLocks noChangeAspect="1" noChangeArrowheads="1"/>
              </p:cNvPicPr>
              <p:nvPr/>
            </p:nvPicPr>
            <p:blipFill rotWithShape="1">
              <a:blip r:embed="rId3" cstate="print">
                <a:lum contrast="10000"/>
                <a:extLst>
                  <a:ext uri="{28A0092B-C50C-407E-A947-70E740481C1C}">
                    <a14:useLocalDpi xmlns:a14="http://schemas.microsoft.com/office/drawing/2010/main" xmlns="" val="0"/>
                  </a:ext>
                </a:extLst>
              </a:blip>
              <a:srcRect b="26547"/>
              <a:stretch>
                <a:fillRect/>
              </a:stretch>
            </p:blipFill>
            <p:spPr bwMode="auto">
              <a:xfrm>
                <a:off x="3116701" y="933466"/>
                <a:ext cx="3872830" cy="2527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3" descr="F:\图纸及照片\规划图纸\东进西控南拓北改中优\淮州新城各种规划方案2017.9.6\淮州新城产业规划2017.10.9\淮州新城城市规划效果图（截自规划PPT2017.9.30稿）\淮州新城城市规划效果图8.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16701" y="3550220"/>
                <a:ext cx="1882409" cy="1118334"/>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 descr="F:\图纸及照片\规划图纸\东进西控南拓北改中优\淮州新城各种规划方案2017.9.6\淮州新城产业规划2017.10.9\淮州新城城市规划效果图（截自规划PPT2017.9.30稿）\淮州新城城市规划效果图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92281" y="2211710"/>
                <a:ext cx="1908211" cy="125700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5" descr="F:\图纸及照片\规划图纸\东进西控南拓北改中优\淮州新城各种规划方案2017.9.6\淮州新城产业规划2017.10.9\淮州新城城市规划效果图（截自规划PPT2017.9.30稿）\淮州新城城市规划效果图7.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92281" y="951570"/>
                <a:ext cx="1908211" cy="1221498"/>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6" descr="F:\图纸及照片\规划图纸\东进西控南拓北改中优\淮州新城各种规划方案2017.9.6\淮州新城产业规划2017.10.9\淮州新城城市规划效果图（截自规划PPT2017.9.30稿）\淮州新城城市规划效果图5.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76056" y="3550220"/>
                <a:ext cx="1927604" cy="1118333"/>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7" descr="F:\图纸及照片\规划图纸\东进西控南拓北改中优\淮州新城各种规划方案2017.9.6\淮州新城产业规划2017.10.9\淮州新城城市规划效果图（截自规划PPT2017.9.30稿）\淮州新城城市规划效果图1.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92281" y="3543858"/>
                <a:ext cx="1908212" cy="112469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9" name="文本框 6"/>
            <p:cNvSpPr txBox="1">
              <a:spLocks noChangeArrowheads="1"/>
            </p:cNvSpPr>
            <p:nvPr/>
          </p:nvSpPr>
          <p:spPr bwMode="auto">
            <a:xfrm>
              <a:off x="7547943" y="6228243"/>
              <a:ext cx="1888161" cy="304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2566" tIns="36282" rIns="72566" bIns="36282">
              <a:spAutoFit/>
            </a:bodyPr>
            <a:lstStyle>
              <a:lvl1pPr eaLnBrk="0" hangingPunct="0">
                <a:defRPr sz="1300">
                  <a:solidFill>
                    <a:schemeClr val="tx1"/>
                  </a:solidFill>
                  <a:latin typeface="宋体" panose="02010600030101010101" pitchFamily="2" charset="-122"/>
                  <a:ea typeface="宋体" panose="02010600030101010101" pitchFamily="2" charset="-122"/>
                </a:defRPr>
              </a:lvl1pPr>
              <a:lvl2pPr marL="742950" indent="-285750" eaLnBrk="0" hangingPunct="0">
                <a:defRPr sz="1300">
                  <a:solidFill>
                    <a:schemeClr val="tx1"/>
                  </a:solidFill>
                  <a:latin typeface="宋体" panose="02010600030101010101" pitchFamily="2" charset="-122"/>
                  <a:ea typeface="宋体" panose="02010600030101010101" pitchFamily="2" charset="-122"/>
                </a:defRPr>
              </a:lvl2pPr>
              <a:lvl3pPr marL="1143000" indent="-228600" eaLnBrk="0" hangingPunct="0">
                <a:defRPr sz="1300">
                  <a:solidFill>
                    <a:schemeClr val="tx1"/>
                  </a:solidFill>
                  <a:latin typeface="宋体" panose="02010600030101010101" pitchFamily="2" charset="-122"/>
                  <a:ea typeface="宋体" panose="02010600030101010101" pitchFamily="2" charset="-122"/>
                </a:defRPr>
              </a:lvl3pPr>
              <a:lvl4pPr marL="1600200" indent="-228600" eaLnBrk="0" hangingPunct="0">
                <a:defRPr sz="1300">
                  <a:solidFill>
                    <a:schemeClr val="tx1"/>
                  </a:solidFill>
                  <a:latin typeface="宋体" panose="02010600030101010101" pitchFamily="2" charset="-122"/>
                  <a:ea typeface="宋体" panose="02010600030101010101" pitchFamily="2" charset="-122"/>
                </a:defRPr>
              </a:lvl4pPr>
              <a:lvl5pPr marL="2057400" indent="-228600" eaLnBrk="0" hangingPunct="0">
                <a:defRPr sz="13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宋体" panose="02010600030101010101" pitchFamily="2" charset="-122"/>
                  <a:ea typeface="宋体" panose="02010600030101010101" pitchFamily="2" charset="-122"/>
                </a:defRPr>
              </a:lvl9pPr>
            </a:lstStyle>
            <a:p>
              <a:r>
                <a:rPr lang="zh-CN" altLang="en-US" sz="1500" dirty="0"/>
                <a:t>淮州新城效果图</a:t>
              </a:r>
              <a:endParaRPr lang="zh-CN" altLang="zh-CN" sz="1500" dirty="0"/>
            </a:p>
          </p:txBody>
        </p:sp>
      </p:grpSp>
      <p:sp>
        <p:nvSpPr>
          <p:cNvPr id="4" name="矩形 3"/>
          <p:cNvSpPr/>
          <p:nvPr/>
        </p:nvSpPr>
        <p:spPr>
          <a:xfrm>
            <a:off x="197983" y="1858381"/>
            <a:ext cx="4334309" cy="2492990"/>
          </a:xfrm>
          <a:prstGeom prst="rect">
            <a:avLst/>
          </a:prstGeom>
        </p:spPr>
        <p:txBody>
          <a:bodyPr wrap="square">
            <a:spAutoFit/>
          </a:bodyPr>
          <a:lstStyle/>
          <a:p>
            <a:pP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       规划面积</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165</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平方公里，规划人口</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110</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万，是成都通用机场所在地，也是成都唯一的通用航空产业园，是成都目前最具区位优势和投资潜力的发展空间，是成都规划的先进制造业中心和国际区域物流中心，重点发展通用航空、节能环保、应急装备三大产业。</a:t>
            </a:r>
          </a:p>
          <a:p>
            <a:r>
              <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28" name="矩形 27"/>
          <p:cNvSpPr/>
          <p:nvPr/>
        </p:nvSpPr>
        <p:spPr>
          <a:xfrm>
            <a:off x="729007" y="475179"/>
            <a:ext cx="4387841"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grpSp>
        <p:nvGrpSpPr>
          <p:cNvPr id="21" name="组合 20">
            <a:extLst>
              <a:ext uri="{FF2B5EF4-FFF2-40B4-BE49-F238E27FC236}">
                <a16:creationId xmlns="" xmlns:a16="http://schemas.microsoft.com/office/drawing/2014/main" id="{9DC8857B-6CE2-4C2F-8121-C67508A70157}"/>
              </a:ext>
            </a:extLst>
          </p:cNvPr>
          <p:cNvGrpSpPr/>
          <p:nvPr/>
        </p:nvGrpSpPr>
        <p:grpSpPr>
          <a:xfrm>
            <a:off x="710438" y="99649"/>
            <a:ext cx="5385562" cy="724780"/>
            <a:chOff x="710438" y="99649"/>
            <a:chExt cx="2606223" cy="724780"/>
          </a:xfrm>
        </p:grpSpPr>
        <p:sp>
          <p:nvSpPr>
            <p:cNvPr id="22" name="矩形 21">
              <a:extLst>
                <a:ext uri="{FF2B5EF4-FFF2-40B4-BE49-F238E27FC236}">
                  <a16:creationId xmlns="" xmlns:a16="http://schemas.microsoft.com/office/drawing/2014/main" id="{9E1DFBBE-ED27-4F7B-8F8B-3442E5ACB066}"/>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23" name="矩形 22">
              <a:extLst>
                <a:ext uri="{FF2B5EF4-FFF2-40B4-BE49-F238E27FC236}">
                  <a16:creationId xmlns="" xmlns:a16="http://schemas.microsoft.com/office/drawing/2014/main" id="{999D4F9C-55F4-4770-8982-5610FEFA0CD9}"/>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淮州新城是成都通航产业发展的重要引擎</a:t>
              </a:r>
            </a:p>
          </p:txBody>
        </p:sp>
      </p:grpSp>
      <p:sp>
        <p:nvSpPr>
          <p:cNvPr id="24" name="任意多边形: 形状 9">
            <a:extLst>
              <a:ext uri="{FF2B5EF4-FFF2-40B4-BE49-F238E27FC236}">
                <a16:creationId xmlns="" xmlns:a16="http://schemas.microsoft.com/office/drawing/2014/main" id="{99E7C6C5-1422-424F-BDE6-818B0900471B}"/>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 xmlns:a16="http://schemas.microsoft.com/office/drawing/2014/main" id="{132A1101-04D7-4230-BDE0-76B86573487F}"/>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710565" y="1236980"/>
            <a:ext cx="11176635" cy="5001260"/>
            <a:chOff x="1119" y="1948"/>
            <a:chExt cx="17601" cy="7876"/>
          </a:xfrm>
        </p:grpSpPr>
        <p:pic>
          <p:nvPicPr>
            <p:cNvPr id="19" name="Picture 2" descr="C:\Users\user\Desktop\20181109土地利用规划图远景.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5334"/>
            <a:stretch>
              <a:fillRect/>
            </a:stretch>
          </p:blipFill>
          <p:spPr bwMode="auto">
            <a:xfrm>
              <a:off x="9982" y="1948"/>
              <a:ext cx="8738" cy="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10"/>
            <p:cNvPicPr>
              <a:picLocks noChangeAspect="1"/>
            </p:cNvPicPr>
            <p:nvPr/>
          </p:nvPicPr>
          <p:blipFill>
            <a:blip r:embed="rId5" cstate="email"/>
            <a:stretch>
              <a:fillRect/>
            </a:stretch>
          </p:blipFill>
          <p:spPr>
            <a:xfrm>
              <a:off x="1119" y="5436"/>
              <a:ext cx="7511" cy="4389"/>
            </a:xfrm>
            <a:prstGeom prst="rect">
              <a:avLst/>
            </a:prstGeom>
          </p:spPr>
        </p:pic>
      </p:grpSp>
      <p:sp>
        <p:nvSpPr>
          <p:cNvPr id="3" name="任意多边形 2"/>
          <p:cNvSpPr/>
          <p:nvPr/>
        </p:nvSpPr>
        <p:spPr>
          <a:xfrm>
            <a:off x="7165975" y="4105275"/>
            <a:ext cx="1353820" cy="1252220"/>
          </a:xfrm>
          <a:custGeom>
            <a:avLst/>
            <a:gdLst>
              <a:gd name="connsiteX0" fmla="*/ 187569 w 1090246"/>
              <a:gd name="connsiteY0" fmla="*/ 11723 h 1008185"/>
              <a:gd name="connsiteX1" fmla="*/ 351692 w 1090246"/>
              <a:gd name="connsiteY1" fmla="*/ 82062 h 1008185"/>
              <a:gd name="connsiteX2" fmla="*/ 504092 w 1090246"/>
              <a:gd name="connsiteY2" fmla="*/ 58616 h 1008185"/>
              <a:gd name="connsiteX3" fmla="*/ 633046 w 1090246"/>
              <a:gd name="connsiteY3" fmla="*/ 23447 h 1008185"/>
              <a:gd name="connsiteX4" fmla="*/ 762000 w 1090246"/>
              <a:gd name="connsiteY4" fmla="*/ 11723 h 1008185"/>
              <a:gd name="connsiteX5" fmla="*/ 926123 w 1090246"/>
              <a:gd name="connsiteY5" fmla="*/ 11723 h 1008185"/>
              <a:gd name="connsiteX6" fmla="*/ 1066800 w 1090246"/>
              <a:gd name="connsiteY6" fmla="*/ 0 h 1008185"/>
              <a:gd name="connsiteX7" fmla="*/ 1090246 w 1090246"/>
              <a:gd name="connsiteY7" fmla="*/ 23447 h 1008185"/>
              <a:gd name="connsiteX8" fmla="*/ 1078523 w 1090246"/>
              <a:gd name="connsiteY8" fmla="*/ 527539 h 1008185"/>
              <a:gd name="connsiteX9" fmla="*/ 1090246 w 1090246"/>
              <a:gd name="connsiteY9" fmla="*/ 668216 h 1008185"/>
              <a:gd name="connsiteX10" fmla="*/ 1066800 w 1090246"/>
              <a:gd name="connsiteY10" fmla="*/ 726831 h 1008185"/>
              <a:gd name="connsiteX11" fmla="*/ 879231 w 1090246"/>
              <a:gd name="connsiteY11" fmla="*/ 949570 h 1008185"/>
              <a:gd name="connsiteX12" fmla="*/ 808892 w 1090246"/>
              <a:gd name="connsiteY12" fmla="*/ 1008185 h 1008185"/>
              <a:gd name="connsiteX13" fmla="*/ 808892 w 1090246"/>
              <a:gd name="connsiteY13" fmla="*/ 1008185 h 1008185"/>
              <a:gd name="connsiteX14" fmla="*/ 644769 w 1090246"/>
              <a:gd name="connsiteY14" fmla="*/ 973016 h 1008185"/>
              <a:gd name="connsiteX15" fmla="*/ 410308 w 1090246"/>
              <a:gd name="connsiteY15" fmla="*/ 879231 h 1008185"/>
              <a:gd name="connsiteX16" fmla="*/ 257908 w 1090246"/>
              <a:gd name="connsiteY16" fmla="*/ 832339 h 1008185"/>
              <a:gd name="connsiteX17" fmla="*/ 175846 w 1090246"/>
              <a:gd name="connsiteY17" fmla="*/ 715108 h 1008185"/>
              <a:gd name="connsiteX18" fmla="*/ 93785 w 1090246"/>
              <a:gd name="connsiteY18" fmla="*/ 621323 h 1008185"/>
              <a:gd name="connsiteX19" fmla="*/ 0 w 1090246"/>
              <a:gd name="connsiteY19" fmla="*/ 562708 h 1008185"/>
              <a:gd name="connsiteX20" fmla="*/ 187569 w 1090246"/>
              <a:gd name="connsiteY20" fmla="*/ 11723 h 100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0246" h="1008185">
                <a:moveTo>
                  <a:pt x="187569" y="11723"/>
                </a:moveTo>
                <a:lnTo>
                  <a:pt x="351692" y="82062"/>
                </a:lnTo>
                <a:lnTo>
                  <a:pt x="504092" y="58616"/>
                </a:lnTo>
                <a:lnTo>
                  <a:pt x="633046" y="23447"/>
                </a:lnTo>
                <a:lnTo>
                  <a:pt x="762000" y="11723"/>
                </a:lnTo>
                <a:lnTo>
                  <a:pt x="926123" y="11723"/>
                </a:lnTo>
                <a:lnTo>
                  <a:pt x="1066800" y="0"/>
                </a:lnTo>
                <a:lnTo>
                  <a:pt x="1090246" y="23447"/>
                </a:lnTo>
                <a:lnTo>
                  <a:pt x="1078523" y="527539"/>
                </a:lnTo>
                <a:lnTo>
                  <a:pt x="1090246" y="668216"/>
                </a:lnTo>
                <a:lnTo>
                  <a:pt x="1066800" y="726831"/>
                </a:lnTo>
                <a:lnTo>
                  <a:pt x="879231" y="949570"/>
                </a:lnTo>
                <a:lnTo>
                  <a:pt x="808892" y="1008185"/>
                </a:lnTo>
                <a:lnTo>
                  <a:pt x="808892" y="1008185"/>
                </a:lnTo>
                <a:lnTo>
                  <a:pt x="644769" y="973016"/>
                </a:lnTo>
                <a:lnTo>
                  <a:pt x="410308" y="879231"/>
                </a:lnTo>
                <a:lnTo>
                  <a:pt x="257908" y="832339"/>
                </a:lnTo>
                <a:lnTo>
                  <a:pt x="175846" y="715108"/>
                </a:lnTo>
                <a:lnTo>
                  <a:pt x="93785" y="621323"/>
                </a:lnTo>
                <a:lnTo>
                  <a:pt x="0" y="562708"/>
                </a:lnTo>
                <a:lnTo>
                  <a:pt x="187569" y="11723"/>
                </a:lnTo>
                <a:close/>
              </a:path>
            </a:pathLst>
          </a:custGeom>
          <a:solidFill>
            <a:srgbClr val="FF0000">
              <a:alpha val="38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058025" y="4500880"/>
            <a:ext cx="1646555" cy="553998"/>
          </a:xfrm>
          <a:prstGeom prst="rect">
            <a:avLst/>
          </a:prstGeom>
        </p:spPr>
        <p:txBody>
          <a:bodyPr wrap="square">
            <a:spAutoFit/>
          </a:bodyPr>
          <a:lstStyle/>
          <a:p>
            <a:pPr algn="ctr"/>
            <a:r>
              <a:rPr lang="zh-CN" altLang="en-US" sz="1000" b="1" dirty="0">
                <a:latin typeface="微软雅黑" panose="020B0503020204020204" pitchFamily="34" charset="-122"/>
                <a:ea typeface="微软雅黑" panose="020B0503020204020204" pitchFamily="34" charset="-122"/>
              </a:rPr>
              <a:t>成都通用航空产业园</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b="1" dirty="0">
                <a:latin typeface="微软雅黑" panose="020B0503020204020204" pitchFamily="34" charset="-122"/>
                <a:ea typeface="微软雅黑" panose="020B0503020204020204" pitchFamily="34" charset="-122"/>
              </a:rPr>
              <a:t>25K</a:t>
            </a:r>
            <a:r>
              <a:rPr lang="zh-CN" altLang="en-US" sz="1000" b="1" dirty="0">
                <a:latin typeface="微软雅黑" panose="020B0503020204020204" pitchFamily="34" charset="-122"/>
                <a:ea typeface="微软雅黑" panose="020B0503020204020204" pitchFamily="34" charset="-122"/>
              </a:rPr>
              <a:t>㎡</a:t>
            </a:r>
            <a:endParaRPr lang="en-US" altLang="zh-CN" sz="1000" b="1" dirty="0">
              <a:latin typeface="微软雅黑" panose="020B0503020204020204" pitchFamily="34" charset="-122"/>
              <a:ea typeface="微软雅黑" panose="020B0503020204020204" pitchFamily="34" charset="-122"/>
            </a:endParaRPr>
          </a:p>
          <a:p>
            <a:pPr algn="ctr"/>
            <a:endParaRPr lang="zh-CN" altLang="en-US" sz="1000" dirty="0"/>
          </a:p>
        </p:txBody>
      </p:sp>
      <p:grpSp>
        <p:nvGrpSpPr>
          <p:cNvPr id="12" name="组合 11"/>
          <p:cNvGrpSpPr/>
          <p:nvPr/>
        </p:nvGrpSpPr>
        <p:grpSpPr>
          <a:xfrm>
            <a:off x="611961" y="824429"/>
            <a:ext cx="11275239" cy="2290324"/>
            <a:chOff x="611961" y="845687"/>
            <a:chExt cx="11275239" cy="3259714"/>
          </a:xfrm>
        </p:grpSpPr>
        <p:sp>
          <p:nvSpPr>
            <p:cNvPr id="2" name="矩形 1"/>
            <p:cNvSpPr/>
            <p:nvPr/>
          </p:nvSpPr>
          <p:spPr>
            <a:xfrm>
              <a:off x="611961" y="845687"/>
              <a:ext cx="5536983" cy="3135850"/>
            </a:xfrm>
            <a:prstGeom prst="rect">
              <a:avLst/>
            </a:prstGeom>
          </p:spPr>
          <p:txBody>
            <a:bodyPr wrap="square">
              <a:spAutoFit/>
            </a:bodyPr>
            <a:lstStyle/>
            <a:p>
              <a:pPr algn="ctr" fontAlgn="auto">
                <a:spcBef>
                  <a:spcPts val="0"/>
                </a:spcBef>
                <a:spcAft>
                  <a:spcPts val="0"/>
                </a:spcAft>
                <a:defRPr/>
              </a:pPr>
              <a:endParaRPr lang="en-US" altLang="zh-CN" b="1" dirty="0">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defRPr/>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          成都通用航空产业园是成都唯一确定的通用航空全产业链发展园区，于</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2015</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年</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8</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月被列为</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四川省航空与燃机产业发展总体规划</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先行试点示范园区，是成都建设国家级通用航空产业综合示范区主承载地，应急管理部西南区域中心基地。园区以成都通用机场为核心，规划面积</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25</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平方公里。</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sp>
          <p:nvSpPr>
            <p:cNvPr id="6" name="矩形 5"/>
            <p:cNvSpPr/>
            <p:nvPr/>
          </p:nvSpPr>
          <p:spPr>
            <a:xfrm>
              <a:off x="6850744" y="3737101"/>
              <a:ext cx="5036456" cy="368300"/>
            </a:xfrm>
            <a:prstGeom prst="rect">
              <a:avLst/>
            </a:prstGeom>
          </p:spPr>
          <p:txBody>
            <a:bodyPr wrap="square">
              <a:spAutoFit/>
            </a:bodyPr>
            <a:lstStyle/>
            <a:p>
              <a:pPr>
                <a:lnSpc>
                  <a:spcPct val="150000"/>
                </a:lnSpc>
              </a:pPr>
              <a:r>
                <a:rPr lang="en-US" altLang="zh-CN" sz="1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pSp>
      <p:grpSp>
        <p:nvGrpSpPr>
          <p:cNvPr id="17" name="组合 16">
            <a:extLst>
              <a:ext uri="{FF2B5EF4-FFF2-40B4-BE49-F238E27FC236}">
                <a16:creationId xmlns="" xmlns:a16="http://schemas.microsoft.com/office/drawing/2014/main" id="{3731276E-B4B3-4B95-8B40-33E3E32D21AF}"/>
              </a:ext>
            </a:extLst>
          </p:cNvPr>
          <p:cNvGrpSpPr/>
          <p:nvPr/>
        </p:nvGrpSpPr>
        <p:grpSpPr>
          <a:xfrm>
            <a:off x="710438" y="99649"/>
            <a:ext cx="5385562" cy="724780"/>
            <a:chOff x="710438" y="99649"/>
            <a:chExt cx="2606223" cy="724780"/>
          </a:xfrm>
        </p:grpSpPr>
        <p:sp>
          <p:nvSpPr>
            <p:cNvPr id="18" name="矩形 17">
              <a:extLst>
                <a:ext uri="{FF2B5EF4-FFF2-40B4-BE49-F238E27FC236}">
                  <a16:creationId xmlns="" xmlns:a16="http://schemas.microsoft.com/office/drawing/2014/main" id="{2067590D-82F1-4071-9B55-9D4B1BE4F1EE}"/>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20" name="矩形 19">
              <a:extLst>
                <a:ext uri="{FF2B5EF4-FFF2-40B4-BE49-F238E27FC236}">
                  <a16:creationId xmlns="" xmlns:a16="http://schemas.microsoft.com/office/drawing/2014/main" id="{70A8D826-321C-49B7-AB3A-F56F0186C910}"/>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成都通用航空产业园概况</a:t>
              </a:r>
            </a:p>
          </p:txBody>
        </p:sp>
      </p:grpSp>
      <p:sp>
        <p:nvSpPr>
          <p:cNvPr id="21" name="任意多边形: 形状 9">
            <a:extLst>
              <a:ext uri="{FF2B5EF4-FFF2-40B4-BE49-F238E27FC236}">
                <a16:creationId xmlns="" xmlns:a16="http://schemas.microsoft.com/office/drawing/2014/main" id="{621772A1-6218-4764-B948-7792D3413864}"/>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 xmlns:a16="http://schemas.microsoft.com/office/drawing/2014/main" id="{D2ECA6EA-8061-4633-9689-481FA5EEA617}"/>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par>
                                <p:cTn id="12" presetID="10" presetClass="entr" presetSubtype="0" fill="hold" grpId="0" nodeType="withEffect">
                                  <p:stCondLst>
                                    <p:cond delay="0"/>
                                  </p:stCondLst>
                                  <p:iterate type="lt">
                                    <p:tmPct val="5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par>
                          <p:cTn id="15" fill="hold">
                            <p:stCondLst>
                              <p:cond delay="20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2000" fill="hold"/>
                                        <p:tgtEl>
                                          <p:spTgt spid="12"/>
                                        </p:tgtEl>
                                        <p:attrNameLst>
                                          <p:attrName>ppt_w</p:attrName>
                                        </p:attrNameLst>
                                      </p:cBhvr>
                                      <p:tavLst>
                                        <p:tav tm="0">
                                          <p:val>
                                            <p:fltVal val="0"/>
                                          </p:val>
                                        </p:tav>
                                        <p:tav tm="100000">
                                          <p:val>
                                            <p:strVal val="#ppt_w"/>
                                          </p:val>
                                        </p:tav>
                                      </p:tavLst>
                                    </p:anim>
                                    <p:anim calcmode="lin" valueType="num">
                                      <p:cBhvr>
                                        <p:cTn id="19" dur="2000" fill="hold"/>
                                        <p:tgtEl>
                                          <p:spTgt spid="12"/>
                                        </p:tgtEl>
                                        <p:attrNameLst>
                                          <p:attrName>ppt_h</p:attrName>
                                        </p:attrNameLst>
                                      </p:cBhvr>
                                      <p:tavLst>
                                        <p:tav tm="0">
                                          <p:val>
                                            <p:fltVal val="0"/>
                                          </p:val>
                                        </p:tav>
                                        <p:tav tm="100000">
                                          <p:val>
                                            <p:strVal val="#ppt_h"/>
                                          </p:val>
                                        </p:tav>
                                      </p:tavLst>
                                    </p:anim>
                                    <p:anim calcmode="lin" valueType="num">
                                      <p:cBhvr>
                                        <p:cTn id="20" dur="2000" fill="hold"/>
                                        <p:tgtEl>
                                          <p:spTgt spid="12"/>
                                        </p:tgtEl>
                                        <p:attrNameLst>
                                          <p:attrName>style.rotation</p:attrName>
                                        </p:attrNameLst>
                                      </p:cBhvr>
                                      <p:tavLst>
                                        <p:tav tm="0">
                                          <p:val>
                                            <p:fltVal val="90"/>
                                          </p:val>
                                        </p:tav>
                                        <p:tav tm="100000">
                                          <p:val>
                                            <p:fltVal val="0"/>
                                          </p:val>
                                        </p:tav>
                                      </p:tavLst>
                                    </p:anim>
                                    <p:animEffect transition="in" filter="fade">
                                      <p:cBhvr>
                                        <p:cTn id="21" dur="2000"/>
                                        <p:tgtEl>
                                          <p:spTgt spid="12"/>
                                        </p:tgtEl>
                                      </p:cBhvr>
                                    </p:animEffect>
                                  </p:childTnLst>
                                </p:cTn>
                              </p:par>
                            </p:childTnLst>
                          </p:cTn>
                        </p:par>
                        <p:par>
                          <p:cTn id="22" fill="hold">
                            <p:stCondLst>
                              <p:cond delay="4000"/>
                            </p:stCondLst>
                            <p:childTnLst>
                              <p:par>
                                <p:cTn id="23" presetID="8"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2000"/>
                                        <p:tgtEl>
                                          <p:spTgt spid="10"/>
                                        </p:tgtEl>
                                      </p:cBhvr>
                                    </p:animEffect>
                                  </p:childTnLst>
                                </p:cTn>
                              </p:par>
                            </p:childTnLst>
                          </p:cTn>
                        </p:par>
                        <p:par>
                          <p:cTn id="26" fill="hold">
                            <p:stCondLst>
                              <p:cond delay="6000"/>
                            </p:stCondLst>
                            <p:childTnLst>
                              <p:par>
                                <p:cTn id="27" presetID="21" presetClass="entr" presetSubtype="1" fill="hold" grpId="0" nodeType="afterEffect">
                                  <p:stCondLst>
                                    <p:cond delay="1000"/>
                                  </p:stCondLst>
                                  <p:childTnLst>
                                    <p:set>
                                      <p:cBhvr>
                                        <p:cTn id="28" dur="1" fill="hold">
                                          <p:stCondLst>
                                            <p:cond delay="0"/>
                                          </p:stCondLst>
                                        </p:cTn>
                                        <p:tgtEl>
                                          <p:spTgt spid="3"/>
                                        </p:tgtEl>
                                        <p:attrNameLst>
                                          <p:attrName>style.visibility</p:attrName>
                                        </p:attrNameLst>
                                      </p:cBhvr>
                                      <p:to>
                                        <p:strVal val="visible"/>
                                      </p:to>
                                    </p:set>
                                    <p:animEffect transition="in" filter="wheel(1)">
                                      <p:cBhvr>
                                        <p:cTn id="29" dur="1000"/>
                                        <p:tgtEl>
                                          <p:spTgt spid="3"/>
                                        </p:tgtEl>
                                      </p:cBhvr>
                                    </p:animEffect>
                                  </p:childTnLst>
                                </p:cTn>
                              </p:par>
                            </p:childTnLst>
                          </p:cTn>
                        </p:par>
                        <p:par>
                          <p:cTn id="30" fill="hold">
                            <p:stCondLst>
                              <p:cond delay="8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7272" y="1252835"/>
            <a:ext cx="10875048" cy="1938992"/>
          </a:xfrm>
          <a:prstGeom prst="rect">
            <a:avLst/>
          </a:prstGeom>
        </p:spPr>
        <p:txBody>
          <a:bodyPr wrap="square">
            <a:spAutoFit/>
          </a:bodyPr>
          <a:lstStyle/>
          <a:p>
            <a:pP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       目前已引进中航工业、泛美航空、山河科技、香港飞瑞、驼峰通航、西华通航等通用航空</a:t>
            </a:r>
            <a:r>
              <a:rPr lang="zh-CN" altLang="en-US" sz="1600" b="1" dirty="0" smtClean="0">
                <a:solidFill>
                  <a:schemeClr val="bg1">
                    <a:lumMod val="50000"/>
                  </a:schemeClr>
                </a:solidFill>
                <a:latin typeface="微软雅黑" panose="020B0503020204020204" pitchFamily="34" charset="-122"/>
                <a:ea typeface="微软雅黑" panose="020B0503020204020204" pitchFamily="34" charset="-122"/>
              </a:rPr>
              <a:t>企业</a:t>
            </a:r>
            <a:r>
              <a:rPr lang="en-US" altLang="zh-CN" sz="1600" b="1" smtClean="0">
                <a:solidFill>
                  <a:schemeClr val="bg1">
                    <a:lumMod val="50000"/>
                  </a:schemeClr>
                </a:solidFill>
                <a:latin typeface="微软雅黑" panose="020B0503020204020204" pitchFamily="34" charset="-122"/>
                <a:ea typeface="微软雅黑" panose="020B0503020204020204" pitchFamily="34" charset="-122"/>
              </a:rPr>
              <a:t>20</a:t>
            </a:r>
            <a:r>
              <a:rPr lang="zh-CN" altLang="en-US" sz="1600" b="1" smtClean="0">
                <a:solidFill>
                  <a:schemeClr val="bg1">
                    <a:lumMod val="50000"/>
                  </a:schemeClr>
                </a:solidFill>
                <a:latin typeface="微软雅黑" panose="020B0503020204020204" pitchFamily="34" charset="-122"/>
                <a:ea typeface="微软雅黑" panose="020B0503020204020204" pitchFamily="34" charset="-122"/>
              </a:rPr>
              <a:t>家</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，覆盖通用航空器研发制造、教育培训、短途运输、低空旅游、运营维修等全产业链领域。</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       打造成为双流国际机场和天府国际机场的“补给港”、西部地区通用航空枢纽机场、国家级通用航空产业综合示范园区、成都国际航空文化节永久举办地和会展中心等。目前，驼峰通航公司已引入意大利火神飞机，并成功开通金堂到巴中，金堂到自贡短途运输航线。</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3" name="Picture 2" descr="C:\Users\user\AppData\Local\Temp\WeChat Files\f989c9cd505af3c77611098b86d61b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05783" y="3397407"/>
            <a:ext cx="2608641" cy="938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 descr="C:\Users\user\AppData\Local\Temp\WeChat Files\8c11917843929fecca022096be8ea02.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0373" r="8784"/>
          <a:stretch/>
        </p:blipFill>
        <p:spPr bwMode="auto">
          <a:xfrm>
            <a:off x="4721935" y="4843938"/>
            <a:ext cx="2880833" cy="186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图片 3">
            <a:extLst>
              <a:ext uri="{FF2B5EF4-FFF2-40B4-BE49-F238E27FC236}">
                <a16:creationId xmlns="" xmlns:a16="http://schemas.microsoft.com/office/drawing/2014/main" id="{3A870834-7A86-4595-89F0-CFC2E7F039CE}"/>
              </a:ext>
            </a:extLst>
          </p:cNvPr>
          <p:cNvPicPr>
            <a:picLocks noChangeAspect="1"/>
          </p:cNvPicPr>
          <p:nvPr/>
        </p:nvPicPr>
        <p:blipFill rotWithShape="1">
          <a:blip r:embed="rId5"/>
          <a:srcRect t="70833" b="4509"/>
          <a:stretch/>
        </p:blipFill>
        <p:spPr>
          <a:xfrm>
            <a:off x="412035" y="3459286"/>
            <a:ext cx="3778966" cy="938234"/>
          </a:xfrm>
          <a:prstGeom prst="rect">
            <a:avLst/>
          </a:prstGeom>
        </p:spPr>
      </p:pic>
      <p:pic>
        <p:nvPicPr>
          <p:cNvPr id="8" name="图片 7">
            <a:extLst>
              <a:ext uri="{FF2B5EF4-FFF2-40B4-BE49-F238E27FC236}">
                <a16:creationId xmlns="" xmlns:a16="http://schemas.microsoft.com/office/drawing/2014/main" id="{3B96982E-C795-4541-9BA2-934F4F99906B}"/>
              </a:ext>
            </a:extLst>
          </p:cNvPr>
          <p:cNvPicPr>
            <a:picLocks noChangeAspect="1"/>
          </p:cNvPicPr>
          <p:nvPr/>
        </p:nvPicPr>
        <p:blipFill rotWithShape="1">
          <a:blip r:embed="rId6"/>
          <a:srcRect l="17505" t="9290" r="15222" b="12224"/>
          <a:stretch/>
        </p:blipFill>
        <p:spPr>
          <a:xfrm>
            <a:off x="8210538" y="4840161"/>
            <a:ext cx="2880831" cy="1867275"/>
          </a:xfrm>
          <a:prstGeom prst="rect">
            <a:avLst/>
          </a:prstGeom>
        </p:spPr>
      </p:pic>
      <p:pic>
        <p:nvPicPr>
          <p:cNvPr id="10" name="图片 9">
            <a:extLst>
              <a:ext uri="{FF2B5EF4-FFF2-40B4-BE49-F238E27FC236}">
                <a16:creationId xmlns="" xmlns:a16="http://schemas.microsoft.com/office/drawing/2014/main" id="{6F0C419A-1674-4A69-86AA-FCD99F3B8260}"/>
              </a:ext>
            </a:extLst>
          </p:cNvPr>
          <p:cNvPicPr>
            <a:picLocks noChangeAspect="1"/>
          </p:cNvPicPr>
          <p:nvPr/>
        </p:nvPicPr>
        <p:blipFill rotWithShape="1">
          <a:blip r:embed="rId7"/>
          <a:srcRect l="11000" t="40569" r="8500" b="45310"/>
          <a:stretch/>
        </p:blipFill>
        <p:spPr>
          <a:xfrm>
            <a:off x="4532292" y="3418786"/>
            <a:ext cx="3678246" cy="938234"/>
          </a:xfrm>
          <a:prstGeom prst="rect">
            <a:avLst/>
          </a:prstGeom>
        </p:spPr>
      </p:pic>
      <p:grpSp>
        <p:nvGrpSpPr>
          <p:cNvPr id="30" name="组合 29">
            <a:extLst>
              <a:ext uri="{FF2B5EF4-FFF2-40B4-BE49-F238E27FC236}">
                <a16:creationId xmlns="" xmlns:a16="http://schemas.microsoft.com/office/drawing/2014/main" id="{C0DBC855-FDDC-4B42-9914-2AD0F818CCB5}"/>
              </a:ext>
            </a:extLst>
          </p:cNvPr>
          <p:cNvGrpSpPr/>
          <p:nvPr/>
        </p:nvGrpSpPr>
        <p:grpSpPr>
          <a:xfrm>
            <a:off x="710438" y="99649"/>
            <a:ext cx="5385562" cy="724780"/>
            <a:chOff x="710438" y="99649"/>
            <a:chExt cx="2606223" cy="724780"/>
          </a:xfrm>
        </p:grpSpPr>
        <p:sp>
          <p:nvSpPr>
            <p:cNvPr id="31" name="矩形 30">
              <a:extLst>
                <a:ext uri="{FF2B5EF4-FFF2-40B4-BE49-F238E27FC236}">
                  <a16:creationId xmlns="" xmlns:a16="http://schemas.microsoft.com/office/drawing/2014/main" id="{196AC63C-09FC-4DDB-9A8C-F178BAC170C8}"/>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40" name="矩形 39">
              <a:extLst>
                <a:ext uri="{FF2B5EF4-FFF2-40B4-BE49-F238E27FC236}">
                  <a16:creationId xmlns="" xmlns:a16="http://schemas.microsoft.com/office/drawing/2014/main" id="{1760B5AF-FCAB-4127-ADD3-16FA49F217E0}"/>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成都通用航空产业园概况</a:t>
              </a:r>
            </a:p>
          </p:txBody>
        </p:sp>
      </p:grpSp>
      <p:sp>
        <p:nvSpPr>
          <p:cNvPr id="41" name="任意多边形: 形状 9">
            <a:extLst>
              <a:ext uri="{FF2B5EF4-FFF2-40B4-BE49-F238E27FC236}">
                <a16:creationId xmlns="" xmlns:a16="http://schemas.microsoft.com/office/drawing/2014/main" id="{03D6E9BB-15CA-4222-9B5C-B7C781A5C795}"/>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 xmlns:a16="http://schemas.microsoft.com/office/drawing/2014/main" id="{85217CE1-E8FC-4E8F-892B-2E7A8BB8B3B5}"/>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pic>
        <p:nvPicPr>
          <p:cNvPr id="11" name="图片 10">
            <a:extLst>
              <a:ext uri="{FF2B5EF4-FFF2-40B4-BE49-F238E27FC236}">
                <a16:creationId xmlns="" xmlns:a16="http://schemas.microsoft.com/office/drawing/2014/main" id="{A7327096-38CF-4804-88B5-8DAD925DDE69}"/>
              </a:ext>
            </a:extLst>
          </p:cNvPr>
          <p:cNvPicPr>
            <a:picLocks noChangeAspect="1"/>
          </p:cNvPicPr>
          <p:nvPr/>
        </p:nvPicPr>
        <p:blipFill>
          <a:blip r:embed="rId8"/>
          <a:stretch>
            <a:fillRect/>
          </a:stretch>
        </p:blipFill>
        <p:spPr>
          <a:xfrm>
            <a:off x="412035" y="4840160"/>
            <a:ext cx="3734550" cy="186727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2471" y="1711273"/>
            <a:ext cx="5259705" cy="1023742"/>
          </a:xfrm>
          <a:prstGeom prst="rect">
            <a:avLst/>
          </a:prstGeom>
        </p:spPr>
        <p:txBody>
          <a:bodyPr wrap="square">
            <a:spAutoFit/>
          </a:bodyPr>
          <a:lstStyle/>
          <a:p>
            <a:pPr algn="just" fontAlgn="auto">
              <a:lnSpc>
                <a:spcPct val="150000"/>
              </a:lnSpc>
              <a:spcBef>
                <a:spcPts val="0"/>
              </a:spcBef>
              <a:spcAft>
                <a:spcPts val="0"/>
              </a:spcAft>
              <a:defRPr/>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       成都（金堂）通用机场是成都目前唯一获批的</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A1</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类通用机场，后期将达到</a:t>
            </a:r>
            <a:r>
              <a:rPr lang="en-US" altLang="zh-CN" sz="1400" b="1" dirty="0">
                <a:solidFill>
                  <a:schemeClr val="bg1">
                    <a:lumMod val="50000"/>
                  </a:schemeClr>
                </a:solidFill>
                <a:latin typeface="微软雅黑" panose="020B0503020204020204" pitchFamily="34" charset="-122"/>
                <a:ea typeface="微软雅黑" panose="020B0503020204020204" pitchFamily="34" charset="-122"/>
              </a:rPr>
              <a:t>4C</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机场标准，将具备仪表飞行和夜航能力，可满足中大型公务机试飞和运营条件。</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9" name="图片 1"/>
          <p:cNvPicPr>
            <a:picLocks noChangeAspect="1"/>
          </p:cNvPicPr>
          <p:nvPr/>
        </p:nvPicPr>
        <p:blipFill rotWithShape="1">
          <a:blip r:embed="rId2" cstate="email"/>
          <a:srcRect l="-1"/>
          <a:stretch>
            <a:fillRect/>
          </a:stretch>
        </p:blipFill>
        <p:spPr bwMode="auto">
          <a:xfrm>
            <a:off x="6431790" y="2147705"/>
            <a:ext cx="5140547" cy="4384675"/>
          </a:xfrm>
          <a:prstGeom prst="rect">
            <a:avLst/>
          </a:prstGeom>
          <a:noFill/>
          <a:ln w="9525">
            <a:noFill/>
            <a:miter lim="800000"/>
            <a:headEnd/>
            <a:tailEnd/>
          </a:ln>
        </p:spPr>
      </p:pic>
      <p:grpSp>
        <p:nvGrpSpPr>
          <p:cNvPr id="23" name="组合 22"/>
          <p:cNvGrpSpPr/>
          <p:nvPr/>
        </p:nvGrpSpPr>
        <p:grpSpPr>
          <a:xfrm>
            <a:off x="6695002" y="1656331"/>
            <a:ext cx="2867049" cy="509114"/>
            <a:chOff x="6695002" y="1656331"/>
            <a:chExt cx="2867049" cy="509114"/>
          </a:xfrm>
        </p:grpSpPr>
        <p:sp>
          <p:nvSpPr>
            <p:cNvPr id="12" name="对话气泡: 圆角矩形 12"/>
            <p:cNvSpPr/>
            <p:nvPr/>
          </p:nvSpPr>
          <p:spPr bwMode="auto">
            <a:xfrm>
              <a:off x="6761185" y="1656331"/>
              <a:ext cx="2655293" cy="443911"/>
            </a:xfrm>
            <a:prstGeom prst="wedgeRoundRectCallout">
              <a:avLst>
                <a:gd name="adj1" fmla="val 8082"/>
                <a:gd name="adj2" fmla="val 202048"/>
                <a:gd name="adj3" fmla="val 16667"/>
              </a:avLst>
            </a:prstGeom>
            <a:solidFill>
              <a:srgbClr val="5B9BD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panose="020B0604020202020204" pitchFamily="34" charset="0"/>
                <a:buNone/>
                <a:defRPr/>
              </a:pPr>
              <a:endParaRPr lang="zh-CN" altLang="en-US" b="1">
                <a:solidFill>
                  <a:schemeClr val="bg1">
                    <a:lumMod val="95000"/>
                  </a:schemeClr>
                </a:solidFill>
                <a:latin typeface="微软雅黑" panose="020B0503020204020204" pitchFamily="34" charset="-122"/>
                <a:ea typeface="微软雅黑" panose="020B0503020204020204" pitchFamily="34" charset="-122"/>
              </a:endParaRPr>
            </a:p>
          </p:txBody>
        </p:sp>
        <p:sp>
          <p:nvSpPr>
            <p:cNvPr id="13" name="TextBox 10"/>
            <p:cNvSpPr txBox="1">
              <a:spLocks noChangeArrowheads="1"/>
            </p:cNvSpPr>
            <p:nvPr/>
          </p:nvSpPr>
          <p:spPr bwMode="auto">
            <a:xfrm>
              <a:off x="6695002" y="1705070"/>
              <a:ext cx="2867049" cy="460375"/>
            </a:xfrm>
            <a:prstGeom prst="rect">
              <a:avLst/>
            </a:prstGeom>
            <a:noFill/>
            <a:ln w="9525">
              <a:noFill/>
              <a:miter lim="800000"/>
            </a:ln>
          </p:spPr>
          <p:txBody>
            <a:bodyPr wrap="square">
              <a:spAutoFit/>
            </a:bodyPr>
            <a:lstStyle/>
            <a:p>
              <a:pPr algn="ctr">
                <a:buFont typeface="Arial" panose="020B0604020202020204" pitchFamily="34" charset="0"/>
                <a:buNone/>
              </a:pPr>
              <a:r>
                <a:rPr lang="zh-CN" altLang="en-US" sz="1400" dirty="0">
                  <a:solidFill>
                    <a:schemeClr val="bg1"/>
                  </a:solidFill>
                  <a:latin typeface="黑体" panose="02010609060101010101" pitchFamily="49" charset="-122"/>
                  <a:ea typeface="黑体" panose="02010609060101010101" pitchFamily="49" charset="-122"/>
                </a:rPr>
                <a:t>在建</a:t>
              </a:r>
              <a:r>
                <a:rPr lang="en-US" altLang="zh-CN" sz="1400" dirty="0">
                  <a:solidFill>
                    <a:schemeClr val="bg1"/>
                  </a:solidFill>
                  <a:latin typeface="黑体" panose="02010609060101010101" pitchFamily="49" charset="-122"/>
                  <a:ea typeface="黑体" panose="02010609060101010101" pitchFamily="49" charset="-122"/>
                </a:rPr>
                <a:t>1200M</a:t>
              </a:r>
              <a:r>
                <a:rPr lang="zh-CN" altLang="en-US" sz="1400" dirty="0">
                  <a:solidFill>
                    <a:schemeClr val="bg1"/>
                  </a:solidFill>
                  <a:latin typeface="黑体" panose="02010609060101010101" pitchFamily="49" charset="-122"/>
                  <a:ea typeface="黑体" panose="02010609060101010101" pitchFamily="49" charset="-122"/>
                </a:rPr>
                <a:t>跑道（可扩展至</a:t>
              </a:r>
              <a:r>
                <a:rPr lang="en-US" altLang="zh-CN" sz="1400" dirty="0">
                  <a:solidFill>
                    <a:schemeClr val="bg1"/>
                  </a:solidFill>
                  <a:latin typeface="黑体" panose="02010609060101010101" pitchFamily="49" charset="-122"/>
                  <a:ea typeface="黑体" panose="02010609060101010101" pitchFamily="49" charset="-122"/>
                </a:rPr>
                <a:t>2400M</a:t>
              </a:r>
              <a:r>
                <a:rPr lang="zh-CN" altLang="en-US" sz="1400" dirty="0">
                  <a:solidFill>
                    <a:schemeClr val="bg1"/>
                  </a:solidFill>
                  <a:latin typeface="黑体" panose="02010609060101010101" pitchFamily="49" charset="-122"/>
                  <a:ea typeface="黑体" panose="02010609060101010101" pitchFamily="49" charset="-122"/>
                </a:rPr>
                <a:t>）</a:t>
              </a:r>
              <a:endParaRPr lang="en-US" altLang="zh-CN" sz="1400" dirty="0">
                <a:solidFill>
                  <a:schemeClr val="bg1"/>
                </a:solidFill>
                <a:latin typeface="黑体" panose="02010609060101010101" pitchFamily="49" charset="-122"/>
                <a:ea typeface="黑体" panose="02010609060101010101" pitchFamily="49" charset="-122"/>
              </a:endParaRPr>
            </a:p>
            <a:p>
              <a:pPr algn="ctr">
                <a:lnSpc>
                  <a:spcPts val="1200"/>
                </a:lnSpc>
                <a:buFont typeface="Arial" panose="020B0604020202020204" pitchFamily="34" charset="0"/>
                <a:buNone/>
              </a:pPr>
              <a:endParaRPr lang="en-US" altLang="zh-CN" sz="1200" dirty="0">
                <a:solidFill>
                  <a:schemeClr val="bg1"/>
                </a:solidFill>
                <a:latin typeface="黑体" panose="02010609060101010101" pitchFamily="49" charset="-122"/>
                <a:ea typeface="黑体" panose="02010609060101010101" pitchFamily="49" charset="-122"/>
              </a:endParaRPr>
            </a:p>
          </p:txBody>
        </p:sp>
      </p:grpSp>
      <p:grpSp>
        <p:nvGrpSpPr>
          <p:cNvPr id="22" name="组合 21"/>
          <p:cNvGrpSpPr/>
          <p:nvPr/>
        </p:nvGrpSpPr>
        <p:grpSpPr>
          <a:xfrm>
            <a:off x="9384832" y="1666970"/>
            <a:ext cx="1791364" cy="433272"/>
            <a:chOff x="9384832" y="1666970"/>
            <a:chExt cx="1791364" cy="433272"/>
          </a:xfrm>
        </p:grpSpPr>
        <p:sp>
          <p:nvSpPr>
            <p:cNvPr id="14" name="圆角矩形标注 7"/>
            <p:cNvSpPr>
              <a:spLocks noChangeArrowheads="1"/>
            </p:cNvSpPr>
            <p:nvPr/>
          </p:nvSpPr>
          <p:spPr bwMode="auto">
            <a:xfrm>
              <a:off x="9458956" y="1666970"/>
              <a:ext cx="1645871" cy="433272"/>
            </a:xfrm>
            <a:prstGeom prst="wedgeRoundRectCallout">
              <a:avLst>
                <a:gd name="adj1" fmla="val -83514"/>
                <a:gd name="adj2" fmla="val 307688"/>
                <a:gd name="adj3" fmla="val 16667"/>
              </a:avLst>
            </a:prstGeom>
            <a:solidFill>
              <a:srgbClr val="5B9BD5"/>
            </a:solidFill>
            <a:ln w="25400" algn="ctr">
              <a:solidFill>
                <a:srgbClr val="C6C6C6"/>
              </a:solidFill>
              <a:round/>
            </a:ln>
          </p:spPr>
          <p:txBody>
            <a:bodyPr/>
            <a:lstStyle/>
            <a:p>
              <a:endParaRPr lang="zh-CN" altLang="en-US" b="1">
                <a:latin typeface="微软雅黑" panose="020B0503020204020204" pitchFamily="34" charset="-122"/>
                <a:ea typeface="微软雅黑" panose="020B0503020204020204" pitchFamily="34" charset="-122"/>
              </a:endParaRPr>
            </a:p>
          </p:txBody>
        </p:sp>
        <p:sp>
          <p:nvSpPr>
            <p:cNvPr id="15" name="TextBox 11"/>
            <p:cNvSpPr txBox="1">
              <a:spLocks noChangeArrowheads="1"/>
            </p:cNvSpPr>
            <p:nvPr/>
          </p:nvSpPr>
          <p:spPr bwMode="auto">
            <a:xfrm>
              <a:off x="9384832" y="1711273"/>
              <a:ext cx="1791364" cy="306705"/>
            </a:xfrm>
            <a:prstGeom prst="rect">
              <a:avLst/>
            </a:prstGeom>
            <a:noFill/>
            <a:ln w="9525">
              <a:noFill/>
              <a:miter lim="800000"/>
            </a:ln>
          </p:spPr>
          <p:txBody>
            <a:bodyPr wrap="square">
              <a:spAutoFit/>
            </a:bodyPr>
            <a:lstStyle/>
            <a:p>
              <a:pPr algn="ctr">
                <a:buFont typeface="Arial" panose="020B0604020202020204" pitchFamily="34" charset="0"/>
                <a:buNone/>
              </a:pPr>
              <a:r>
                <a:rPr lang="en-US" altLang="zh-CN" sz="1400" dirty="0">
                  <a:solidFill>
                    <a:schemeClr val="bg1"/>
                  </a:solidFill>
                  <a:latin typeface="黑体" panose="02010609060101010101" pitchFamily="49" charset="-122"/>
                  <a:ea typeface="黑体" panose="02010609060101010101" pitchFamily="49" charset="-122"/>
                </a:rPr>
                <a:t>1600M</a:t>
              </a:r>
              <a:r>
                <a:rPr lang="zh-CN" altLang="en-US" sz="1400" dirty="0">
                  <a:solidFill>
                    <a:schemeClr val="bg1"/>
                  </a:solidFill>
                  <a:latin typeface="黑体" panose="02010609060101010101" pitchFamily="49" charset="-122"/>
                  <a:ea typeface="黑体" panose="02010609060101010101" pitchFamily="49" charset="-122"/>
                </a:rPr>
                <a:t>水上跑道</a:t>
              </a:r>
              <a:endParaRPr lang="zh-CN" altLang="en-US" sz="1200" dirty="0">
                <a:solidFill>
                  <a:schemeClr val="bg1"/>
                </a:solidFill>
                <a:latin typeface="黑体" panose="02010609060101010101" pitchFamily="49" charset="-122"/>
                <a:ea typeface="黑体" panose="02010609060101010101" pitchFamily="49" charset="-122"/>
              </a:endParaRPr>
            </a:p>
          </p:txBody>
        </p:sp>
      </p:grpSp>
      <p:sp>
        <p:nvSpPr>
          <p:cNvPr id="16" name="矩形 1"/>
          <p:cNvSpPr>
            <a:spLocks noChangeArrowheads="1"/>
          </p:cNvSpPr>
          <p:nvPr/>
        </p:nvSpPr>
        <p:spPr bwMode="auto">
          <a:xfrm rot="1314219">
            <a:off x="8639499" y="3174529"/>
            <a:ext cx="102434" cy="1337439"/>
          </a:xfrm>
          <a:prstGeom prst="rect">
            <a:avLst/>
          </a:prstGeom>
          <a:solidFill>
            <a:schemeClr val="bg1">
              <a:lumMod val="50000"/>
            </a:schemeClr>
          </a:solidFill>
          <a:ln>
            <a:noFill/>
          </a:ln>
        </p:spPr>
        <p:txBody>
          <a:bodyPr/>
          <a:lstStyle>
            <a:lvl1pPr>
              <a:defRPr sz="1600">
                <a:solidFill>
                  <a:schemeClr val="tx1"/>
                </a:solidFill>
                <a:latin typeface="宋体" panose="02010600030101010101" pitchFamily="2" charset="-122"/>
                <a:ea typeface="宋体" panose="02010600030101010101" pitchFamily="2" charset="-122"/>
              </a:defRPr>
            </a:lvl1pPr>
            <a:lvl2pPr marL="742950" indent="-285750">
              <a:defRPr sz="1600">
                <a:solidFill>
                  <a:schemeClr val="tx1"/>
                </a:solidFill>
                <a:latin typeface="宋体" panose="02010600030101010101" pitchFamily="2" charset="-122"/>
                <a:ea typeface="宋体" panose="02010600030101010101" pitchFamily="2" charset="-122"/>
              </a:defRPr>
            </a:lvl2pPr>
            <a:lvl3pPr marL="1143000" indent="-228600">
              <a:defRPr sz="1600">
                <a:solidFill>
                  <a:schemeClr val="tx1"/>
                </a:solidFill>
                <a:latin typeface="宋体" panose="02010600030101010101" pitchFamily="2" charset="-122"/>
                <a:ea typeface="宋体" panose="02010600030101010101" pitchFamily="2" charset="-122"/>
              </a:defRPr>
            </a:lvl3pPr>
            <a:lvl4pPr marL="1600200" indent="-228600">
              <a:defRPr sz="1600">
                <a:solidFill>
                  <a:schemeClr val="tx1"/>
                </a:solidFill>
                <a:latin typeface="宋体" panose="02010600030101010101" pitchFamily="2" charset="-122"/>
                <a:ea typeface="宋体" panose="02010600030101010101" pitchFamily="2" charset="-122"/>
              </a:defRPr>
            </a:lvl4pPr>
            <a:lvl5pPr marL="2057400" indent="-228600">
              <a:defRPr sz="16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fontAlgn="auto">
              <a:spcBef>
                <a:spcPts val="0"/>
              </a:spcBef>
              <a:spcAft>
                <a:spcPts val="0"/>
              </a:spcAft>
              <a:buFont typeface="Arial" panose="020B0604020202020204" pitchFamily="34" charset="0"/>
              <a:buNone/>
              <a:defRPr/>
            </a:pPr>
            <a:endParaRPr lang="zh-CN" altLang="en-US" sz="2000" dirty="0">
              <a:latin typeface="Arial" panose="020B0604020202020204" pitchFamily="34" charset="0"/>
            </a:endParaRPr>
          </a:p>
        </p:txBody>
      </p:sp>
      <p:sp>
        <p:nvSpPr>
          <p:cNvPr id="17" name="矩形 1"/>
          <p:cNvSpPr>
            <a:spLocks noChangeArrowheads="1"/>
          </p:cNvSpPr>
          <p:nvPr/>
        </p:nvSpPr>
        <p:spPr bwMode="auto">
          <a:xfrm rot="1324083">
            <a:off x="8316153" y="3505017"/>
            <a:ext cx="114300" cy="741363"/>
          </a:xfrm>
          <a:prstGeom prst="rect">
            <a:avLst/>
          </a:prstGeom>
          <a:solidFill>
            <a:schemeClr val="bg1">
              <a:lumMod val="50000"/>
            </a:schemeClr>
          </a:solidFill>
          <a:ln>
            <a:noFill/>
          </a:ln>
        </p:spPr>
        <p:txBody>
          <a:bodyPr/>
          <a:lstStyle>
            <a:lvl1pPr>
              <a:defRPr sz="1600">
                <a:solidFill>
                  <a:schemeClr val="tx1"/>
                </a:solidFill>
                <a:latin typeface="宋体" panose="02010600030101010101" pitchFamily="2" charset="-122"/>
                <a:ea typeface="宋体" panose="02010600030101010101" pitchFamily="2" charset="-122"/>
              </a:defRPr>
            </a:lvl1pPr>
            <a:lvl2pPr marL="742950" indent="-285750">
              <a:defRPr sz="1600">
                <a:solidFill>
                  <a:schemeClr val="tx1"/>
                </a:solidFill>
                <a:latin typeface="宋体" panose="02010600030101010101" pitchFamily="2" charset="-122"/>
                <a:ea typeface="宋体" panose="02010600030101010101" pitchFamily="2" charset="-122"/>
              </a:defRPr>
            </a:lvl2pPr>
            <a:lvl3pPr marL="1143000" indent="-228600">
              <a:defRPr sz="1600">
                <a:solidFill>
                  <a:schemeClr val="tx1"/>
                </a:solidFill>
                <a:latin typeface="宋体" panose="02010600030101010101" pitchFamily="2" charset="-122"/>
                <a:ea typeface="宋体" panose="02010600030101010101" pitchFamily="2" charset="-122"/>
              </a:defRPr>
            </a:lvl3pPr>
            <a:lvl4pPr marL="1600200" indent="-228600">
              <a:defRPr sz="1600">
                <a:solidFill>
                  <a:schemeClr val="tx1"/>
                </a:solidFill>
                <a:latin typeface="宋体" panose="02010600030101010101" pitchFamily="2" charset="-122"/>
                <a:ea typeface="宋体" panose="02010600030101010101" pitchFamily="2" charset="-122"/>
              </a:defRPr>
            </a:lvl4pPr>
            <a:lvl5pPr marL="2057400" indent="-228600">
              <a:defRPr sz="16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fontAlgn="auto">
              <a:spcBef>
                <a:spcPts val="0"/>
              </a:spcBef>
              <a:spcAft>
                <a:spcPts val="0"/>
              </a:spcAft>
              <a:buFont typeface="Arial" panose="020B0604020202020204" pitchFamily="34" charset="0"/>
              <a:buNone/>
              <a:defRPr/>
            </a:pPr>
            <a:endParaRPr lang="zh-CN" altLang="en-US" sz="2000">
              <a:latin typeface="Arial" panose="020B0604020202020204" pitchFamily="34" charset="0"/>
            </a:endParaRPr>
          </a:p>
        </p:txBody>
      </p:sp>
      <p:grpSp>
        <p:nvGrpSpPr>
          <p:cNvPr id="24" name="组合 23"/>
          <p:cNvGrpSpPr/>
          <p:nvPr/>
        </p:nvGrpSpPr>
        <p:grpSpPr>
          <a:xfrm>
            <a:off x="6431476" y="5427596"/>
            <a:ext cx="1467485" cy="473710"/>
            <a:chOff x="6431476" y="5427596"/>
            <a:chExt cx="1467485" cy="473710"/>
          </a:xfrm>
        </p:grpSpPr>
        <p:sp>
          <p:nvSpPr>
            <p:cNvPr id="18" name="圆角矩形标注 7"/>
            <p:cNvSpPr>
              <a:spLocks noChangeArrowheads="1"/>
            </p:cNvSpPr>
            <p:nvPr/>
          </p:nvSpPr>
          <p:spPr bwMode="auto">
            <a:xfrm>
              <a:off x="6431476" y="5427596"/>
              <a:ext cx="1467485" cy="473710"/>
            </a:xfrm>
            <a:prstGeom prst="wedgeRoundRectCallout">
              <a:avLst>
                <a:gd name="adj1" fmla="val 72154"/>
                <a:gd name="adj2" fmla="val -305898"/>
                <a:gd name="adj3" fmla="val 16667"/>
              </a:avLst>
            </a:prstGeom>
            <a:solidFill>
              <a:srgbClr val="5B9BD5"/>
            </a:solidFill>
            <a:ln w="25400" algn="ctr">
              <a:solidFill>
                <a:srgbClr val="C6C6C6"/>
              </a:solidFill>
              <a:round/>
            </a:ln>
          </p:spPr>
          <p:txBody>
            <a:bodyPr/>
            <a:lstStyle/>
            <a:p>
              <a:endParaRPr lang="zh-CN" altLang="en-US" b="1">
                <a:latin typeface="微软雅黑" panose="020B0503020204020204" pitchFamily="34" charset="-122"/>
                <a:ea typeface="微软雅黑" panose="020B0503020204020204" pitchFamily="34" charset="-122"/>
              </a:endParaRPr>
            </a:p>
          </p:txBody>
        </p:sp>
        <p:sp>
          <p:nvSpPr>
            <p:cNvPr id="19" name="TextBox 11"/>
            <p:cNvSpPr txBox="1">
              <a:spLocks noChangeArrowheads="1"/>
            </p:cNvSpPr>
            <p:nvPr/>
          </p:nvSpPr>
          <p:spPr bwMode="auto">
            <a:xfrm>
              <a:off x="6637216" y="5510781"/>
              <a:ext cx="1122680" cy="306705"/>
            </a:xfrm>
            <a:prstGeom prst="rect">
              <a:avLst/>
            </a:prstGeom>
            <a:noFill/>
            <a:ln w="9525">
              <a:noFill/>
              <a:miter lim="800000"/>
            </a:ln>
          </p:spPr>
          <p:txBody>
            <a:bodyPr wrap="square">
              <a:spAutoFit/>
            </a:bodyPr>
            <a:lstStyle/>
            <a:p>
              <a:pPr algn="ctr">
                <a:buFont typeface="Arial" panose="020B0604020202020204" pitchFamily="34" charset="0"/>
                <a:buNone/>
              </a:pPr>
              <a:r>
                <a:rPr lang="en-US" altLang="zh-CN" sz="1400" dirty="0">
                  <a:solidFill>
                    <a:schemeClr val="bg1"/>
                  </a:solidFill>
                  <a:latin typeface="黑体" panose="02010609060101010101" pitchFamily="49" charset="-122"/>
                  <a:ea typeface="黑体" panose="02010609060101010101" pitchFamily="49" charset="-122"/>
                </a:rPr>
                <a:t>800M</a:t>
              </a:r>
              <a:r>
                <a:rPr lang="zh-CN" altLang="en-US" sz="1400" dirty="0">
                  <a:solidFill>
                    <a:schemeClr val="bg1"/>
                  </a:solidFill>
                  <a:latin typeface="黑体" panose="02010609060101010101" pitchFamily="49" charset="-122"/>
                  <a:ea typeface="黑体" panose="02010609060101010101" pitchFamily="49" charset="-122"/>
                </a:rPr>
                <a:t>跑道</a:t>
              </a:r>
              <a:endParaRPr lang="en-US" altLang="zh-CN" sz="1200" dirty="0">
                <a:solidFill>
                  <a:schemeClr val="bg1"/>
                </a:solidFill>
                <a:latin typeface="黑体" panose="02010609060101010101" pitchFamily="49" charset="-122"/>
                <a:ea typeface="黑体" panose="02010609060101010101" pitchFamily="49" charset="-122"/>
              </a:endParaRPr>
            </a:p>
          </p:txBody>
        </p:sp>
      </p:grpSp>
      <p:pic>
        <p:nvPicPr>
          <p:cNvPr id="20" name="Picture 2" descr="C:\Users\user\Desktop\图片4.t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2471" y="3201206"/>
            <a:ext cx="5259705" cy="332295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矩形 1"/>
          <p:cNvSpPr>
            <a:spLocks noChangeArrowheads="1"/>
          </p:cNvSpPr>
          <p:nvPr/>
        </p:nvSpPr>
        <p:spPr bwMode="auto">
          <a:xfrm rot="1314219">
            <a:off x="7832667" y="2713134"/>
            <a:ext cx="106901" cy="2229305"/>
          </a:xfrm>
          <a:prstGeom prst="rect">
            <a:avLst/>
          </a:prstGeom>
          <a:solidFill>
            <a:schemeClr val="bg1">
              <a:lumMod val="50000"/>
            </a:schemeClr>
          </a:solidFill>
          <a:ln>
            <a:noFill/>
          </a:ln>
        </p:spPr>
        <p:txBody>
          <a:bodyPr/>
          <a:lstStyle>
            <a:lvl1pPr>
              <a:defRPr sz="1600">
                <a:solidFill>
                  <a:schemeClr val="tx1"/>
                </a:solidFill>
                <a:latin typeface="宋体" panose="02010600030101010101" pitchFamily="2" charset="-122"/>
                <a:ea typeface="宋体" panose="02010600030101010101" pitchFamily="2" charset="-122"/>
              </a:defRPr>
            </a:lvl1pPr>
            <a:lvl2pPr marL="742950" indent="-285750">
              <a:defRPr sz="1600">
                <a:solidFill>
                  <a:schemeClr val="tx1"/>
                </a:solidFill>
                <a:latin typeface="宋体" panose="02010600030101010101" pitchFamily="2" charset="-122"/>
                <a:ea typeface="宋体" panose="02010600030101010101" pitchFamily="2" charset="-122"/>
              </a:defRPr>
            </a:lvl2pPr>
            <a:lvl3pPr marL="1143000" indent="-228600">
              <a:defRPr sz="1600">
                <a:solidFill>
                  <a:schemeClr val="tx1"/>
                </a:solidFill>
                <a:latin typeface="宋体" panose="02010600030101010101" pitchFamily="2" charset="-122"/>
                <a:ea typeface="宋体" panose="02010600030101010101" pitchFamily="2" charset="-122"/>
              </a:defRPr>
            </a:lvl3pPr>
            <a:lvl4pPr marL="1600200" indent="-228600">
              <a:defRPr sz="1600">
                <a:solidFill>
                  <a:schemeClr val="tx1"/>
                </a:solidFill>
                <a:latin typeface="宋体" panose="02010600030101010101" pitchFamily="2" charset="-122"/>
                <a:ea typeface="宋体" panose="02010600030101010101" pitchFamily="2" charset="-122"/>
              </a:defRPr>
            </a:lvl4pPr>
            <a:lvl5pPr marL="2057400" indent="-228600">
              <a:defRPr sz="16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fontAlgn="auto">
              <a:spcBef>
                <a:spcPts val="0"/>
              </a:spcBef>
              <a:spcAft>
                <a:spcPts val="0"/>
              </a:spcAft>
              <a:buFont typeface="Arial" panose="020B0604020202020204" pitchFamily="34" charset="0"/>
              <a:buNone/>
              <a:defRPr/>
            </a:pPr>
            <a:endParaRPr lang="zh-CN" altLang="en-US" sz="2000" dirty="0">
              <a:latin typeface="Arial" panose="020B0604020202020204" pitchFamily="34" charset="0"/>
            </a:endParaRPr>
          </a:p>
        </p:txBody>
      </p:sp>
      <p:grpSp>
        <p:nvGrpSpPr>
          <p:cNvPr id="25" name="组合 24">
            <a:extLst>
              <a:ext uri="{FF2B5EF4-FFF2-40B4-BE49-F238E27FC236}">
                <a16:creationId xmlns="" xmlns:a16="http://schemas.microsoft.com/office/drawing/2014/main" id="{115355F9-98AD-423E-8C7E-C1B963BF2A2B}"/>
              </a:ext>
            </a:extLst>
          </p:cNvPr>
          <p:cNvGrpSpPr/>
          <p:nvPr/>
        </p:nvGrpSpPr>
        <p:grpSpPr>
          <a:xfrm>
            <a:off x="710438" y="99649"/>
            <a:ext cx="5385562" cy="724780"/>
            <a:chOff x="710438" y="99649"/>
            <a:chExt cx="2606223" cy="724780"/>
          </a:xfrm>
        </p:grpSpPr>
        <p:sp>
          <p:nvSpPr>
            <p:cNvPr id="26" name="矩形 25">
              <a:extLst>
                <a:ext uri="{FF2B5EF4-FFF2-40B4-BE49-F238E27FC236}">
                  <a16:creationId xmlns="" xmlns:a16="http://schemas.microsoft.com/office/drawing/2014/main" id="{D62114D3-8C49-4250-B67E-CA829EC60472}"/>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27" name="矩形 26">
              <a:extLst>
                <a:ext uri="{FF2B5EF4-FFF2-40B4-BE49-F238E27FC236}">
                  <a16:creationId xmlns="" xmlns:a16="http://schemas.microsoft.com/office/drawing/2014/main" id="{40A61944-6207-4DAE-BF48-083C535239B1}"/>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成都通用航空产业园概况</a:t>
              </a:r>
            </a:p>
          </p:txBody>
        </p:sp>
      </p:grpSp>
      <p:sp>
        <p:nvSpPr>
          <p:cNvPr id="28" name="任意多边形: 形状 9">
            <a:extLst>
              <a:ext uri="{FF2B5EF4-FFF2-40B4-BE49-F238E27FC236}">
                <a16:creationId xmlns="" xmlns:a16="http://schemas.microsoft.com/office/drawing/2014/main" id="{9894F87F-8897-4529-9ACB-51B632B5D781}"/>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 xmlns:a16="http://schemas.microsoft.com/office/drawing/2014/main" id="{8B48ABE4-513E-449B-A1AA-45886C3B123E}"/>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1000"/>
                                        <p:tgtEl>
                                          <p:spTgt spid="17"/>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par>
                          <p:cTn id="24" fill="hold">
                            <p:stCondLst>
                              <p:cond delay="4500"/>
                            </p:stCondLst>
                            <p:childTnLst>
                              <p:par>
                                <p:cTn id="25" presetID="2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1000"/>
                                        <p:tgtEl>
                                          <p:spTgt spid="16"/>
                                        </p:tgtEl>
                                      </p:cBhvr>
                                    </p:animEffect>
                                  </p:childTnLst>
                                </p:cTn>
                              </p:par>
                            </p:childTnLst>
                          </p:cTn>
                        </p:par>
                        <p:par>
                          <p:cTn id="28" fill="hold">
                            <p:stCondLst>
                              <p:cond delay="5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1000"/>
                                        <p:tgtEl>
                                          <p:spTgt spid="22"/>
                                        </p:tgtEl>
                                      </p:cBhvr>
                                    </p:animEffect>
                                  </p:childTnLst>
                                </p:cTn>
                              </p:par>
                            </p:childTnLst>
                          </p:cTn>
                        </p:par>
                        <p:par>
                          <p:cTn id="32" fill="hold">
                            <p:stCondLst>
                              <p:cond delay="6500"/>
                            </p:stCondLst>
                            <p:childTnLst>
                              <p:par>
                                <p:cTn id="33" presetID="22" presetClass="entr" presetSubtype="4"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1000"/>
                                        <p:tgtEl>
                                          <p:spTgt spid="21"/>
                                        </p:tgtEl>
                                      </p:cBhvr>
                                    </p:animEffect>
                                  </p:childTnLst>
                                </p:cTn>
                              </p:par>
                            </p:childTnLst>
                          </p:cTn>
                        </p:par>
                        <p:par>
                          <p:cTn id="36" fill="hold">
                            <p:stCondLst>
                              <p:cond delay="7500"/>
                            </p:stCondLst>
                            <p:childTnLst>
                              <p:par>
                                <p:cTn id="37" presetID="22" presetClass="entr" presetSubtype="4"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矩形 2"/>
          <p:cNvSpPr>
            <a:spLocks noChangeArrowheads="1"/>
          </p:cNvSpPr>
          <p:nvPr/>
        </p:nvSpPr>
        <p:spPr bwMode="auto">
          <a:xfrm>
            <a:off x="619858" y="1818042"/>
            <a:ext cx="4328660" cy="2554545"/>
          </a:xfrm>
          <a:prstGeom prst="rect">
            <a:avLst/>
          </a:prstGeom>
          <a:noFill/>
          <a:ln>
            <a:noFill/>
          </a:ln>
        </p:spPr>
        <p:txBody>
          <a:bodyPr wrap="square">
            <a:spAutoFit/>
          </a:bodyPr>
          <a:lstStyle/>
          <a:p>
            <a:pPr marL="285750" indent="-285750" algn="just" fontAlgn="auto">
              <a:lnSpc>
                <a:spcPts val="3200"/>
              </a:lnSpc>
              <a:spcBef>
                <a:spcPts val="0"/>
              </a:spcBef>
              <a:spcAft>
                <a:spcPts val="0"/>
              </a:spcAft>
              <a:buFont typeface="Wingdings" panose="05000000000000000000" pitchFamily="2" charset="2"/>
              <a:buChar char="l"/>
              <a:defRPr/>
            </a:pP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 </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已取得长</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20km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、宽</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10km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、高</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900m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本场空域</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a:p>
            <a:pPr algn="just" fontAlgn="auto">
              <a:lnSpc>
                <a:spcPts val="3200"/>
              </a:lnSpc>
              <a:spcBef>
                <a:spcPts val="0"/>
              </a:spcBef>
              <a:spcAft>
                <a:spcPts val="0"/>
              </a:spcAft>
              <a:defRPr/>
            </a:pP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a:p>
            <a:pPr marL="285750" indent="-285750" algn="just" fontAlgn="auto">
              <a:lnSpc>
                <a:spcPts val="3200"/>
              </a:lnSpc>
              <a:spcBef>
                <a:spcPts val="0"/>
              </a:spcBef>
              <a:spcAft>
                <a:spcPts val="0"/>
              </a:spcAft>
              <a:buFont typeface="Wingdings" panose="05000000000000000000" pitchFamily="2" charset="2"/>
              <a:buChar char="l"/>
              <a:defRPr/>
            </a:pP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 </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正在申请一个长</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25km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、宽</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10km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、高</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1.5km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和一个长</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25km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、宽</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10km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、高</a:t>
            </a:r>
            <a:r>
              <a:rPr lang="en-US" altLang="zh-CN" sz="1600" b="1" dirty="0">
                <a:solidFill>
                  <a:schemeClr val="bg1">
                    <a:lumMod val="50000"/>
                  </a:schemeClr>
                </a:solidFill>
                <a:latin typeface="微软雅黑" panose="020B0503020204020204" pitchFamily="34" charset="-122"/>
                <a:ea typeface="微软雅黑" panose="020B0503020204020204" pitchFamily="34" charset="-122"/>
              </a:rPr>
              <a:t>4km</a:t>
            </a: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试飞空域</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a:t>
            </a:r>
          </a:p>
        </p:txBody>
      </p:sp>
      <p:grpSp>
        <p:nvGrpSpPr>
          <p:cNvPr id="12" name="组合 11">
            <a:extLst>
              <a:ext uri="{FF2B5EF4-FFF2-40B4-BE49-F238E27FC236}">
                <a16:creationId xmlns="" xmlns:a16="http://schemas.microsoft.com/office/drawing/2014/main" id="{B21A3723-8B50-4E99-BA7E-D7FD5D552278}"/>
              </a:ext>
            </a:extLst>
          </p:cNvPr>
          <p:cNvGrpSpPr/>
          <p:nvPr/>
        </p:nvGrpSpPr>
        <p:grpSpPr>
          <a:xfrm>
            <a:off x="710438" y="99649"/>
            <a:ext cx="5385562" cy="724780"/>
            <a:chOff x="710438" y="99649"/>
            <a:chExt cx="2606223" cy="724780"/>
          </a:xfrm>
        </p:grpSpPr>
        <p:sp>
          <p:nvSpPr>
            <p:cNvPr id="14" name="矩形 13">
              <a:extLst>
                <a:ext uri="{FF2B5EF4-FFF2-40B4-BE49-F238E27FC236}">
                  <a16:creationId xmlns="" xmlns:a16="http://schemas.microsoft.com/office/drawing/2014/main" id="{274CDD50-0C63-4AB7-A4BF-9B9BBE87E5E7}"/>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16" name="矩形 15">
              <a:extLst>
                <a:ext uri="{FF2B5EF4-FFF2-40B4-BE49-F238E27FC236}">
                  <a16:creationId xmlns="" xmlns:a16="http://schemas.microsoft.com/office/drawing/2014/main" id="{2EB4D347-EC52-449E-97B7-8A8202A894B9}"/>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成都通用航空产业园投资环境</a:t>
              </a:r>
            </a:p>
          </p:txBody>
        </p:sp>
      </p:grpSp>
      <p:sp>
        <p:nvSpPr>
          <p:cNvPr id="17" name="任意多边形: 形状 9">
            <a:extLst>
              <a:ext uri="{FF2B5EF4-FFF2-40B4-BE49-F238E27FC236}">
                <a16:creationId xmlns="" xmlns:a16="http://schemas.microsoft.com/office/drawing/2014/main" id="{70059955-75CB-4CCA-97E2-540FC1E4FC17}"/>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 xmlns:a16="http://schemas.microsoft.com/office/drawing/2014/main" id="{282F2551-EC29-4468-A81A-0DF33D9858ED}"/>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
        <p:nvSpPr>
          <p:cNvPr id="19" name="矩形 18">
            <a:extLst>
              <a:ext uri="{FF2B5EF4-FFF2-40B4-BE49-F238E27FC236}">
                <a16:creationId xmlns="" xmlns:a16="http://schemas.microsoft.com/office/drawing/2014/main" id="{0CA19DA8-45FB-41A5-8680-8D2C8FB15D72}"/>
              </a:ext>
            </a:extLst>
          </p:cNvPr>
          <p:cNvSpPr/>
          <p:nvPr/>
        </p:nvSpPr>
        <p:spPr>
          <a:xfrm>
            <a:off x="4165785" y="125267"/>
            <a:ext cx="1608133" cy="369332"/>
          </a:xfrm>
          <a:prstGeom prst="rect">
            <a:avLst/>
          </a:prstGeom>
        </p:spPr>
        <p:txBody>
          <a:bodyPr wrap="none">
            <a:spAutoFit/>
          </a:bodyPr>
          <a:lstStyle/>
          <a:p>
            <a:pPr algn="just"/>
            <a:r>
              <a:rPr lang="en-US" altLang="zh-CN" b="1" kern="100" dirty="0">
                <a:solidFill>
                  <a:srgbClr val="C49500"/>
                </a:solidFill>
                <a:latin typeface="微软雅黑" panose="020B0503020204020204" pitchFamily="34" charset="-122"/>
                <a:ea typeface="微软雅黑" panose="020B0503020204020204" pitchFamily="34" charset="-122"/>
                <a:sym typeface="+mn-lt"/>
              </a:rPr>
              <a:t>——</a:t>
            </a:r>
            <a:r>
              <a:rPr lang="zh-CN" altLang="en-US" b="1" kern="100" dirty="0">
                <a:solidFill>
                  <a:srgbClr val="C49500"/>
                </a:solidFill>
                <a:latin typeface="微软雅黑" panose="020B0503020204020204" pitchFamily="34" charset="-122"/>
                <a:ea typeface="微软雅黑" panose="020B0503020204020204" pitchFamily="34" charset="-122"/>
                <a:sym typeface="+mn-lt"/>
              </a:rPr>
              <a:t>空域最优</a:t>
            </a:r>
          </a:p>
        </p:txBody>
      </p:sp>
      <p:grpSp>
        <p:nvGrpSpPr>
          <p:cNvPr id="20" name="组合 19"/>
          <p:cNvGrpSpPr/>
          <p:nvPr/>
        </p:nvGrpSpPr>
        <p:grpSpPr>
          <a:xfrm>
            <a:off x="5306258" y="1204857"/>
            <a:ext cx="6481869" cy="4902035"/>
            <a:chOff x="5306258" y="1204857"/>
            <a:chExt cx="6481869" cy="4902035"/>
          </a:xfrm>
        </p:grpSpPr>
        <p:pic>
          <p:nvPicPr>
            <p:cNvPr id="13" name="图片 12" descr="距离图 - 副本.jpg"/>
            <p:cNvPicPr>
              <a:picLocks noChangeAspect="1"/>
            </p:cNvPicPr>
            <p:nvPr/>
          </p:nvPicPr>
          <p:blipFill>
            <a:blip r:embed="rId4"/>
            <a:stretch>
              <a:fillRect/>
            </a:stretch>
          </p:blipFill>
          <p:spPr>
            <a:xfrm>
              <a:off x="5306258" y="1204857"/>
              <a:ext cx="6481869" cy="4563481"/>
            </a:xfrm>
            <a:prstGeom prst="rect">
              <a:avLst/>
            </a:prstGeom>
          </p:spPr>
        </p:pic>
        <p:sp>
          <p:nvSpPr>
            <p:cNvPr id="15" name="TextBox 14"/>
            <p:cNvSpPr txBox="1"/>
            <p:nvPr/>
          </p:nvSpPr>
          <p:spPr>
            <a:xfrm>
              <a:off x="6949439" y="5768338"/>
              <a:ext cx="4163209" cy="338554"/>
            </a:xfrm>
            <a:prstGeom prst="rect">
              <a:avLst/>
            </a:prstGeom>
            <a:noFill/>
          </p:spPr>
          <p:txBody>
            <a:bodyPr wrap="square" rtlCol="0">
              <a:spAutoFit/>
            </a:bodyPr>
            <a:lstStyle/>
            <a:p>
              <a:r>
                <a:rPr lang="zh-CN" altLang="en-US" sz="1600" b="1" dirty="0" smtClean="0">
                  <a:solidFill>
                    <a:schemeClr val="bg1">
                      <a:lumMod val="50000"/>
                    </a:schemeClr>
                  </a:solidFill>
                  <a:latin typeface="微软雅黑" panose="020B0503020204020204" pitchFamily="34" charset="-122"/>
                  <a:ea typeface="微软雅黑" panose="020B0503020204020204" pitchFamily="34" charset="-122"/>
                </a:rPr>
                <a:t>成都（金堂）通用机场与周边关系图</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10" presetClass="entr" presetSubtype="0" fill="hold" grpId="0" nodeType="withEffect">
                                  <p:stCondLst>
                                    <p:cond delay="0"/>
                                  </p:stCondLst>
                                  <p:iterate type="lt">
                                    <p:tmPct val="5000"/>
                                  </p:iterate>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1512"/>
                                        </p:tgtEl>
                                        <p:attrNameLst>
                                          <p:attrName>style.visibility</p:attrName>
                                        </p:attrNameLst>
                                      </p:cBhvr>
                                      <p:to>
                                        <p:strVal val="visible"/>
                                      </p:to>
                                    </p:set>
                                    <p:animEffect transition="in" filter="fade">
                                      <p:cBhvr>
                                        <p:cTn id="21" dur="1500"/>
                                        <p:tgtEl>
                                          <p:spTgt spid="21512"/>
                                        </p:tgtEl>
                                      </p:cBhvr>
                                    </p:animEffect>
                                    <p:anim calcmode="lin" valueType="num">
                                      <p:cBhvr>
                                        <p:cTn id="22" dur="1500" fill="hold"/>
                                        <p:tgtEl>
                                          <p:spTgt spid="21512"/>
                                        </p:tgtEl>
                                        <p:attrNameLst>
                                          <p:attrName>ppt_x</p:attrName>
                                        </p:attrNameLst>
                                      </p:cBhvr>
                                      <p:tavLst>
                                        <p:tav tm="0">
                                          <p:val>
                                            <p:strVal val="#ppt_x"/>
                                          </p:val>
                                        </p:tav>
                                        <p:tav tm="100000">
                                          <p:val>
                                            <p:strVal val="#ppt_x"/>
                                          </p:val>
                                        </p:tav>
                                      </p:tavLst>
                                    </p:anim>
                                    <p:anim calcmode="lin" valueType="num">
                                      <p:cBhvr>
                                        <p:cTn id="23" dur="1500" fill="hold"/>
                                        <p:tgtEl>
                                          <p:spTgt spid="21512"/>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P spid="17" grpId="0" animBg="1"/>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94"/>
          <p:cNvGrpSpPr/>
          <p:nvPr/>
        </p:nvGrpSpPr>
        <p:grpSpPr>
          <a:xfrm>
            <a:off x="595910" y="1397059"/>
            <a:ext cx="4519632" cy="510202"/>
            <a:chOff x="462729" y="1551064"/>
            <a:chExt cx="4042886" cy="510202"/>
          </a:xfrm>
        </p:grpSpPr>
        <p:sp>
          <p:nvSpPr>
            <p:cNvPr id="92" name="矩形: 圆角 1">
              <a:extLst>
                <a:ext uri="{FF2B5EF4-FFF2-40B4-BE49-F238E27FC236}">
                  <a16:creationId xmlns="" xmlns:a16="http://schemas.microsoft.com/office/drawing/2014/main" id="{4EDD3B2E-50F4-484F-BDE0-F6921F192B5F}"/>
                </a:ext>
              </a:extLst>
            </p:cNvPr>
            <p:cNvSpPr/>
            <p:nvPr/>
          </p:nvSpPr>
          <p:spPr>
            <a:xfrm>
              <a:off x="462729" y="1551064"/>
              <a:ext cx="4042886" cy="510202"/>
            </a:xfrm>
            <a:prstGeom prst="roundRect">
              <a:avLst>
                <a:gd name="adj" fmla="val 3459"/>
              </a:avLst>
            </a:prstGeom>
            <a:solidFill>
              <a:srgbClr val="AF8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panose="020B0503020204020204" pitchFamily="34" charset="-122"/>
              </a:endParaRPr>
            </a:p>
          </p:txBody>
        </p:sp>
        <p:sp>
          <p:nvSpPr>
            <p:cNvPr id="86" name="矩形 85"/>
            <p:cNvSpPr/>
            <p:nvPr/>
          </p:nvSpPr>
          <p:spPr>
            <a:xfrm>
              <a:off x="1330037" y="1591937"/>
              <a:ext cx="2122650" cy="400110"/>
            </a:xfrm>
            <a:prstGeom prst="rect">
              <a:avLst/>
            </a:prstGeom>
          </p:spPr>
          <p:txBody>
            <a:bodyPr wrap="none">
              <a:spAutoFit/>
            </a:bodyPr>
            <a:lstStyle/>
            <a:p>
              <a:pPr algn="ctr"/>
              <a:r>
                <a:rPr lang="zh-CN" altLang="zh-CN" sz="2000" b="1" spc="133" dirty="0">
                  <a:solidFill>
                    <a:schemeClr val="bg1"/>
                  </a:solidFill>
                  <a:latin typeface="微软雅黑" pitchFamily="34" charset="-122"/>
                  <a:ea typeface="微软雅黑" pitchFamily="34" charset="-122"/>
                </a:rPr>
                <a:t>多式联运物流格局</a:t>
              </a:r>
              <a:endParaRPr lang="en-US" altLang="zh-CN" sz="2000" b="1" spc="133" dirty="0">
                <a:solidFill>
                  <a:schemeClr val="bg1"/>
                </a:solidFill>
                <a:latin typeface="微软雅黑" pitchFamily="34" charset="-122"/>
                <a:ea typeface="微软雅黑" pitchFamily="34" charset="-122"/>
              </a:endParaRPr>
            </a:p>
          </p:txBody>
        </p:sp>
      </p:grpSp>
      <p:sp>
        <p:nvSpPr>
          <p:cNvPr id="67" name="AutoShape 2" descr="http://img4.imgtn.bdimg.com/it/u=829866929,803582117&amp;fm=26&amp;gp=0.jpg"/>
          <p:cNvSpPr>
            <a:spLocks noChangeAspect="1" noChangeArrowheads="1"/>
          </p:cNvSpPr>
          <p:nvPr/>
        </p:nvSpPr>
        <p:spPr bwMode="auto">
          <a:xfrm>
            <a:off x="207433" y="364548"/>
            <a:ext cx="406400" cy="670552"/>
          </a:xfrm>
          <a:prstGeom prst="rect">
            <a:avLst/>
          </a:prstGeom>
          <a:noFill/>
        </p:spPr>
        <p:txBody>
          <a:bodyPr vert="horz" wrap="square" lIns="121920" tIns="60960" rIns="121920" bIns="60960" numCol="1" anchor="t" anchorCtr="0" compatLnSpc="1">
            <a:prstTxWarp prst="textNoShape">
              <a:avLst/>
            </a:prstTxWarp>
          </a:bodyPr>
          <a:lstStyle/>
          <a:p>
            <a:endParaRPr lang="zh-CN" altLang="en-US" sz="2400"/>
          </a:p>
        </p:txBody>
      </p:sp>
      <p:grpSp>
        <p:nvGrpSpPr>
          <p:cNvPr id="154" name="PA-组合 207">
            <a:extLst>
              <a:ext uri="{FF2B5EF4-FFF2-40B4-BE49-F238E27FC236}">
                <a16:creationId xmlns="" xmlns:a16="http://schemas.microsoft.com/office/drawing/2014/main" id="{463AF575-621D-4CB0-985B-3A8A187A3670}"/>
              </a:ext>
            </a:extLst>
          </p:cNvPr>
          <p:cNvGrpSpPr/>
          <p:nvPr>
            <p:custDataLst>
              <p:tags r:id="rId1"/>
            </p:custDataLst>
          </p:nvPr>
        </p:nvGrpSpPr>
        <p:grpSpPr>
          <a:xfrm>
            <a:off x="865794" y="2029342"/>
            <a:ext cx="4277184" cy="4315430"/>
            <a:chOff x="-2300604" y="7455906"/>
            <a:chExt cx="4267705" cy="4305866"/>
          </a:xfrm>
        </p:grpSpPr>
        <p:sp>
          <p:nvSpPr>
            <p:cNvPr id="155" name="PA-矩形 21">
              <a:extLst>
                <a:ext uri="{FF2B5EF4-FFF2-40B4-BE49-F238E27FC236}">
                  <a16:creationId xmlns="" xmlns:a16="http://schemas.microsoft.com/office/drawing/2014/main" id="{038849B6-0943-4356-AF3E-78D7E5DC8DC7}"/>
                </a:ext>
              </a:extLst>
            </p:cNvPr>
            <p:cNvSpPr>
              <a:spLocks/>
            </p:cNvSpPr>
            <p:nvPr>
              <p:custDataLst>
                <p:tags r:id="rId8"/>
              </p:custDataLst>
            </p:nvPr>
          </p:nvSpPr>
          <p:spPr>
            <a:xfrm>
              <a:off x="-1647736" y="7455906"/>
              <a:ext cx="2766826" cy="361220"/>
            </a:xfrm>
            <a:prstGeom prst="rect">
              <a:avLst/>
            </a:prstGeom>
            <a:noFill/>
          </p:spPr>
          <p:txBody>
            <a:bodyPr wrap="square">
              <a:spAutoFit/>
            </a:bodyPr>
            <a:lstStyle/>
            <a:p>
              <a:pPr>
                <a:lnSpc>
                  <a:spcPct val="120000"/>
                </a:lnSpc>
              </a:pPr>
              <a:endParaRPr lang="en-US" altLang="zh-CN" sz="1600"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sp>
          <p:nvSpPr>
            <p:cNvPr id="163" name="PA-任意多边形 57">
              <a:extLst>
                <a:ext uri="{FF2B5EF4-FFF2-40B4-BE49-F238E27FC236}">
                  <a16:creationId xmlns="" xmlns:a16="http://schemas.microsoft.com/office/drawing/2014/main" id="{E1A1FA00-EC07-44BB-912B-0E0261CCF3D6}"/>
                </a:ext>
              </a:extLst>
            </p:cNvPr>
            <p:cNvSpPr/>
            <p:nvPr>
              <p:custDataLst>
                <p:tags r:id="rId9"/>
              </p:custDataLst>
            </p:nvPr>
          </p:nvSpPr>
          <p:spPr>
            <a:xfrm>
              <a:off x="-1868656" y="8228838"/>
              <a:ext cx="3519017" cy="786086"/>
            </a:xfrm>
            <a:custGeom>
              <a:avLst/>
              <a:gdLst>
                <a:gd name="connsiteX0" fmla="*/ 0 w 3309257"/>
                <a:gd name="connsiteY0" fmla="*/ 0 h 725715"/>
                <a:gd name="connsiteX1" fmla="*/ 3309257 w 3309257"/>
                <a:gd name="connsiteY1" fmla="*/ 725715 h 725715"/>
              </a:gdLst>
              <a:ahLst/>
              <a:cxnLst>
                <a:cxn ang="0">
                  <a:pos x="connsiteX0" y="connsiteY0"/>
                </a:cxn>
                <a:cxn ang="0">
                  <a:pos x="connsiteX1" y="connsiteY1"/>
                </a:cxn>
              </a:cxnLst>
              <a:rect l="l" t="t" r="r" b="b"/>
              <a:pathLst>
                <a:path w="3309257" h="725715">
                  <a:moveTo>
                    <a:pt x="0" y="0"/>
                  </a:moveTo>
                  <a:lnTo>
                    <a:pt x="3309257" y="725715"/>
                  </a:lnTo>
                </a:path>
              </a:pathLst>
            </a:custGeom>
            <a:noFill/>
            <a:ln>
              <a:solidFill>
                <a:srgbClr val="00AA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panose="020B0503020204020204" pitchFamily="34" charset="-122"/>
              </a:endParaRPr>
            </a:p>
          </p:txBody>
        </p:sp>
        <p:sp>
          <p:nvSpPr>
            <p:cNvPr id="164" name="PA-任意多边形 58">
              <a:extLst>
                <a:ext uri="{FF2B5EF4-FFF2-40B4-BE49-F238E27FC236}">
                  <a16:creationId xmlns="" xmlns:a16="http://schemas.microsoft.com/office/drawing/2014/main" id="{B70E6A3D-FE97-46F0-A6C1-B7D596192DAF}"/>
                </a:ext>
              </a:extLst>
            </p:cNvPr>
            <p:cNvSpPr/>
            <p:nvPr>
              <p:custDataLst>
                <p:tags r:id="rId10"/>
              </p:custDataLst>
            </p:nvPr>
          </p:nvSpPr>
          <p:spPr>
            <a:xfrm>
              <a:off x="-1954196" y="10669821"/>
              <a:ext cx="3472454" cy="725715"/>
            </a:xfrm>
            <a:custGeom>
              <a:avLst/>
              <a:gdLst>
                <a:gd name="connsiteX0" fmla="*/ 0 w 3309257"/>
                <a:gd name="connsiteY0" fmla="*/ 0 h 725715"/>
                <a:gd name="connsiteX1" fmla="*/ 3309257 w 3309257"/>
                <a:gd name="connsiteY1" fmla="*/ 725715 h 725715"/>
              </a:gdLst>
              <a:ahLst/>
              <a:cxnLst>
                <a:cxn ang="0">
                  <a:pos x="connsiteX0" y="connsiteY0"/>
                </a:cxn>
                <a:cxn ang="0">
                  <a:pos x="connsiteX1" y="connsiteY1"/>
                </a:cxn>
              </a:cxnLst>
              <a:rect l="l" t="t" r="r" b="b"/>
              <a:pathLst>
                <a:path w="3309257" h="725715">
                  <a:moveTo>
                    <a:pt x="0" y="0"/>
                  </a:moveTo>
                  <a:lnTo>
                    <a:pt x="3309257" y="725715"/>
                  </a:lnTo>
                </a:path>
              </a:pathLst>
            </a:custGeom>
            <a:noFill/>
            <a:ln>
              <a:solidFill>
                <a:srgbClr val="00AA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panose="020B0503020204020204" pitchFamily="34" charset="-122"/>
              </a:endParaRPr>
            </a:p>
          </p:txBody>
        </p:sp>
        <p:sp>
          <p:nvSpPr>
            <p:cNvPr id="165" name="PA-任意多边形 59">
              <a:extLst>
                <a:ext uri="{FF2B5EF4-FFF2-40B4-BE49-F238E27FC236}">
                  <a16:creationId xmlns="" xmlns:a16="http://schemas.microsoft.com/office/drawing/2014/main" id="{465720CF-F2A8-42B1-B5D0-D893BD6989DB}"/>
                </a:ext>
              </a:extLst>
            </p:cNvPr>
            <p:cNvSpPr/>
            <p:nvPr>
              <p:custDataLst>
                <p:tags r:id="rId11"/>
              </p:custDataLst>
            </p:nvPr>
          </p:nvSpPr>
          <p:spPr>
            <a:xfrm flipV="1">
              <a:off x="-1954197" y="9401900"/>
              <a:ext cx="3621185" cy="735726"/>
            </a:xfrm>
            <a:custGeom>
              <a:avLst/>
              <a:gdLst>
                <a:gd name="connsiteX0" fmla="*/ 0 w 3309257"/>
                <a:gd name="connsiteY0" fmla="*/ 0 h 725715"/>
                <a:gd name="connsiteX1" fmla="*/ 3309257 w 3309257"/>
                <a:gd name="connsiteY1" fmla="*/ 725715 h 725715"/>
              </a:gdLst>
              <a:ahLst/>
              <a:cxnLst>
                <a:cxn ang="0">
                  <a:pos x="connsiteX0" y="connsiteY0"/>
                </a:cxn>
                <a:cxn ang="0">
                  <a:pos x="connsiteX1" y="connsiteY1"/>
                </a:cxn>
              </a:cxnLst>
              <a:rect l="l" t="t" r="r" b="b"/>
              <a:pathLst>
                <a:path w="3309257" h="725715">
                  <a:moveTo>
                    <a:pt x="0" y="0"/>
                  </a:moveTo>
                  <a:lnTo>
                    <a:pt x="3309257" y="725715"/>
                  </a:lnTo>
                </a:path>
              </a:pathLst>
            </a:custGeom>
            <a:noFill/>
            <a:ln>
              <a:solidFill>
                <a:srgbClr val="00AA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panose="020B0503020204020204" pitchFamily="34" charset="-122"/>
              </a:endParaRPr>
            </a:p>
          </p:txBody>
        </p:sp>
        <p:grpSp>
          <p:nvGrpSpPr>
            <p:cNvPr id="166" name="组合 165">
              <a:extLst>
                <a:ext uri="{FF2B5EF4-FFF2-40B4-BE49-F238E27FC236}">
                  <a16:creationId xmlns="" xmlns:a16="http://schemas.microsoft.com/office/drawing/2014/main" id="{FBAD44D0-8CC3-470D-9A9A-63B5834F3531}"/>
                </a:ext>
              </a:extLst>
            </p:cNvPr>
            <p:cNvGrpSpPr/>
            <p:nvPr/>
          </p:nvGrpSpPr>
          <p:grpSpPr>
            <a:xfrm>
              <a:off x="-2300604" y="7772010"/>
              <a:ext cx="495376" cy="495377"/>
              <a:chOff x="6902897" y="2066160"/>
              <a:chExt cx="887440" cy="887441"/>
            </a:xfrm>
            <a:solidFill>
              <a:srgbClr val="309D96"/>
            </a:solidFill>
          </p:grpSpPr>
          <p:sp>
            <p:nvSpPr>
              <p:cNvPr id="176" name="PA-black-airplane_16537">
                <a:extLst>
                  <a:ext uri="{FF2B5EF4-FFF2-40B4-BE49-F238E27FC236}">
                    <a16:creationId xmlns="" xmlns:a16="http://schemas.microsoft.com/office/drawing/2014/main" id="{599C76AC-2688-449A-B69E-13817CF5A4B0}"/>
                  </a:ext>
                </a:extLst>
              </p:cNvPr>
              <p:cNvSpPr>
                <a:spLocks noChangeAspect="1"/>
              </p:cNvSpPr>
              <p:nvPr>
                <p:custDataLst>
                  <p:tags r:id="rId18"/>
                </p:custDataLst>
              </p:nvPr>
            </p:nvSpPr>
            <p:spPr bwMode="auto">
              <a:xfrm>
                <a:off x="7041775" y="2260701"/>
                <a:ext cx="609686" cy="577808"/>
              </a:xfrm>
              <a:custGeom>
                <a:avLst/>
                <a:gdLst>
                  <a:gd name="T0" fmla="*/ 3025 w 3403"/>
                  <a:gd name="T1" fmla="*/ 97 h 3230"/>
                  <a:gd name="T2" fmla="*/ 2115 w 3403"/>
                  <a:gd name="T3" fmla="*/ 701 h 3230"/>
                  <a:gd name="T4" fmla="*/ 1903 w 3403"/>
                  <a:gd name="T5" fmla="*/ 468 h 3230"/>
                  <a:gd name="T6" fmla="*/ 2010 w 3403"/>
                  <a:gd name="T7" fmla="*/ 232 h 3230"/>
                  <a:gd name="T8" fmla="*/ 1758 w 3403"/>
                  <a:gd name="T9" fmla="*/ 258 h 3230"/>
                  <a:gd name="T10" fmla="*/ 1402 w 3403"/>
                  <a:gd name="T11" fmla="*/ 463 h 3230"/>
                  <a:gd name="T12" fmla="*/ 1066 w 3403"/>
                  <a:gd name="T13" fmla="*/ 281 h 3230"/>
                  <a:gd name="T14" fmla="*/ 1174 w 3403"/>
                  <a:gd name="T15" fmla="*/ 88 h 3230"/>
                  <a:gd name="T16" fmla="*/ 808 w 3403"/>
                  <a:gd name="T17" fmla="*/ 166 h 3230"/>
                  <a:gd name="T18" fmla="*/ 543 w 3403"/>
                  <a:gd name="T19" fmla="*/ 298 h 3230"/>
                  <a:gd name="T20" fmla="*/ 88 w 3403"/>
                  <a:gd name="T21" fmla="*/ 259 h 3230"/>
                  <a:gd name="T22" fmla="*/ 17 w 3403"/>
                  <a:gd name="T23" fmla="*/ 392 h 3230"/>
                  <a:gd name="T24" fmla="*/ 1455 w 3403"/>
                  <a:gd name="T25" fmla="*/ 1190 h 3230"/>
                  <a:gd name="T26" fmla="*/ 675 w 3403"/>
                  <a:gd name="T27" fmla="*/ 2064 h 3230"/>
                  <a:gd name="T28" fmla="*/ 343 w 3403"/>
                  <a:gd name="T29" fmla="*/ 2106 h 3230"/>
                  <a:gd name="T30" fmla="*/ 16 w 3403"/>
                  <a:gd name="T31" fmla="*/ 2229 h 3230"/>
                  <a:gd name="T32" fmla="*/ 450 w 3403"/>
                  <a:gd name="T33" fmla="*/ 2556 h 3230"/>
                  <a:gd name="T34" fmla="*/ 751 w 3403"/>
                  <a:gd name="T35" fmla="*/ 3027 h 3230"/>
                  <a:gd name="T36" fmla="*/ 887 w 3403"/>
                  <a:gd name="T37" fmla="*/ 2925 h 3230"/>
                  <a:gd name="T38" fmla="*/ 886 w 3403"/>
                  <a:gd name="T39" fmla="*/ 2682 h 3230"/>
                  <a:gd name="T40" fmla="*/ 1876 w 3403"/>
                  <a:gd name="T41" fmla="*/ 1694 h 3230"/>
                  <a:gd name="T42" fmla="*/ 2620 w 3403"/>
                  <a:gd name="T43" fmla="*/ 3058 h 3230"/>
                  <a:gd name="T44" fmla="*/ 2792 w 3403"/>
                  <a:gd name="T45" fmla="*/ 2914 h 3230"/>
                  <a:gd name="T46" fmla="*/ 2878 w 3403"/>
                  <a:gd name="T47" fmla="*/ 2564 h 3230"/>
                  <a:gd name="T48" fmla="*/ 3139 w 3403"/>
                  <a:gd name="T49" fmla="*/ 2303 h 3230"/>
                  <a:gd name="T50" fmla="*/ 2860 w 3403"/>
                  <a:gd name="T51" fmla="*/ 2224 h 3230"/>
                  <a:gd name="T52" fmla="*/ 2724 w 3403"/>
                  <a:gd name="T53" fmla="*/ 1988 h 3230"/>
                  <a:gd name="T54" fmla="*/ 2885 w 3403"/>
                  <a:gd name="T55" fmla="*/ 1735 h 3230"/>
                  <a:gd name="T56" fmla="*/ 3078 w 3403"/>
                  <a:gd name="T57" fmla="*/ 1530 h 3230"/>
                  <a:gd name="T58" fmla="*/ 2732 w 3403"/>
                  <a:gd name="T59" fmla="*/ 1409 h 3230"/>
                  <a:gd name="T60" fmla="*/ 2572 w 3403"/>
                  <a:gd name="T61" fmla="*/ 1228 h 3230"/>
                  <a:gd name="T62" fmla="*/ 3241 w 3403"/>
                  <a:gd name="T63" fmla="*/ 456 h 3230"/>
                  <a:gd name="T64" fmla="*/ 3399 w 3403"/>
                  <a:gd name="T65" fmla="*/ 191 h 3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3" h="3230">
                    <a:moveTo>
                      <a:pt x="3231" y="22"/>
                    </a:moveTo>
                    <a:cubicBezTo>
                      <a:pt x="3165" y="21"/>
                      <a:pt x="3087" y="36"/>
                      <a:pt x="3025" y="97"/>
                    </a:cubicBezTo>
                    <a:lnTo>
                      <a:pt x="2361" y="659"/>
                    </a:lnTo>
                    <a:cubicBezTo>
                      <a:pt x="2300" y="711"/>
                      <a:pt x="2190" y="729"/>
                      <a:pt x="2115" y="701"/>
                    </a:cubicBezTo>
                    <a:lnTo>
                      <a:pt x="1956" y="639"/>
                    </a:lnTo>
                    <a:cubicBezTo>
                      <a:pt x="1882" y="611"/>
                      <a:pt x="1858" y="534"/>
                      <a:pt x="1903" y="468"/>
                    </a:cubicBezTo>
                    <a:lnTo>
                      <a:pt x="2015" y="303"/>
                    </a:lnTo>
                    <a:cubicBezTo>
                      <a:pt x="2037" y="272"/>
                      <a:pt x="2028" y="249"/>
                      <a:pt x="2010" y="232"/>
                    </a:cubicBezTo>
                    <a:cubicBezTo>
                      <a:pt x="1979" y="201"/>
                      <a:pt x="1893" y="177"/>
                      <a:pt x="1841" y="199"/>
                    </a:cubicBezTo>
                    <a:cubicBezTo>
                      <a:pt x="1793" y="220"/>
                      <a:pt x="1758" y="258"/>
                      <a:pt x="1758" y="258"/>
                    </a:cubicBezTo>
                    <a:lnTo>
                      <a:pt x="1643" y="383"/>
                    </a:lnTo>
                    <a:cubicBezTo>
                      <a:pt x="1588" y="442"/>
                      <a:pt x="1481" y="478"/>
                      <a:pt x="1402" y="463"/>
                    </a:cubicBezTo>
                    <a:lnTo>
                      <a:pt x="1131" y="413"/>
                    </a:lnTo>
                    <a:cubicBezTo>
                      <a:pt x="1052" y="398"/>
                      <a:pt x="1023" y="339"/>
                      <a:pt x="1066" y="281"/>
                    </a:cubicBezTo>
                    <a:lnTo>
                      <a:pt x="1143" y="177"/>
                    </a:lnTo>
                    <a:cubicBezTo>
                      <a:pt x="1170" y="141"/>
                      <a:pt x="1177" y="112"/>
                      <a:pt x="1174" y="88"/>
                    </a:cubicBezTo>
                    <a:cubicBezTo>
                      <a:pt x="1167" y="35"/>
                      <a:pt x="1068" y="0"/>
                      <a:pt x="1008" y="15"/>
                    </a:cubicBezTo>
                    <a:cubicBezTo>
                      <a:pt x="947" y="30"/>
                      <a:pt x="860" y="106"/>
                      <a:pt x="808" y="166"/>
                    </a:cubicBezTo>
                    <a:lnTo>
                      <a:pt x="783" y="194"/>
                    </a:lnTo>
                    <a:cubicBezTo>
                      <a:pt x="731" y="254"/>
                      <a:pt x="623" y="300"/>
                      <a:pt x="543" y="298"/>
                    </a:cubicBezTo>
                    <a:lnTo>
                      <a:pt x="315" y="289"/>
                    </a:lnTo>
                    <a:cubicBezTo>
                      <a:pt x="235" y="286"/>
                      <a:pt x="136" y="255"/>
                      <a:pt x="88" y="259"/>
                    </a:cubicBezTo>
                    <a:cubicBezTo>
                      <a:pt x="63" y="261"/>
                      <a:pt x="39" y="274"/>
                      <a:pt x="22" y="310"/>
                    </a:cubicBezTo>
                    <a:cubicBezTo>
                      <a:pt x="22" y="310"/>
                      <a:pt x="6" y="352"/>
                      <a:pt x="17" y="392"/>
                    </a:cubicBezTo>
                    <a:cubicBezTo>
                      <a:pt x="30" y="436"/>
                      <a:pt x="128" y="482"/>
                      <a:pt x="198" y="521"/>
                    </a:cubicBezTo>
                    <a:cubicBezTo>
                      <a:pt x="508" y="689"/>
                      <a:pt x="1174" y="1042"/>
                      <a:pt x="1455" y="1190"/>
                    </a:cubicBezTo>
                    <a:cubicBezTo>
                      <a:pt x="1525" y="1227"/>
                      <a:pt x="1534" y="1301"/>
                      <a:pt x="1474" y="1354"/>
                    </a:cubicBezTo>
                    <a:lnTo>
                      <a:pt x="675" y="2064"/>
                    </a:lnTo>
                    <a:cubicBezTo>
                      <a:pt x="615" y="2117"/>
                      <a:pt x="503" y="2145"/>
                      <a:pt x="426" y="2126"/>
                    </a:cubicBezTo>
                    <a:lnTo>
                      <a:pt x="343" y="2106"/>
                    </a:lnTo>
                    <a:cubicBezTo>
                      <a:pt x="265" y="2087"/>
                      <a:pt x="171" y="2068"/>
                      <a:pt x="138" y="2084"/>
                    </a:cubicBezTo>
                    <a:cubicBezTo>
                      <a:pt x="106" y="2100"/>
                      <a:pt x="33" y="2160"/>
                      <a:pt x="16" y="2229"/>
                    </a:cubicBezTo>
                    <a:cubicBezTo>
                      <a:pt x="0" y="2297"/>
                      <a:pt x="113" y="2381"/>
                      <a:pt x="187" y="2411"/>
                    </a:cubicBezTo>
                    <a:cubicBezTo>
                      <a:pt x="276" y="2448"/>
                      <a:pt x="384" y="2486"/>
                      <a:pt x="450" y="2556"/>
                    </a:cubicBezTo>
                    <a:cubicBezTo>
                      <a:pt x="534" y="2647"/>
                      <a:pt x="587" y="2760"/>
                      <a:pt x="619" y="2847"/>
                    </a:cubicBezTo>
                    <a:cubicBezTo>
                      <a:pt x="647" y="2922"/>
                      <a:pt x="693" y="3036"/>
                      <a:pt x="751" y="3027"/>
                    </a:cubicBezTo>
                    <a:cubicBezTo>
                      <a:pt x="800" y="3019"/>
                      <a:pt x="841" y="2975"/>
                      <a:pt x="841" y="2975"/>
                    </a:cubicBezTo>
                    <a:cubicBezTo>
                      <a:pt x="841" y="2975"/>
                      <a:pt x="861" y="2953"/>
                      <a:pt x="887" y="2925"/>
                    </a:cubicBezTo>
                    <a:cubicBezTo>
                      <a:pt x="912" y="2897"/>
                      <a:pt x="917" y="2812"/>
                      <a:pt x="898" y="2734"/>
                    </a:cubicBezTo>
                    <a:lnTo>
                      <a:pt x="886" y="2682"/>
                    </a:lnTo>
                    <a:cubicBezTo>
                      <a:pt x="867" y="2604"/>
                      <a:pt x="902" y="2500"/>
                      <a:pt x="963" y="2449"/>
                    </a:cubicBezTo>
                    <a:lnTo>
                      <a:pt x="1876" y="1694"/>
                    </a:lnTo>
                    <a:cubicBezTo>
                      <a:pt x="1938" y="1643"/>
                      <a:pt x="2014" y="1661"/>
                      <a:pt x="2046" y="1735"/>
                    </a:cubicBezTo>
                    <a:lnTo>
                      <a:pt x="2620" y="3058"/>
                    </a:lnTo>
                    <a:cubicBezTo>
                      <a:pt x="2652" y="3131"/>
                      <a:pt x="2767" y="3230"/>
                      <a:pt x="2792" y="3154"/>
                    </a:cubicBezTo>
                    <a:cubicBezTo>
                      <a:pt x="2806" y="3111"/>
                      <a:pt x="2810" y="3037"/>
                      <a:pt x="2792" y="2914"/>
                    </a:cubicBezTo>
                    <a:cubicBezTo>
                      <a:pt x="2792" y="2914"/>
                      <a:pt x="2786" y="2856"/>
                      <a:pt x="2779" y="2784"/>
                    </a:cubicBezTo>
                    <a:cubicBezTo>
                      <a:pt x="2771" y="2713"/>
                      <a:pt x="2815" y="2614"/>
                      <a:pt x="2878" y="2564"/>
                    </a:cubicBezTo>
                    <a:lnTo>
                      <a:pt x="3064" y="2414"/>
                    </a:lnTo>
                    <a:cubicBezTo>
                      <a:pt x="3064" y="2414"/>
                      <a:pt x="3118" y="2373"/>
                      <a:pt x="3139" y="2303"/>
                    </a:cubicBezTo>
                    <a:cubicBezTo>
                      <a:pt x="3160" y="2230"/>
                      <a:pt x="3103" y="2133"/>
                      <a:pt x="3056" y="2140"/>
                    </a:cubicBezTo>
                    <a:cubicBezTo>
                      <a:pt x="3009" y="2147"/>
                      <a:pt x="2924" y="2194"/>
                      <a:pt x="2860" y="2224"/>
                    </a:cubicBezTo>
                    <a:cubicBezTo>
                      <a:pt x="2796" y="2253"/>
                      <a:pt x="2739" y="2213"/>
                      <a:pt x="2734" y="2133"/>
                    </a:cubicBezTo>
                    <a:lnTo>
                      <a:pt x="2724" y="1988"/>
                    </a:lnTo>
                    <a:cubicBezTo>
                      <a:pt x="2719" y="1908"/>
                      <a:pt x="2769" y="1808"/>
                      <a:pt x="2837" y="1765"/>
                    </a:cubicBezTo>
                    <a:lnTo>
                      <a:pt x="2885" y="1735"/>
                    </a:lnTo>
                    <a:cubicBezTo>
                      <a:pt x="2953" y="1692"/>
                      <a:pt x="3053" y="1607"/>
                      <a:pt x="3078" y="1531"/>
                    </a:cubicBezTo>
                    <a:cubicBezTo>
                      <a:pt x="3078" y="1531"/>
                      <a:pt x="3078" y="1531"/>
                      <a:pt x="3078" y="1530"/>
                    </a:cubicBezTo>
                    <a:cubicBezTo>
                      <a:pt x="3103" y="1454"/>
                      <a:pt x="3027" y="1359"/>
                      <a:pt x="2970" y="1355"/>
                    </a:cubicBezTo>
                    <a:cubicBezTo>
                      <a:pt x="2914" y="1351"/>
                      <a:pt x="2809" y="1389"/>
                      <a:pt x="2732" y="1409"/>
                    </a:cubicBezTo>
                    <a:cubicBezTo>
                      <a:pt x="2656" y="1429"/>
                      <a:pt x="2587" y="1381"/>
                      <a:pt x="2579" y="1301"/>
                    </a:cubicBezTo>
                    <a:lnTo>
                      <a:pt x="2572" y="1228"/>
                    </a:lnTo>
                    <a:cubicBezTo>
                      <a:pt x="2564" y="1148"/>
                      <a:pt x="2605" y="1040"/>
                      <a:pt x="2664" y="985"/>
                    </a:cubicBezTo>
                    <a:lnTo>
                      <a:pt x="3241" y="456"/>
                    </a:lnTo>
                    <a:cubicBezTo>
                      <a:pt x="3300" y="402"/>
                      <a:pt x="3385" y="301"/>
                      <a:pt x="3396" y="222"/>
                    </a:cubicBezTo>
                    <a:cubicBezTo>
                      <a:pt x="3398" y="212"/>
                      <a:pt x="3399" y="202"/>
                      <a:pt x="3399" y="191"/>
                    </a:cubicBezTo>
                    <a:cubicBezTo>
                      <a:pt x="3403" y="111"/>
                      <a:pt x="3311" y="24"/>
                      <a:pt x="3231" y="22"/>
                    </a:cubicBezTo>
                    <a:close/>
                  </a:path>
                </a:pathLst>
              </a:custGeom>
              <a:solidFill>
                <a:srgbClr val="00AAFF"/>
              </a:solidFill>
              <a:ln>
                <a:solidFill>
                  <a:srgbClr val="00AAFF"/>
                </a:solidFill>
              </a:ln>
            </p:spPr>
            <p:txBody>
              <a:bodyPr/>
              <a:lstStyle/>
              <a:p>
                <a:endParaRPr lang="zh-CN" altLang="en-US">
                  <a:ea typeface="Microsoft YaHei" panose="020B0503020204020204" pitchFamily="34" charset="-122"/>
                </a:endParaRPr>
              </a:p>
            </p:txBody>
          </p:sp>
          <p:sp>
            <p:nvSpPr>
              <p:cNvPr id="177" name="PA-椭圆 62">
                <a:extLst>
                  <a:ext uri="{FF2B5EF4-FFF2-40B4-BE49-F238E27FC236}">
                    <a16:creationId xmlns="" xmlns:a16="http://schemas.microsoft.com/office/drawing/2014/main" id="{D2F8559E-285B-46A7-A396-82E1947BEF65}"/>
                  </a:ext>
                </a:extLst>
              </p:cNvPr>
              <p:cNvSpPr/>
              <p:nvPr>
                <p:custDataLst>
                  <p:tags r:id="rId19"/>
                </p:custDataLst>
              </p:nvPr>
            </p:nvSpPr>
            <p:spPr>
              <a:xfrm>
                <a:off x="6902897" y="2066160"/>
                <a:ext cx="887440" cy="887441"/>
              </a:xfrm>
              <a:prstGeom prst="ellipse">
                <a:avLst/>
              </a:prstGeom>
              <a:noFill/>
              <a:ln w="38100">
                <a:solidFill>
                  <a:srgbClr val="00A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grpSp>
          <p:nvGrpSpPr>
            <p:cNvPr id="167" name="组合 166">
              <a:extLst>
                <a:ext uri="{FF2B5EF4-FFF2-40B4-BE49-F238E27FC236}">
                  <a16:creationId xmlns="" xmlns:a16="http://schemas.microsoft.com/office/drawing/2014/main" id="{3821AF9F-B102-4A15-996C-596023EEA8F6}"/>
                </a:ext>
              </a:extLst>
            </p:cNvPr>
            <p:cNvGrpSpPr/>
            <p:nvPr/>
          </p:nvGrpSpPr>
          <p:grpSpPr>
            <a:xfrm>
              <a:off x="-2254390" y="10138358"/>
              <a:ext cx="495376" cy="495376"/>
              <a:chOff x="7172123" y="3511615"/>
              <a:chExt cx="887440" cy="887440"/>
            </a:xfrm>
            <a:solidFill>
              <a:srgbClr val="309D96"/>
            </a:solidFill>
          </p:grpSpPr>
          <p:sp>
            <p:nvSpPr>
              <p:cNvPr id="174" name="PA-ice-train_66551">
                <a:extLst>
                  <a:ext uri="{FF2B5EF4-FFF2-40B4-BE49-F238E27FC236}">
                    <a16:creationId xmlns="" xmlns:a16="http://schemas.microsoft.com/office/drawing/2014/main" id="{DCB52147-59B8-46F7-91FF-C8E9D5ED263B}"/>
                  </a:ext>
                </a:extLst>
              </p:cNvPr>
              <p:cNvSpPr>
                <a:spLocks noChangeAspect="1"/>
              </p:cNvSpPr>
              <p:nvPr>
                <p:custDataLst>
                  <p:tags r:id="rId16"/>
                </p:custDataLst>
              </p:nvPr>
            </p:nvSpPr>
            <p:spPr bwMode="auto">
              <a:xfrm>
                <a:off x="7396321" y="3674895"/>
                <a:ext cx="466825" cy="609685"/>
              </a:xfrm>
              <a:custGeom>
                <a:avLst/>
                <a:gdLst>
                  <a:gd name="connsiteX0" fmla="*/ 380564 w 465691"/>
                  <a:gd name="connsiteY0" fmla="*/ 543283 h 608203"/>
                  <a:gd name="connsiteX1" fmla="*/ 435425 w 465691"/>
                  <a:gd name="connsiteY1" fmla="*/ 584896 h 608203"/>
                  <a:gd name="connsiteX2" fmla="*/ 437888 w 465691"/>
                  <a:gd name="connsiteY2" fmla="*/ 603033 h 608203"/>
                  <a:gd name="connsiteX3" fmla="*/ 427612 w 465691"/>
                  <a:gd name="connsiteY3" fmla="*/ 608203 h 608203"/>
                  <a:gd name="connsiteX4" fmla="*/ 419714 w 465691"/>
                  <a:gd name="connsiteY4" fmla="*/ 605491 h 608203"/>
                  <a:gd name="connsiteX5" fmla="*/ 349567 w 465691"/>
                  <a:gd name="connsiteY5" fmla="*/ 552267 h 608203"/>
                  <a:gd name="connsiteX6" fmla="*/ 380564 w 465691"/>
                  <a:gd name="connsiteY6" fmla="*/ 543283 h 608203"/>
                  <a:gd name="connsiteX7" fmla="*/ 85092 w 465691"/>
                  <a:gd name="connsiteY7" fmla="*/ 543283 h 608203"/>
                  <a:gd name="connsiteX8" fmla="*/ 116066 w 465691"/>
                  <a:gd name="connsiteY8" fmla="*/ 552267 h 608203"/>
                  <a:gd name="connsiteX9" fmla="*/ 45972 w 465691"/>
                  <a:gd name="connsiteY9" fmla="*/ 605576 h 608203"/>
                  <a:gd name="connsiteX10" fmla="*/ 38080 w 465691"/>
                  <a:gd name="connsiteY10" fmla="*/ 608203 h 608203"/>
                  <a:gd name="connsiteX11" fmla="*/ 27812 w 465691"/>
                  <a:gd name="connsiteY11" fmla="*/ 603118 h 608203"/>
                  <a:gd name="connsiteX12" fmla="*/ 30273 w 465691"/>
                  <a:gd name="connsiteY12" fmla="*/ 584981 h 608203"/>
                  <a:gd name="connsiteX13" fmla="*/ 232852 w 465691"/>
                  <a:gd name="connsiteY13" fmla="*/ 467213 h 608203"/>
                  <a:gd name="connsiteX14" fmla="*/ 255504 w 465691"/>
                  <a:gd name="connsiteY14" fmla="*/ 489900 h 608203"/>
                  <a:gd name="connsiteX15" fmla="*/ 232852 w 465691"/>
                  <a:gd name="connsiteY15" fmla="*/ 512587 h 608203"/>
                  <a:gd name="connsiteX16" fmla="*/ 210200 w 465691"/>
                  <a:gd name="connsiteY16" fmla="*/ 489900 h 608203"/>
                  <a:gd name="connsiteX17" fmla="*/ 232852 w 465691"/>
                  <a:gd name="connsiteY17" fmla="*/ 467213 h 608203"/>
                  <a:gd name="connsiteX18" fmla="*/ 436969 w 465691"/>
                  <a:gd name="connsiteY18" fmla="*/ 384221 h 608203"/>
                  <a:gd name="connsiteX19" fmla="*/ 232859 w 465691"/>
                  <a:gd name="connsiteY19" fmla="*/ 459167 h 608203"/>
                  <a:gd name="connsiteX20" fmla="*/ 28664 w 465691"/>
                  <a:gd name="connsiteY20" fmla="*/ 384306 h 608203"/>
                  <a:gd name="connsiteX21" fmla="*/ 26626 w 465691"/>
                  <a:gd name="connsiteY21" fmla="*/ 402958 h 608203"/>
                  <a:gd name="connsiteX22" fmla="*/ 49296 w 465691"/>
                  <a:gd name="connsiteY22" fmla="*/ 473749 h 608203"/>
                  <a:gd name="connsiteX23" fmla="*/ 159841 w 465691"/>
                  <a:gd name="connsiteY23" fmla="*/ 517835 h 608203"/>
                  <a:gd name="connsiteX24" fmla="*/ 305877 w 465691"/>
                  <a:gd name="connsiteY24" fmla="*/ 517835 h 608203"/>
                  <a:gd name="connsiteX25" fmla="*/ 416422 w 465691"/>
                  <a:gd name="connsiteY25" fmla="*/ 473749 h 608203"/>
                  <a:gd name="connsiteX26" fmla="*/ 439092 w 465691"/>
                  <a:gd name="connsiteY26" fmla="*/ 402958 h 608203"/>
                  <a:gd name="connsiteX27" fmla="*/ 436969 w 465691"/>
                  <a:gd name="connsiteY27" fmla="*/ 384221 h 608203"/>
                  <a:gd name="connsiteX28" fmla="*/ 313941 w 465691"/>
                  <a:gd name="connsiteY28" fmla="*/ 295175 h 608203"/>
                  <a:gd name="connsiteX29" fmla="*/ 350015 w 465691"/>
                  <a:gd name="connsiteY29" fmla="*/ 295175 h 608203"/>
                  <a:gd name="connsiteX30" fmla="*/ 360879 w 465691"/>
                  <a:gd name="connsiteY30" fmla="*/ 301112 h 608203"/>
                  <a:gd name="connsiteX31" fmla="*/ 361898 w 465691"/>
                  <a:gd name="connsiteY31" fmla="*/ 313327 h 608203"/>
                  <a:gd name="connsiteX32" fmla="*/ 329474 w 465691"/>
                  <a:gd name="connsiteY32" fmla="*/ 387292 h 608203"/>
                  <a:gd name="connsiteX33" fmla="*/ 317591 w 465691"/>
                  <a:gd name="connsiteY33" fmla="*/ 395096 h 608203"/>
                  <a:gd name="connsiteX34" fmla="*/ 281517 w 465691"/>
                  <a:gd name="connsiteY34" fmla="*/ 395096 h 608203"/>
                  <a:gd name="connsiteX35" fmla="*/ 270653 w 465691"/>
                  <a:gd name="connsiteY35" fmla="*/ 389158 h 608203"/>
                  <a:gd name="connsiteX36" fmla="*/ 269634 w 465691"/>
                  <a:gd name="connsiteY36" fmla="*/ 376859 h 608203"/>
                  <a:gd name="connsiteX37" fmla="*/ 302058 w 465691"/>
                  <a:gd name="connsiteY37" fmla="*/ 302978 h 608203"/>
                  <a:gd name="connsiteX38" fmla="*/ 313941 w 465691"/>
                  <a:gd name="connsiteY38" fmla="*/ 295175 h 608203"/>
                  <a:gd name="connsiteX39" fmla="*/ 115690 w 465691"/>
                  <a:gd name="connsiteY39" fmla="*/ 295175 h 608203"/>
                  <a:gd name="connsiteX40" fmla="*/ 151763 w 465691"/>
                  <a:gd name="connsiteY40" fmla="*/ 295175 h 608203"/>
                  <a:gd name="connsiteX41" fmla="*/ 163646 w 465691"/>
                  <a:gd name="connsiteY41" fmla="*/ 302978 h 608203"/>
                  <a:gd name="connsiteX42" fmla="*/ 195136 w 465691"/>
                  <a:gd name="connsiteY42" fmla="*/ 374738 h 608203"/>
                  <a:gd name="connsiteX43" fmla="*/ 197428 w 465691"/>
                  <a:gd name="connsiteY43" fmla="*/ 382118 h 608203"/>
                  <a:gd name="connsiteX44" fmla="*/ 184442 w 465691"/>
                  <a:gd name="connsiteY44" fmla="*/ 395096 h 608203"/>
                  <a:gd name="connsiteX45" fmla="*/ 184187 w 465691"/>
                  <a:gd name="connsiteY45" fmla="*/ 395096 h 608203"/>
                  <a:gd name="connsiteX46" fmla="*/ 148113 w 465691"/>
                  <a:gd name="connsiteY46" fmla="*/ 395096 h 608203"/>
                  <a:gd name="connsiteX47" fmla="*/ 136230 w 465691"/>
                  <a:gd name="connsiteY47" fmla="*/ 387292 h 608203"/>
                  <a:gd name="connsiteX48" fmla="*/ 103806 w 465691"/>
                  <a:gd name="connsiteY48" fmla="*/ 313327 h 608203"/>
                  <a:gd name="connsiteX49" fmla="*/ 104825 w 465691"/>
                  <a:gd name="connsiteY49" fmla="*/ 301112 h 608203"/>
                  <a:gd name="connsiteX50" fmla="*/ 115690 w 465691"/>
                  <a:gd name="connsiteY50" fmla="*/ 295175 h 608203"/>
                  <a:gd name="connsiteX51" fmla="*/ 135393 w 465691"/>
                  <a:gd name="connsiteY51" fmla="*/ 72894 h 608203"/>
                  <a:gd name="connsiteX52" fmla="*/ 330311 w 465691"/>
                  <a:gd name="connsiteY52" fmla="*/ 72894 h 608203"/>
                  <a:gd name="connsiteX53" fmla="*/ 382436 w 465691"/>
                  <a:gd name="connsiteY53" fmla="*/ 96214 h 608203"/>
                  <a:gd name="connsiteX54" fmla="*/ 395085 w 465691"/>
                  <a:gd name="connsiteY54" fmla="*/ 151842 h 608203"/>
                  <a:gd name="connsiteX55" fmla="*/ 388039 w 465691"/>
                  <a:gd name="connsiteY55" fmla="*/ 186949 h 608203"/>
                  <a:gd name="connsiteX56" fmla="*/ 297881 w 465691"/>
                  <a:gd name="connsiteY56" fmla="*/ 260810 h 608203"/>
                  <a:gd name="connsiteX57" fmla="*/ 167823 w 465691"/>
                  <a:gd name="connsiteY57" fmla="*/ 260810 h 608203"/>
                  <a:gd name="connsiteX58" fmla="*/ 77665 w 465691"/>
                  <a:gd name="connsiteY58" fmla="*/ 186949 h 608203"/>
                  <a:gd name="connsiteX59" fmla="*/ 70619 w 465691"/>
                  <a:gd name="connsiteY59" fmla="*/ 151842 h 608203"/>
                  <a:gd name="connsiteX60" fmla="*/ 83353 w 465691"/>
                  <a:gd name="connsiteY60" fmla="*/ 96214 h 608203"/>
                  <a:gd name="connsiteX61" fmla="*/ 135393 w 465691"/>
                  <a:gd name="connsiteY61" fmla="*/ 72894 h 608203"/>
                  <a:gd name="connsiteX62" fmla="*/ 176058 w 465691"/>
                  <a:gd name="connsiteY62" fmla="*/ 25858 h 608203"/>
                  <a:gd name="connsiteX63" fmla="*/ 61862 w 465691"/>
                  <a:gd name="connsiteY63" fmla="*/ 70621 h 608203"/>
                  <a:gd name="connsiteX64" fmla="*/ 34862 w 465691"/>
                  <a:gd name="connsiteY64" fmla="*/ 141158 h 608203"/>
                  <a:gd name="connsiteX65" fmla="*/ 93361 w 465691"/>
                  <a:gd name="connsiteY65" fmla="*/ 269599 h 608203"/>
                  <a:gd name="connsiteX66" fmla="*/ 97012 w 465691"/>
                  <a:gd name="connsiteY66" fmla="*/ 287233 h 608203"/>
                  <a:gd name="connsiteX67" fmla="*/ 33249 w 465691"/>
                  <a:gd name="connsiteY67" fmla="*/ 328182 h 608203"/>
                  <a:gd name="connsiteX68" fmla="*/ 31126 w 465691"/>
                  <a:gd name="connsiteY68" fmla="*/ 357855 h 608203"/>
                  <a:gd name="connsiteX69" fmla="*/ 232859 w 465691"/>
                  <a:gd name="connsiteY69" fmla="*/ 433309 h 608203"/>
                  <a:gd name="connsiteX70" fmla="*/ 434592 w 465691"/>
                  <a:gd name="connsiteY70" fmla="*/ 357855 h 608203"/>
                  <a:gd name="connsiteX71" fmla="*/ 432469 w 465691"/>
                  <a:gd name="connsiteY71" fmla="*/ 327673 h 608203"/>
                  <a:gd name="connsiteX72" fmla="*/ 368791 w 465691"/>
                  <a:gd name="connsiteY72" fmla="*/ 287318 h 608203"/>
                  <a:gd name="connsiteX73" fmla="*/ 372527 w 465691"/>
                  <a:gd name="connsiteY73" fmla="*/ 269599 h 608203"/>
                  <a:gd name="connsiteX74" fmla="*/ 430856 w 465691"/>
                  <a:gd name="connsiteY74" fmla="*/ 141158 h 608203"/>
                  <a:gd name="connsiteX75" fmla="*/ 403856 w 465691"/>
                  <a:gd name="connsiteY75" fmla="*/ 70621 h 608203"/>
                  <a:gd name="connsiteX76" fmla="*/ 289660 w 465691"/>
                  <a:gd name="connsiteY76" fmla="*/ 25858 h 608203"/>
                  <a:gd name="connsiteX77" fmla="*/ 176058 w 465691"/>
                  <a:gd name="connsiteY77" fmla="*/ 0 h 608203"/>
                  <a:gd name="connsiteX78" fmla="*/ 289660 w 465691"/>
                  <a:gd name="connsiteY78" fmla="*/ 0 h 608203"/>
                  <a:gd name="connsiteX79" fmla="*/ 422705 w 465691"/>
                  <a:gd name="connsiteY79" fmla="*/ 52818 h 608203"/>
                  <a:gd name="connsiteX80" fmla="*/ 456667 w 465691"/>
                  <a:gd name="connsiteY80" fmla="*/ 143277 h 608203"/>
                  <a:gd name="connsiteX81" fmla="*/ 464818 w 465691"/>
                  <a:gd name="connsiteY81" fmla="*/ 399736 h 608203"/>
                  <a:gd name="connsiteX82" fmla="*/ 435865 w 465691"/>
                  <a:gd name="connsiteY82" fmla="*/ 490875 h 608203"/>
                  <a:gd name="connsiteX83" fmla="*/ 305792 w 465691"/>
                  <a:gd name="connsiteY83" fmla="*/ 543777 h 608203"/>
                  <a:gd name="connsiteX84" fmla="*/ 159841 w 465691"/>
                  <a:gd name="connsiteY84" fmla="*/ 543777 h 608203"/>
                  <a:gd name="connsiteX85" fmla="*/ 29853 w 465691"/>
                  <a:gd name="connsiteY85" fmla="*/ 490875 h 608203"/>
                  <a:gd name="connsiteX86" fmla="*/ 900 w 465691"/>
                  <a:gd name="connsiteY86" fmla="*/ 399736 h 608203"/>
                  <a:gd name="connsiteX87" fmla="*/ 8966 w 465691"/>
                  <a:gd name="connsiteY87" fmla="*/ 143277 h 608203"/>
                  <a:gd name="connsiteX88" fmla="*/ 43013 w 465691"/>
                  <a:gd name="connsiteY88" fmla="*/ 52902 h 608203"/>
                  <a:gd name="connsiteX89" fmla="*/ 176058 w 465691"/>
                  <a:gd name="connsiteY89"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1" h="608203">
                    <a:moveTo>
                      <a:pt x="380564" y="543283"/>
                    </a:moveTo>
                    <a:lnTo>
                      <a:pt x="435425" y="584896"/>
                    </a:lnTo>
                    <a:cubicBezTo>
                      <a:pt x="441115" y="589304"/>
                      <a:pt x="442219" y="597355"/>
                      <a:pt x="437888" y="603033"/>
                    </a:cubicBezTo>
                    <a:cubicBezTo>
                      <a:pt x="435340" y="606423"/>
                      <a:pt x="431434" y="608203"/>
                      <a:pt x="427612" y="608203"/>
                    </a:cubicBezTo>
                    <a:cubicBezTo>
                      <a:pt x="424810" y="608203"/>
                      <a:pt x="422092" y="607356"/>
                      <a:pt x="419714" y="605491"/>
                    </a:cubicBezTo>
                    <a:lnTo>
                      <a:pt x="349567" y="552267"/>
                    </a:lnTo>
                    <a:cubicBezTo>
                      <a:pt x="360352" y="550063"/>
                      <a:pt x="370628" y="547012"/>
                      <a:pt x="380564" y="543283"/>
                    </a:cubicBezTo>
                    <a:close/>
                    <a:moveTo>
                      <a:pt x="85092" y="543283"/>
                    </a:moveTo>
                    <a:cubicBezTo>
                      <a:pt x="95021" y="547012"/>
                      <a:pt x="105289" y="550063"/>
                      <a:pt x="116066" y="552267"/>
                    </a:cubicBezTo>
                    <a:lnTo>
                      <a:pt x="45972" y="605576"/>
                    </a:lnTo>
                    <a:cubicBezTo>
                      <a:pt x="43596" y="607356"/>
                      <a:pt x="40880" y="608203"/>
                      <a:pt x="38080" y="608203"/>
                    </a:cubicBezTo>
                    <a:cubicBezTo>
                      <a:pt x="34261" y="608203"/>
                      <a:pt x="30358" y="606423"/>
                      <a:pt x="27812" y="603118"/>
                    </a:cubicBezTo>
                    <a:cubicBezTo>
                      <a:pt x="23484" y="597440"/>
                      <a:pt x="24587" y="589304"/>
                      <a:pt x="30273" y="584981"/>
                    </a:cubicBezTo>
                    <a:close/>
                    <a:moveTo>
                      <a:pt x="232852" y="467213"/>
                    </a:moveTo>
                    <a:cubicBezTo>
                      <a:pt x="245362" y="467213"/>
                      <a:pt x="255504" y="477370"/>
                      <a:pt x="255504" y="489900"/>
                    </a:cubicBezTo>
                    <a:cubicBezTo>
                      <a:pt x="255504" y="502430"/>
                      <a:pt x="245362" y="512587"/>
                      <a:pt x="232852" y="512587"/>
                    </a:cubicBezTo>
                    <a:cubicBezTo>
                      <a:pt x="220342" y="512587"/>
                      <a:pt x="210200" y="502430"/>
                      <a:pt x="210200" y="489900"/>
                    </a:cubicBezTo>
                    <a:cubicBezTo>
                      <a:pt x="210200" y="477370"/>
                      <a:pt x="220342" y="467213"/>
                      <a:pt x="232852" y="467213"/>
                    </a:cubicBezTo>
                    <a:close/>
                    <a:moveTo>
                      <a:pt x="436969" y="384221"/>
                    </a:moveTo>
                    <a:cubicBezTo>
                      <a:pt x="418545" y="411605"/>
                      <a:pt x="367517" y="459167"/>
                      <a:pt x="232859" y="459167"/>
                    </a:cubicBezTo>
                    <a:cubicBezTo>
                      <a:pt x="98201" y="459167"/>
                      <a:pt x="47173" y="411605"/>
                      <a:pt x="28664" y="384306"/>
                    </a:cubicBezTo>
                    <a:cubicBezTo>
                      <a:pt x="27985" y="390749"/>
                      <a:pt x="27306" y="397023"/>
                      <a:pt x="26626" y="402958"/>
                    </a:cubicBezTo>
                    <a:cubicBezTo>
                      <a:pt x="23400" y="428815"/>
                      <a:pt x="31211" y="453317"/>
                      <a:pt x="49296" y="473749"/>
                    </a:cubicBezTo>
                    <a:cubicBezTo>
                      <a:pt x="74088" y="501811"/>
                      <a:pt x="114417" y="517835"/>
                      <a:pt x="159841" y="517835"/>
                    </a:cubicBezTo>
                    <a:lnTo>
                      <a:pt x="305877" y="517835"/>
                    </a:lnTo>
                    <a:cubicBezTo>
                      <a:pt x="351300" y="517835"/>
                      <a:pt x="391630" y="501811"/>
                      <a:pt x="416422" y="473749"/>
                    </a:cubicBezTo>
                    <a:cubicBezTo>
                      <a:pt x="434422" y="453317"/>
                      <a:pt x="442318" y="428815"/>
                      <a:pt x="439092" y="402958"/>
                    </a:cubicBezTo>
                    <a:cubicBezTo>
                      <a:pt x="438412" y="397023"/>
                      <a:pt x="437648" y="390749"/>
                      <a:pt x="436969" y="384221"/>
                    </a:cubicBezTo>
                    <a:close/>
                    <a:moveTo>
                      <a:pt x="313941" y="295175"/>
                    </a:moveTo>
                    <a:lnTo>
                      <a:pt x="350015" y="295175"/>
                    </a:lnTo>
                    <a:cubicBezTo>
                      <a:pt x="354428" y="295175"/>
                      <a:pt x="358502" y="297380"/>
                      <a:pt x="360879" y="301112"/>
                    </a:cubicBezTo>
                    <a:cubicBezTo>
                      <a:pt x="363256" y="304760"/>
                      <a:pt x="363680" y="309340"/>
                      <a:pt x="361898" y="313327"/>
                    </a:cubicBezTo>
                    <a:lnTo>
                      <a:pt x="329474" y="387292"/>
                    </a:lnTo>
                    <a:cubicBezTo>
                      <a:pt x="327437" y="392042"/>
                      <a:pt x="322768" y="395096"/>
                      <a:pt x="317591" y="395096"/>
                    </a:cubicBezTo>
                    <a:lnTo>
                      <a:pt x="281517" y="395096"/>
                    </a:lnTo>
                    <a:cubicBezTo>
                      <a:pt x="277104" y="395096"/>
                      <a:pt x="273030" y="392806"/>
                      <a:pt x="270653" y="389158"/>
                    </a:cubicBezTo>
                    <a:cubicBezTo>
                      <a:pt x="268276" y="385511"/>
                      <a:pt x="267852" y="380930"/>
                      <a:pt x="269634" y="376859"/>
                    </a:cubicBezTo>
                    <a:lnTo>
                      <a:pt x="302058" y="302978"/>
                    </a:lnTo>
                    <a:cubicBezTo>
                      <a:pt x="304095" y="298228"/>
                      <a:pt x="308764" y="295175"/>
                      <a:pt x="313941" y="295175"/>
                    </a:cubicBezTo>
                    <a:close/>
                    <a:moveTo>
                      <a:pt x="115690" y="295175"/>
                    </a:moveTo>
                    <a:lnTo>
                      <a:pt x="151763" y="295175"/>
                    </a:lnTo>
                    <a:cubicBezTo>
                      <a:pt x="156941" y="295175"/>
                      <a:pt x="161609" y="298228"/>
                      <a:pt x="163646" y="302978"/>
                    </a:cubicBezTo>
                    <a:lnTo>
                      <a:pt x="195136" y="374738"/>
                    </a:lnTo>
                    <a:cubicBezTo>
                      <a:pt x="196579" y="376859"/>
                      <a:pt x="197428" y="379319"/>
                      <a:pt x="197428" y="382118"/>
                    </a:cubicBezTo>
                    <a:cubicBezTo>
                      <a:pt x="197428" y="389243"/>
                      <a:pt x="191656" y="395096"/>
                      <a:pt x="184442" y="395096"/>
                    </a:cubicBezTo>
                    <a:lnTo>
                      <a:pt x="184187" y="395096"/>
                    </a:lnTo>
                    <a:lnTo>
                      <a:pt x="148113" y="395096"/>
                    </a:lnTo>
                    <a:cubicBezTo>
                      <a:pt x="142936" y="395096"/>
                      <a:pt x="138352" y="392042"/>
                      <a:pt x="136230" y="387292"/>
                    </a:cubicBezTo>
                    <a:lnTo>
                      <a:pt x="103806" y="313327"/>
                    </a:lnTo>
                    <a:cubicBezTo>
                      <a:pt x="102024" y="309340"/>
                      <a:pt x="102448" y="304760"/>
                      <a:pt x="104825" y="301112"/>
                    </a:cubicBezTo>
                    <a:cubicBezTo>
                      <a:pt x="107202" y="297380"/>
                      <a:pt x="111276" y="295175"/>
                      <a:pt x="115690" y="295175"/>
                    </a:cubicBezTo>
                    <a:close/>
                    <a:moveTo>
                      <a:pt x="135393" y="72894"/>
                    </a:moveTo>
                    <a:lnTo>
                      <a:pt x="330311" y="72894"/>
                    </a:lnTo>
                    <a:cubicBezTo>
                      <a:pt x="351534" y="72894"/>
                      <a:pt x="370041" y="81204"/>
                      <a:pt x="382436" y="96214"/>
                    </a:cubicBezTo>
                    <a:cubicBezTo>
                      <a:pt x="394746" y="111308"/>
                      <a:pt x="399245" y="131066"/>
                      <a:pt x="395085" y="151842"/>
                    </a:cubicBezTo>
                    <a:lnTo>
                      <a:pt x="388039" y="186949"/>
                    </a:lnTo>
                    <a:cubicBezTo>
                      <a:pt x="379889" y="227738"/>
                      <a:pt x="339479" y="260810"/>
                      <a:pt x="297881" y="260810"/>
                    </a:cubicBezTo>
                    <a:lnTo>
                      <a:pt x="167823" y="260810"/>
                    </a:lnTo>
                    <a:cubicBezTo>
                      <a:pt x="126225" y="260810"/>
                      <a:pt x="85815" y="227738"/>
                      <a:pt x="77665" y="186949"/>
                    </a:cubicBezTo>
                    <a:lnTo>
                      <a:pt x="70619" y="151842"/>
                    </a:lnTo>
                    <a:cubicBezTo>
                      <a:pt x="66459" y="131066"/>
                      <a:pt x="70958" y="111308"/>
                      <a:pt x="83353" y="96214"/>
                    </a:cubicBezTo>
                    <a:cubicBezTo>
                      <a:pt x="95748" y="81204"/>
                      <a:pt x="114170" y="72894"/>
                      <a:pt x="135393" y="72894"/>
                    </a:cubicBezTo>
                    <a:close/>
                    <a:moveTo>
                      <a:pt x="176058" y="25858"/>
                    </a:moveTo>
                    <a:cubicBezTo>
                      <a:pt x="130210" y="25858"/>
                      <a:pt x="88606" y="42135"/>
                      <a:pt x="61862" y="70621"/>
                    </a:cubicBezTo>
                    <a:cubicBezTo>
                      <a:pt x="42673" y="90968"/>
                      <a:pt x="33334" y="115385"/>
                      <a:pt x="34862" y="141158"/>
                    </a:cubicBezTo>
                    <a:cubicBezTo>
                      <a:pt x="49975" y="238485"/>
                      <a:pt x="92937" y="269345"/>
                      <a:pt x="93361" y="269599"/>
                    </a:cubicBezTo>
                    <a:cubicBezTo>
                      <a:pt x="99050" y="273584"/>
                      <a:pt x="100748" y="281384"/>
                      <a:pt x="97012" y="287233"/>
                    </a:cubicBezTo>
                    <a:cubicBezTo>
                      <a:pt x="94550" y="291133"/>
                      <a:pt x="63730" y="321908"/>
                      <a:pt x="33249" y="328182"/>
                    </a:cubicBezTo>
                    <a:cubicBezTo>
                      <a:pt x="32655" y="338271"/>
                      <a:pt x="31975" y="348275"/>
                      <a:pt x="31126" y="357855"/>
                    </a:cubicBezTo>
                    <a:cubicBezTo>
                      <a:pt x="38853" y="370911"/>
                      <a:pt x="83258" y="433309"/>
                      <a:pt x="232859" y="433309"/>
                    </a:cubicBezTo>
                    <a:cubicBezTo>
                      <a:pt x="382545" y="433309"/>
                      <a:pt x="426950" y="370826"/>
                      <a:pt x="434592" y="357855"/>
                    </a:cubicBezTo>
                    <a:cubicBezTo>
                      <a:pt x="433828" y="348105"/>
                      <a:pt x="433063" y="338016"/>
                      <a:pt x="432469" y="327673"/>
                    </a:cubicBezTo>
                    <a:cubicBezTo>
                      <a:pt x="401988" y="321230"/>
                      <a:pt x="371338" y="291218"/>
                      <a:pt x="368791" y="287318"/>
                    </a:cubicBezTo>
                    <a:cubicBezTo>
                      <a:pt x="364970" y="281468"/>
                      <a:pt x="366583" y="273499"/>
                      <a:pt x="372527" y="269599"/>
                    </a:cubicBezTo>
                    <a:cubicBezTo>
                      <a:pt x="372866" y="269345"/>
                      <a:pt x="415828" y="238485"/>
                      <a:pt x="430856" y="141158"/>
                    </a:cubicBezTo>
                    <a:cubicBezTo>
                      <a:pt x="432384" y="115385"/>
                      <a:pt x="423045" y="90968"/>
                      <a:pt x="403856" y="70621"/>
                    </a:cubicBezTo>
                    <a:cubicBezTo>
                      <a:pt x="377111" y="42135"/>
                      <a:pt x="335508" y="25858"/>
                      <a:pt x="289660" y="25858"/>
                    </a:cubicBezTo>
                    <a:close/>
                    <a:moveTo>
                      <a:pt x="176058" y="0"/>
                    </a:moveTo>
                    <a:lnTo>
                      <a:pt x="289660" y="0"/>
                    </a:lnTo>
                    <a:cubicBezTo>
                      <a:pt x="342640" y="0"/>
                      <a:pt x="391121" y="19245"/>
                      <a:pt x="422705" y="52818"/>
                    </a:cubicBezTo>
                    <a:cubicBezTo>
                      <a:pt x="446733" y="78336"/>
                      <a:pt x="458789" y="110468"/>
                      <a:pt x="456667" y="143277"/>
                    </a:cubicBezTo>
                    <a:cubicBezTo>
                      <a:pt x="452337" y="214408"/>
                      <a:pt x="455988" y="329454"/>
                      <a:pt x="464818" y="399736"/>
                    </a:cubicBezTo>
                    <a:cubicBezTo>
                      <a:pt x="468893" y="432800"/>
                      <a:pt x="458620" y="465186"/>
                      <a:pt x="435865" y="490875"/>
                    </a:cubicBezTo>
                    <a:cubicBezTo>
                      <a:pt x="406149" y="524447"/>
                      <a:pt x="358687" y="543777"/>
                      <a:pt x="305792" y="543777"/>
                    </a:cubicBezTo>
                    <a:lnTo>
                      <a:pt x="159841" y="543777"/>
                    </a:lnTo>
                    <a:cubicBezTo>
                      <a:pt x="106946" y="543777"/>
                      <a:pt x="59569" y="524447"/>
                      <a:pt x="29853" y="490875"/>
                    </a:cubicBezTo>
                    <a:cubicBezTo>
                      <a:pt x="7098" y="465186"/>
                      <a:pt x="-3260" y="432715"/>
                      <a:pt x="900" y="399736"/>
                    </a:cubicBezTo>
                    <a:cubicBezTo>
                      <a:pt x="9730" y="329454"/>
                      <a:pt x="13381" y="214408"/>
                      <a:pt x="8966" y="143277"/>
                    </a:cubicBezTo>
                    <a:cubicBezTo>
                      <a:pt x="6929" y="110468"/>
                      <a:pt x="18985" y="78336"/>
                      <a:pt x="43013" y="52902"/>
                    </a:cubicBezTo>
                    <a:cubicBezTo>
                      <a:pt x="74597" y="19245"/>
                      <a:pt x="123078" y="0"/>
                      <a:pt x="176058" y="0"/>
                    </a:cubicBezTo>
                    <a:close/>
                  </a:path>
                </a:pathLst>
              </a:custGeom>
              <a:solidFill>
                <a:srgbClr val="00AAFF"/>
              </a:solidFill>
              <a:ln>
                <a:noFill/>
              </a:ln>
            </p:spPr>
            <p:txBody>
              <a:bodyPr/>
              <a:lstStyle/>
              <a:p>
                <a:endParaRPr lang="zh-CN" altLang="en-US">
                  <a:ea typeface="Microsoft YaHei" panose="020B0503020204020204" pitchFamily="34" charset="-122"/>
                </a:endParaRPr>
              </a:p>
            </p:txBody>
          </p:sp>
          <p:sp>
            <p:nvSpPr>
              <p:cNvPr id="175" name="PA-椭圆 65">
                <a:extLst>
                  <a:ext uri="{FF2B5EF4-FFF2-40B4-BE49-F238E27FC236}">
                    <a16:creationId xmlns="" xmlns:a16="http://schemas.microsoft.com/office/drawing/2014/main" id="{099D8515-FEC5-44D5-956B-AD7CE31CE6F2}"/>
                  </a:ext>
                </a:extLst>
              </p:cNvPr>
              <p:cNvSpPr/>
              <p:nvPr>
                <p:custDataLst>
                  <p:tags r:id="rId17"/>
                </p:custDataLst>
              </p:nvPr>
            </p:nvSpPr>
            <p:spPr>
              <a:xfrm>
                <a:off x="7172123" y="3511615"/>
                <a:ext cx="887440" cy="887440"/>
              </a:xfrm>
              <a:prstGeom prst="ellipse">
                <a:avLst/>
              </a:prstGeom>
              <a:noFill/>
              <a:ln w="38100">
                <a:solidFill>
                  <a:srgbClr val="00AA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ea typeface="Microsoft YaHei" panose="020B0503020204020204" pitchFamily="34" charset="-122"/>
                </a:endParaRPr>
              </a:p>
            </p:txBody>
          </p:sp>
        </p:grpSp>
        <p:grpSp>
          <p:nvGrpSpPr>
            <p:cNvPr id="168" name="组合 167">
              <a:extLst>
                <a:ext uri="{FF2B5EF4-FFF2-40B4-BE49-F238E27FC236}">
                  <a16:creationId xmlns="" xmlns:a16="http://schemas.microsoft.com/office/drawing/2014/main" id="{61D19C70-BE44-42CD-B426-E93CE40CA3B8}"/>
                </a:ext>
              </a:extLst>
            </p:cNvPr>
            <p:cNvGrpSpPr/>
            <p:nvPr/>
          </p:nvGrpSpPr>
          <p:grpSpPr>
            <a:xfrm>
              <a:off x="1471725" y="11266396"/>
              <a:ext cx="495376" cy="495376"/>
              <a:chOff x="7172122" y="5211374"/>
              <a:chExt cx="887439" cy="887440"/>
            </a:xfrm>
            <a:solidFill>
              <a:srgbClr val="309D96"/>
            </a:solidFill>
          </p:grpSpPr>
          <p:sp>
            <p:nvSpPr>
              <p:cNvPr id="172" name="PA-椭圆 67">
                <a:extLst>
                  <a:ext uri="{FF2B5EF4-FFF2-40B4-BE49-F238E27FC236}">
                    <a16:creationId xmlns="" xmlns:a16="http://schemas.microsoft.com/office/drawing/2014/main" id="{42290981-C607-44AF-A8D8-A42E2A4942F5}"/>
                  </a:ext>
                </a:extLst>
              </p:cNvPr>
              <p:cNvSpPr/>
              <p:nvPr>
                <p:custDataLst>
                  <p:tags r:id="rId14"/>
                </p:custDataLst>
              </p:nvPr>
            </p:nvSpPr>
            <p:spPr>
              <a:xfrm>
                <a:off x="7172122" y="5211374"/>
                <a:ext cx="887439" cy="887440"/>
              </a:xfrm>
              <a:prstGeom prst="ellipse">
                <a:avLst/>
              </a:prstGeom>
              <a:solidFill>
                <a:srgbClr val="00AA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panose="020B0503020204020204" pitchFamily="34" charset="-122"/>
                </a:endParaRPr>
              </a:p>
            </p:txBody>
          </p:sp>
          <p:sp>
            <p:nvSpPr>
              <p:cNvPr id="173" name="PA-school-bus-front_15923">
                <a:extLst>
                  <a:ext uri="{FF2B5EF4-FFF2-40B4-BE49-F238E27FC236}">
                    <a16:creationId xmlns="" xmlns:a16="http://schemas.microsoft.com/office/drawing/2014/main" id="{42EF38FD-2A3A-4BCB-BC22-BBFA34A76BC8}"/>
                  </a:ext>
                </a:extLst>
              </p:cNvPr>
              <p:cNvSpPr>
                <a:spLocks noChangeAspect="1"/>
              </p:cNvSpPr>
              <p:nvPr>
                <p:custDataLst>
                  <p:tags r:id="rId15"/>
                </p:custDataLst>
              </p:nvPr>
            </p:nvSpPr>
            <p:spPr bwMode="auto">
              <a:xfrm>
                <a:off x="7324892" y="5403231"/>
                <a:ext cx="609685" cy="570563"/>
              </a:xfrm>
              <a:custGeom>
                <a:avLst/>
                <a:gdLst>
                  <a:gd name="T0" fmla="*/ 32 w 1018"/>
                  <a:gd name="T1" fmla="*/ 254 h 954"/>
                  <a:gd name="T2" fmla="*/ 64 w 1018"/>
                  <a:gd name="T3" fmla="*/ 254 h 954"/>
                  <a:gd name="T4" fmla="*/ 64 w 1018"/>
                  <a:gd name="T5" fmla="*/ 445 h 954"/>
                  <a:gd name="T6" fmla="*/ 32 w 1018"/>
                  <a:gd name="T7" fmla="*/ 445 h 954"/>
                  <a:gd name="T8" fmla="*/ 0 w 1018"/>
                  <a:gd name="T9" fmla="*/ 413 h 954"/>
                  <a:gd name="T10" fmla="*/ 0 w 1018"/>
                  <a:gd name="T11" fmla="*/ 286 h 954"/>
                  <a:gd name="T12" fmla="*/ 32 w 1018"/>
                  <a:gd name="T13" fmla="*/ 254 h 954"/>
                  <a:gd name="T14" fmla="*/ 986 w 1018"/>
                  <a:gd name="T15" fmla="*/ 254 h 954"/>
                  <a:gd name="T16" fmla="*/ 954 w 1018"/>
                  <a:gd name="T17" fmla="*/ 254 h 954"/>
                  <a:gd name="T18" fmla="*/ 954 w 1018"/>
                  <a:gd name="T19" fmla="*/ 445 h 954"/>
                  <a:gd name="T20" fmla="*/ 986 w 1018"/>
                  <a:gd name="T21" fmla="*/ 445 h 954"/>
                  <a:gd name="T22" fmla="*/ 1018 w 1018"/>
                  <a:gd name="T23" fmla="*/ 413 h 954"/>
                  <a:gd name="T24" fmla="*/ 1018 w 1018"/>
                  <a:gd name="T25" fmla="*/ 286 h 954"/>
                  <a:gd name="T26" fmla="*/ 986 w 1018"/>
                  <a:gd name="T27" fmla="*/ 254 h 954"/>
                  <a:gd name="T28" fmla="*/ 891 w 1018"/>
                  <a:gd name="T29" fmla="*/ 191 h 954"/>
                  <a:gd name="T30" fmla="*/ 891 w 1018"/>
                  <a:gd name="T31" fmla="*/ 763 h 954"/>
                  <a:gd name="T32" fmla="*/ 827 w 1018"/>
                  <a:gd name="T33" fmla="*/ 827 h 954"/>
                  <a:gd name="T34" fmla="*/ 827 w 1018"/>
                  <a:gd name="T35" fmla="*/ 890 h 954"/>
                  <a:gd name="T36" fmla="*/ 763 w 1018"/>
                  <a:gd name="T37" fmla="*/ 954 h 954"/>
                  <a:gd name="T38" fmla="*/ 700 w 1018"/>
                  <a:gd name="T39" fmla="*/ 954 h 954"/>
                  <a:gd name="T40" fmla="*/ 636 w 1018"/>
                  <a:gd name="T41" fmla="*/ 890 h 954"/>
                  <a:gd name="T42" fmla="*/ 636 w 1018"/>
                  <a:gd name="T43" fmla="*/ 827 h 954"/>
                  <a:gd name="T44" fmla="*/ 382 w 1018"/>
                  <a:gd name="T45" fmla="*/ 827 h 954"/>
                  <a:gd name="T46" fmla="*/ 382 w 1018"/>
                  <a:gd name="T47" fmla="*/ 890 h 954"/>
                  <a:gd name="T48" fmla="*/ 318 w 1018"/>
                  <a:gd name="T49" fmla="*/ 954 h 954"/>
                  <a:gd name="T50" fmla="*/ 254 w 1018"/>
                  <a:gd name="T51" fmla="*/ 954 h 954"/>
                  <a:gd name="T52" fmla="*/ 191 w 1018"/>
                  <a:gd name="T53" fmla="*/ 890 h 954"/>
                  <a:gd name="T54" fmla="*/ 191 w 1018"/>
                  <a:gd name="T55" fmla="*/ 827 h 954"/>
                  <a:gd name="T56" fmla="*/ 127 w 1018"/>
                  <a:gd name="T57" fmla="*/ 763 h 954"/>
                  <a:gd name="T58" fmla="*/ 127 w 1018"/>
                  <a:gd name="T59" fmla="*/ 191 h 954"/>
                  <a:gd name="T60" fmla="*/ 318 w 1018"/>
                  <a:gd name="T61" fmla="*/ 0 h 954"/>
                  <a:gd name="T62" fmla="*/ 700 w 1018"/>
                  <a:gd name="T63" fmla="*/ 0 h 954"/>
                  <a:gd name="T64" fmla="*/ 891 w 1018"/>
                  <a:gd name="T65" fmla="*/ 191 h 954"/>
                  <a:gd name="T66" fmla="*/ 382 w 1018"/>
                  <a:gd name="T67" fmla="*/ 127 h 954"/>
                  <a:gd name="T68" fmla="*/ 636 w 1018"/>
                  <a:gd name="T69" fmla="*/ 127 h 954"/>
                  <a:gd name="T70" fmla="*/ 636 w 1018"/>
                  <a:gd name="T71" fmla="*/ 63 h 954"/>
                  <a:gd name="T72" fmla="*/ 382 w 1018"/>
                  <a:gd name="T73" fmla="*/ 63 h 954"/>
                  <a:gd name="T74" fmla="*/ 382 w 1018"/>
                  <a:gd name="T75" fmla="*/ 127 h 954"/>
                  <a:gd name="T76" fmla="*/ 318 w 1018"/>
                  <a:gd name="T77" fmla="*/ 700 h 954"/>
                  <a:gd name="T78" fmla="*/ 254 w 1018"/>
                  <a:gd name="T79" fmla="*/ 636 h 954"/>
                  <a:gd name="T80" fmla="*/ 191 w 1018"/>
                  <a:gd name="T81" fmla="*/ 700 h 954"/>
                  <a:gd name="T82" fmla="*/ 254 w 1018"/>
                  <a:gd name="T83" fmla="*/ 763 h 954"/>
                  <a:gd name="T84" fmla="*/ 318 w 1018"/>
                  <a:gd name="T85" fmla="*/ 700 h 954"/>
                  <a:gd name="T86" fmla="*/ 827 w 1018"/>
                  <a:gd name="T87" fmla="*/ 700 h 954"/>
                  <a:gd name="T88" fmla="*/ 763 w 1018"/>
                  <a:gd name="T89" fmla="*/ 636 h 954"/>
                  <a:gd name="T90" fmla="*/ 700 w 1018"/>
                  <a:gd name="T91" fmla="*/ 700 h 954"/>
                  <a:gd name="T92" fmla="*/ 763 w 1018"/>
                  <a:gd name="T93" fmla="*/ 763 h 954"/>
                  <a:gd name="T94" fmla="*/ 827 w 1018"/>
                  <a:gd name="T95" fmla="*/ 700 h 954"/>
                  <a:gd name="T96" fmla="*/ 827 w 1018"/>
                  <a:gd name="T97" fmla="*/ 191 h 954"/>
                  <a:gd name="T98" fmla="*/ 191 w 1018"/>
                  <a:gd name="T99" fmla="*/ 191 h 954"/>
                  <a:gd name="T100" fmla="*/ 191 w 1018"/>
                  <a:gd name="T101" fmla="*/ 572 h 954"/>
                  <a:gd name="T102" fmla="*/ 827 w 1018"/>
                  <a:gd name="T103" fmla="*/ 572 h 954"/>
                  <a:gd name="T104" fmla="*/ 827 w 1018"/>
                  <a:gd name="T105" fmla="*/ 191 h 954"/>
                  <a:gd name="T106" fmla="*/ 827 w 1018"/>
                  <a:gd name="T107" fmla="*/ 191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8" h="954">
                    <a:moveTo>
                      <a:pt x="32" y="254"/>
                    </a:moveTo>
                    <a:lnTo>
                      <a:pt x="64" y="254"/>
                    </a:lnTo>
                    <a:lnTo>
                      <a:pt x="64" y="445"/>
                    </a:lnTo>
                    <a:lnTo>
                      <a:pt x="32" y="445"/>
                    </a:lnTo>
                    <a:cubicBezTo>
                      <a:pt x="14" y="445"/>
                      <a:pt x="0" y="431"/>
                      <a:pt x="0" y="413"/>
                    </a:cubicBezTo>
                    <a:lnTo>
                      <a:pt x="0" y="286"/>
                    </a:lnTo>
                    <a:cubicBezTo>
                      <a:pt x="0" y="269"/>
                      <a:pt x="14" y="254"/>
                      <a:pt x="32" y="254"/>
                    </a:cubicBezTo>
                    <a:close/>
                    <a:moveTo>
                      <a:pt x="986" y="254"/>
                    </a:moveTo>
                    <a:lnTo>
                      <a:pt x="954" y="254"/>
                    </a:lnTo>
                    <a:lnTo>
                      <a:pt x="954" y="445"/>
                    </a:lnTo>
                    <a:lnTo>
                      <a:pt x="986" y="445"/>
                    </a:lnTo>
                    <a:cubicBezTo>
                      <a:pt x="1004" y="445"/>
                      <a:pt x="1018" y="431"/>
                      <a:pt x="1018" y="413"/>
                    </a:cubicBezTo>
                    <a:lnTo>
                      <a:pt x="1018" y="286"/>
                    </a:lnTo>
                    <a:cubicBezTo>
                      <a:pt x="1018" y="269"/>
                      <a:pt x="1004" y="254"/>
                      <a:pt x="986" y="254"/>
                    </a:cubicBezTo>
                    <a:close/>
                    <a:moveTo>
                      <a:pt x="891" y="191"/>
                    </a:moveTo>
                    <a:lnTo>
                      <a:pt x="891" y="763"/>
                    </a:lnTo>
                    <a:cubicBezTo>
                      <a:pt x="891" y="798"/>
                      <a:pt x="862" y="827"/>
                      <a:pt x="827" y="827"/>
                    </a:cubicBezTo>
                    <a:lnTo>
                      <a:pt x="827" y="890"/>
                    </a:lnTo>
                    <a:cubicBezTo>
                      <a:pt x="827" y="926"/>
                      <a:pt x="799" y="954"/>
                      <a:pt x="763" y="954"/>
                    </a:cubicBezTo>
                    <a:lnTo>
                      <a:pt x="700" y="954"/>
                    </a:lnTo>
                    <a:cubicBezTo>
                      <a:pt x="665" y="954"/>
                      <a:pt x="636" y="925"/>
                      <a:pt x="636" y="890"/>
                    </a:cubicBezTo>
                    <a:lnTo>
                      <a:pt x="636" y="827"/>
                    </a:lnTo>
                    <a:lnTo>
                      <a:pt x="382" y="827"/>
                    </a:lnTo>
                    <a:lnTo>
                      <a:pt x="382" y="890"/>
                    </a:lnTo>
                    <a:cubicBezTo>
                      <a:pt x="382" y="926"/>
                      <a:pt x="353" y="954"/>
                      <a:pt x="318" y="954"/>
                    </a:cubicBezTo>
                    <a:lnTo>
                      <a:pt x="254" y="954"/>
                    </a:lnTo>
                    <a:cubicBezTo>
                      <a:pt x="219" y="954"/>
                      <a:pt x="191" y="925"/>
                      <a:pt x="191" y="890"/>
                    </a:cubicBezTo>
                    <a:lnTo>
                      <a:pt x="191" y="827"/>
                    </a:lnTo>
                    <a:cubicBezTo>
                      <a:pt x="156" y="827"/>
                      <a:pt x="127" y="798"/>
                      <a:pt x="127" y="763"/>
                    </a:cubicBezTo>
                    <a:lnTo>
                      <a:pt x="127" y="191"/>
                    </a:lnTo>
                    <a:cubicBezTo>
                      <a:pt x="127" y="85"/>
                      <a:pt x="213" y="0"/>
                      <a:pt x="318" y="0"/>
                    </a:cubicBezTo>
                    <a:lnTo>
                      <a:pt x="700" y="0"/>
                    </a:lnTo>
                    <a:cubicBezTo>
                      <a:pt x="805" y="0"/>
                      <a:pt x="891" y="85"/>
                      <a:pt x="891" y="191"/>
                    </a:cubicBezTo>
                    <a:close/>
                    <a:moveTo>
                      <a:pt x="382" y="127"/>
                    </a:moveTo>
                    <a:lnTo>
                      <a:pt x="636" y="127"/>
                    </a:lnTo>
                    <a:lnTo>
                      <a:pt x="636" y="63"/>
                    </a:lnTo>
                    <a:lnTo>
                      <a:pt x="382" y="63"/>
                    </a:lnTo>
                    <a:lnTo>
                      <a:pt x="382" y="127"/>
                    </a:lnTo>
                    <a:close/>
                    <a:moveTo>
                      <a:pt x="318" y="700"/>
                    </a:moveTo>
                    <a:cubicBezTo>
                      <a:pt x="318" y="664"/>
                      <a:pt x="290" y="636"/>
                      <a:pt x="254" y="636"/>
                    </a:cubicBezTo>
                    <a:cubicBezTo>
                      <a:pt x="219" y="636"/>
                      <a:pt x="191" y="664"/>
                      <a:pt x="191" y="700"/>
                    </a:cubicBezTo>
                    <a:cubicBezTo>
                      <a:pt x="191" y="735"/>
                      <a:pt x="219" y="763"/>
                      <a:pt x="254" y="763"/>
                    </a:cubicBezTo>
                    <a:cubicBezTo>
                      <a:pt x="290" y="763"/>
                      <a:pt x="318" y="735"/>
                      <a:pt x="318" y="700"/>
                    </a:cubicBezTo>
                    <a:close/>
                    <a:moveTo>
                      <a:pt x="827" y="700"/>
                    </a:moveTo>
                    <a:cubicBezTo>
                      <a:pt x="827" y="664"/>
                      <a:pt x="799" y="636"/>
                      <a:pt x="763" y="636"/>
                    </a:cubicBezTo>
                    <a:cubicBezTo>
                      <a:pt x="728" y="636"/>
                      <a:pt x="700" y="664"/>
                      <a:pt x="700" y="700"/>
                    </a:cubicBezTo>
                    <a:cubicBezTo>
                      <a:pt x="700" y="735"/>
                      <a:pt x="728" y="763"/>
                      <a:pt x="763" y="763"/>
                    </a:cubicBezTo>
                    <a:cubicBezTo>
                      <a:pt x="799" y="763"/>
                      <a:pt x="827" y="735"/>
                      <a:pt x="827" y="700"/>
                    </a:cubicBezTo>
                    <a:close/>
                    <a:moveTo>
                      <a:pt x="827" y="191"/>
                    </a:moveTo>
                    <a:lnTo>
                      <a:pt x="191" y="191"/>
                    </a:lnTo>
                    <a:lnTo>
                      <a:pt x="191" y="572"/>
                    </a:lnTo>
                    <a:lnTo>
                      <a:pt x="827" y="572"/>
                    </a:lnTo>
                    <a:lnTo>
                      <a:pt x="827" y="191"/>
                    </a:lnTo>
                    <a:lnTo>
                      <a:pt x="827" y="191"/>
                    </a:lnTo>
                    <a:close/>
                  </a:path>
                </a:pathLst>
              </a:custGeom>
              <a:solidFill>
                <a:schemeClr val="bg1"/>
              </a:solidFill>
              <a:ln>
                <a:solidFill>
                  <a:schemeClr val="bg1"/>
                </a:solidFill>
              </a:ln>
            </p:spPr>
            <p:txBody>
              <a:bodyPr/>
              <a:lstStyle/>
              <a:p>
                <a:endParaRPr lang="zh-CN" altLang="en-US">
                  <a:ea typeface="Microsoft YaHei" panose="020B0503020204020204" pitchFamily="34" charset="-122"/>
                </a:endParaRPr>
              </a:p>
            </p:txBody>
          </p:sp>
        </p:grpSp>
        <p:grpSp>
          <p:nvGrpSpPr>
            <p:cNvPr id="169" name="组合 168">
              <a:extLst>
                <a:ext uri="{FF2B5EF4-FFF2-40B4-BE49-F238E27FC236}">
                  <a16:creationId xmlns="" xmlns:a16="http://schemas.microsoft.com/office/drawing/2014/main" id="{10D72CDF-0812-42B2-91B1-910758240DC1}"/>
                </a:ext>
              </a:extLst>
            </p:cNvPr>
            <p:cNvGrpSpPr/>
            <p:nvPr/>
          </p:nvGrpSpPr>
          <p:grpSpPr>
            <a:xfrm>
              <a:off x="1471725" y="9010321"/>
              <a:ext cx="495376" cy="495376"/>
              <a:chOff x="10819544" y="2717461"/>
              <a:chExt cx="887439" cy="887440"/>
            </a:xfrm>
            <a:solidFill>
              <a:srgbClr val="309D96"/>
            </a:solidFill>
          </p:grpSpPr>
          <p:sp>
            <p:nvSpPr>
              <p:cNvPr id="170" name="PA-椭圆 70">
                <a:extLst>
                  <a:ext uri="{FF2B5EF4-FFF2-40B4-BE49-F238E27FC236}">
                    <a16:creationId xmlns="" xmlns:a16="http://schemas.microsoft.com/office/drawing/2014/main" id="{221A163D-5FCA-4509-A2EE-97585C123A69}"/>
                  </a:ext>
                </a:extLst>
              </p:cNvPr>
              <p:cNvSpPr/>
              <p:nvPr>
                <p:custDataLst>
                  <p:tags r:id="rId12"/>
                </p:custDataLst>
              </p:nvPr>
            </p:nvSpPr>
            <p:spPr>
              <a:xfrm>
                <a:off x="10819544" y="2717461"/>
                <a:ext cx="887439" cy="887440"/>
              </a:xfrm>
              <a:prstGeom prst="ellipse">
                <a:avLst/>
              </a:prstGeom>
              <a:solidFill>
                <a:srgbClr val="00AA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panose="020B0503020204020204" pitchFamily="34" charset="-122"/>
                </a:endParaRPr>
              </a:p>
            </p:txBody>
          </p:sp>
          <p:sp>
            <p:nvSpPr>
              <p:cNvPr id="171" name="PA-road_358745">
                <a:extLst>
                  <a:ext uri="{FF2B5EF4-FFF2-40B4-BE49-F238E27FC236}">
                    <a16:creationId xmlns="" xmlns:a16="http://schemas.microsoft.com/office/drawing/2014/main" id="{9B575EF6-4FFA-474B-9378-A092F73EFC20}"/>
                  </a:ext>
                </a:extLst>
              </p:cNvPr>
              <p:cNvSpPr>
                <a:spLocks noChangeAspect="1"/>
              </p:cNvSpPr>
              <p:nvPr>
                <p:custDataLst>
                  <p:tags r:id="rId13"/>
                </p:custDataLst>
              </p:nvPr>
            </p:nvSpPr>
            <p:spPr bwMode="auto">
              <a:xfrm>
                <a:off x="10976381" y="2902709"/>
                <a:ext cx="609685" cy="608906"/>
              </a:xfrm>
              <a:custGeom>
                <a:avLst/>
                <a:gdLst>
                  <a:gd name="connsiteX0" fmla="*/ 303784 w 607568"/>
                  <a:gd name="connsiteY0" fmla="*/ 453863 h 606792"/>
                  <a:gd name="connsiteX1" fmla="*/ 293637 w 607568"/>
                  <a:gd name="connsiteY1" fmla="*/ 463995 h 606792"/>
                  <a:gd name="connsiteX2" fmla="*/ 293637 w 607568"/>
                  <a:gd name="connsiteY2" fmla="*/ 508963 h 606792"/>
                  <a:gd name="connsiteX3" fmla="*/ 303784 w 607568"/>
                  <a:gd name="connsiteY3" fmla="*/ 519095 h 606792"/>
                  <a:gd name="connsiteX4" fmla="*/ 313931 w 607568"/>
                  <a:gd name="connsiteY4" fmla="*/ 508963 h 606792"/>
                  <a:gd name="connsiteX5" fmla="*/ 313931 w 607568"/>
                  <a:gd name="connsiteY5" fmla="*/ 463995 h 606792"/>
                  <a:gd name="connsiteX6" fmla="*/ 303784 w 607568"/>
                  <a:gd name="connsiteY6" fmla="*/ 453863 h 606792"/>
                  <a:gd name="connsiteX7" fmla="*/ 496384 w 607568"/>
                  <a:gd name="connsiteY7" fmla="*/ 415168 h 606792"/>
                  <a:gd name="connsiteX8" fmla="*/ 517308 w 607568"/>
                  <a:gd name="connsiteY8" fmla="*/ 424365 h 606792"/>
                  <a:gd name="connsiteX9" fmla="*/ 541972 w 607568"/>
                  <a:gd name="connsiteY9" fmla="*/ 453244 h 606792"/>
                  <a:gd name="connsiteX10" fmla="*/ 551321 w 607568"/>
                  <a:gd name="connsiteY10" fmla="*/ 520510 h 606792"/>
                  <a:gd name="connsiteX11" fmla="*/ 506445 w 607568"/>
                  <a:gd name="connsiteY11" fmla="*/ 555432 h 606792"/>
                  <a:gd name="connsiteX12" fmla="*/ 506445 w 607568"/>
                  <a:gd name="connsiteY12" fmla="*/ 596662 h 606792"/>
                  <a:gd name="connsiteX13" fmla="*/ 496295 w 607568"/>
                  <a:gd name="connsiteY13" fmla="*/ 606792 h 606792"/>
                  <a:gd name="connsiteX14" fmla="*/ 486144 w 607568"/>
                  <a:gd name="connsiteY14" fmla="*/ 596662 h 606792"/>
                  <a:gd name="connsiteX15" fmla="*/ 486144 w 607568"/>
                  <a:gd name="connsiteY15" fmla="*/ 555343 h 606792"/>
                  <a:gd name="connsiteX16" fmla="*/ 440111 w 607568"/>
                  <a:gd name="connsiteY16" fmla="*/ 518377 h 606792"/>
                  <a:gd name="connsiteX17" fmla="*/ 450529 w 607568"/>
                  <a:gd name="connsiteY17" fmla="*/ 453510 h 606792"/>
                  <a:gd name="connsiteX18" fmla="*/ 475460 w 607568"/>
                  <a:gd name="connsiteY18" fmla="*/ 424365 h 606792"/>
                  <a:gd name="connsiteX19" fmla="*/ 496384 w 607568"/>
                  <a:gd name="connsiteY19" fmla="*/ 415168 h 606792"/>
                  <a:gd name="connsiteX20" fmla="*/ 111591 w 607568"/>
                  <a:gd name="connsiteY20" fmla="*/ 415168 h 606792"/>
                  <a:gd name="connsiteX21" fmla="*/ 132456 w 607568"/>
                  <a:gd name="connsiteY21" fmla="*/ 424365 h 606792"/>
                  <a:gd name="connsiteX22" fmla="*/ 157192 w 607568"/>
                  <a:gd name="connsiteY22" fmla="*/ 453244 h 606792"/>
                  <a:gd name="connsiteX23" fmla="*/ 166446 w 607568"/>
                  <a:gd name="connsiteY23" fmla="*/ 520510 h 606792"/>
                  <a:gd name="connsiteX24" fmla="*/ 121601 w 607568"/>
                  <a:gd name="connsiteY24" fmla="*/ 555432 h 606792"/>
                  <a:gd name="connsiteX25" fmla="*/ 121601 w 607568"/>
                  <a:gd name="connsiteY25" fmla="*/ 596662 h 606792"/>
                  <a:gd name="connsiteX26" fmla="*/ 111457 w 607568"/>
                  <a:gd name="connsiteY26" fmla="*/ 606792 h 606792"/>
                  <a:gd name="connsiteX27" fmla="*/ 101314 w 607568"/>
                  <a:gd name="connsiteY27" fmla="*/ 596662 h 606792"/>
                  <a:gd name="connsiteX28" fmla="*/ 101314 w 607568"/>
                  <a:gd name="connsiteY28" fmla="*/ 555343 h 606792"/>
                  <a:gd name="connsiteX29" fmla="*/ 55312 w 607568"/>
                  <a:gd name="connsiteY29" fmla="*/ 518377 h 606792"/>
                  <a:gd name="connsiteX30" fmla="*/ 65812 w 607568"/>
                  <a:gd name="connsiteY30" fmla="*/ 453510 h 606792"/>
                  <a:gd name="connsiteX31" fmla="*/ 90725 w 607568"/>
                  <a:gd name="connsiteY31" fmla="*/ 424365 h 606792"/>
                  <a:gd name="connsiteX32" fmla="*/ 111591 w 607568"/>
                  <a:gd name="connsiteY32" fmla="*/ 415168 h 606792"/>
                  <a:gd name="connsiteX33" fmla="*/ 303784 w 607568"/>
                  <a:gd name="connsiteY33" fmla="*/ 341531 h 606792"/>
                  <a:gd name="connsiteX34" fmla="*/ 293637 w 607568"/>
                  <a:gd name="connsiteY34" fmla="*/ 351662 h 606792"/>
                  <a:gd name="connsiteX35" fmla="*/ 293637 w 607568"/>
                  <a:gd name="connsiteY35" fmla="*/ 396631 h 606792"/>
                  <a:gd name="connsiteX36" fmla="*/ 303784 w 607568"/>
                  <a:gd name="connsiteY36" fmla="*/ 406673 h 606792"/>
                  <a:gd name="connsiteX37" fmla="*/ 313931 w 607568"/>
                  <a:gd name="connsiteY37" fmla="*/ 396631 h 606792"/>
                  <a:gd name="connsiteX38" fmla="*/ 313931 w 607568"/>
                  <a:gd name="connsiteY38" fmla="*/ 351662 h 606792"/>
                  <a:gd name="connsiteX39" fmla="*/ 303784 w 607568"/>
                  <a:gd name="connsiteY39" fmla="*/ 341531 h 606792"/>
                  <a:gd name="connsiteX40" fmla="*/ 303784 w 607568"/>
                  <a:gd name="connsiteY40" fmla="*/ 229198 h 606792"/>
                  <a:gd name="connsiteX41" fmla="*/ 293637 w 607568"/>
                  <a:gd name="connsiteY41" fmla="*/ 239329 h 606792"/>
                  <a:gd name="connsiteX42" fmla="*/ 293637 w 607568"/>
                  <a:gd name="connsiteY42" fmla="*/ 284209 h 606792"/>
                  <a:gd name="connsiteX43" fmla="*/ 303784 w 607568"/>
                  <a:gd name="connsiteY43" fmla="*/ 294340 h 606792"/>
                  <a:gd name="connsiteX44" fmla="*/ 313931 w 607568"/>
                  <a:gd name="connsiteY44" fmla="*/ 284209 h 606792"/>
                  <a:gd name="connsiteX45" fmla="*/ 313931 w 607568"/>
                  <a:gd name="connsiteY45" fmla="*/ 239329 h 606792"/>
                  <a:gd name="connsiteX46" fmla="*/ 303784 w 607568"/>
                  <a:gd name="connsiteY46" fmla="*/ 229198 h 606792"/>
                  <a:gd name="connsiteX47" fmla="*/ 111591 w 607568"/>
                  <a:gd name="connsiteY47" fmla="*/ 192746 h 606792"/>
                  <a:gd name="connsiteX48" fmla="*/ 132456 w 607568"/>
                  <a:gd name="connsiteY48" fmla="*/ 201943 h 606792"/>
                  <a:gd name="connsiteX49" fmla="*/ 157192 w 607568"/>
                  <a:gd name="connsiteY49" fmla="*/ 230822 h 606792"/>
                  <a:gd name="connsiteX50" fmla="*/ 166446 w 607568"/>
                  <a:gd name="connsiteY50" fmla="*/ 298088 h 606792"/>
                  <a:gd name="connsiteX51" fmla="*/ 121601 w 607568"/>
                  <a:gd name="connsiteY51" fmla="*/ 333010 h 606792"/>
                  <a:gd name="connsiteX52" fmla="*/ 121601 w 607568"/>
                  <a:gd name="connsiteY52" fmla="*/ 374240 h 606792"/>
                  <a:gd name="connsiteX53" fmla="*/ 111457 w 607568"/>
                  <a:gd name="connsiteY53" fmla="*/ 384370 h 606792"/>
                  <a:gd name="connsiteX54" fmla="*/ 101314 w 607568"/>
                  <a:gd name="connsiteY54" fmla="*/ 374240 h 606792"/>
                  <a:gd name="connsiteX55" fmla="*/ 101314 w 607568"/>
                  <a:gd name="connsiteY55" fmla="*/ 332921 h 606792"/>
                  <a:gd name="connsiteX56" fmla="*/ 55312 w 607568"/>
                  <a:gd name="connsiteY56" fmla="*/ 295867 h 606792"/>
                  <a:gd name="connsiteX57" fmla="*/ 65812 w 607568"/>
                  <a:gd name="connsiteY57" fmla="*/ 231088 h 606792"/>
                  <a:gd name="connsiteX58" fmla="*/ 90725 w 607568"/>
                  <a:gd name="connsiteY58" fmla="*/ 201943 h 606792"/>
                  <a:gd name="connsiteX59" fmla="*/ 111591 w 607568"/>
                  <a:gd name="connsiteY59" fmla="*/ 192746 h 606792"/>
                  <a:gd name="connsiteX60" fmla="*/ 496418 w 607568"/>
                  <a:gd name="connsiteY60" fmla="*/ 192746 h 606792"/>
                  <a:gd name="connsiteX61" fmla="*/ 517331 w 607568"/>
                  <a:gd name="connsiteY61" fmla="*/ 201943 h 606792"/>
                  <a:gd name="connsiteX62" fmla="*/ 541981 w 607568"/>
                  <a:gd name="connsiteY62" fmla="*/ 230822 h 606792"/>
                  <a:gd name="connsiteX63" fmla="*/ 551325 w 607568"/>
                  <a:gd name="connsiteY63" fmla="*/ 298088 h 606792"/>
                  <a:gd name="connsiteX64" fmla="*/ 506474 w 607568"/>
                  <a:gd name="connsiteY64" fmla="*/ 333010 h 606792"/>
                  <a:gd name="connsiteX65" fmla="*/ 506474 w 607568"/>
                  <a:gd name="connsiteY65" fmla="*/ 374240 h 606792"/>
                  <a:gd name="connsiteX66" fmla="*/ 496329 w 607568"/>
                  <a:gd name="connsiteY66" fmla="*/ 384370 h 606792"/>
                  <a:gd name="connsiteX67" fmla="*/ 486184 w 607568"/>
                  <a:gd name="connsiteY67" fmla="*/ 374240 h 606792"/>
                  <a:gd name="connsiteX68" fmla="*/ 486184 w 607568"/>
                  <a:gd name="connsiteY68" fmla="*/ 332921 h 606792"/>
                  <a:gd name="connsiteX69" fmla="*/ 440176 w 607568"/>
                  <a:gd name="connsiteY69" fmla="*/ 295867 h 606792"/>
                  <a:gd name="connsiteX70" fmla="*/ 450588 w 607568"/>
                  <a:gd name="connsiteY70" fmla="*/ 231088 h 606792"/>
                  <a:gd name="connsiteX71" fmla="*/ 475506 w 607568"/>
                  <a:gd name="connsiteY71" fmla="*/ 201943 h 606792"/>
                  <a:gd name="connsiteX72" fmla="*/ 496418 w 607568"/>
                  <a:gd name="connsiteY72" fmla="*/ 192746 h 606792"/>
                  <a:gd name="connsiteX73" fmla="*/ 303784 w 607568"/>
                  <a:gd name="connsiteY73" fmla="*/ 141571 h 606792"/>
                  <a:gd name="connsiteX74" fmla="*/ 293637 w 607568"/>
                  <a:gd name="connsiteY74" fmla="*/ 151703 h 606792"/>
                  <a:gd name="connsiteX75" fmla="*/ 293637 w 607568"/>
                  <a:gd name="connsiteY75" fmla="*/ 171876 h 606792"/>
                  <a:gd name="connsiteX76" fmla="*/ 303784 w 607568"/>
                  <a:gd name="connsiteY76" fmla="*/ 182008 h 606792"/>
                  <a:gd name="connsiteX77" fmla="*/ 313931 w 607568"/>
                  <a:gd name="connsiteY77" fmla="*/ 171876 h 606792"/>
                  <a:gd name="connsiteX78" fmla="*/ 313931 w 607568"/>
                  <a:gd name="connsiteY78" fmla="*/ 151703 h 606792"/>
                  <a:gd name="connsiteX79" fmla="*/ 303784 w 607568"/>
                  <a:gd name="connsiteY79" fmla="*/ 141571 h 606792"/>
                  <a:gd name="connsiteX80" fmla="*/ 526571 w 607568"/>
                  <a:gd name="connsiteY80" fmla="*/ 70741 h 606792"/>
                  <a:gd name="connsiteX81" fmla="*/ 516424 w 607568"/>
                  <a:gd name="connsiteY81" fmla="*/ 80873 h 606792"/>
                  <a:gd name="connsiteX82" fmla="*/ 526571 w 607568"/>
                  <a:gd name="connsiteY82" fmla="*/ 91004 h 606792"/>
                  <a:gd name="connsiteX83" fmla="*/ 546865 w 607568"/>
                  <a:gd name="connsiteY83" fmla="*/ 91004 h 606792"/>
                  <a:gd name="connsiteX84" fmla="*/ 556923 w 607568"/>
                  <a:gd name="connsiteY84" fmla="*/ 80873 h 606792"/>
                  <a:gd name="connsiteX85" fmla="*/ 546865 w 607568"/>
                  <a:gd name="connsiteY85" fmla="*/ 70741 h 606792"/>
                  <a:gd name="connsiteX86" fmla="*/ 429730 w 607568"/>
                  <a:gd name="connsiteY86" fmla="*/ 70741 h 606792"/>
                  <a:gd name="connsiteX87" fmla="*/ 419584 w 607568"/>
                  <a:gd name="connsiteY87" fmla="*/ 80873 h 606792"/>
                  <a:gd name="connsiteX88" fmla="*/ 429730 w 607568"/>
                  <a:gd name="connsiteY88" fmla="*/ 91004 h 606792"/>
                  <a:gd name="connsiteX89" fmla="*/ 468449 w 607568"/>
                  <a:gd name="connsiteY89" fmla="*/ 91004 h 606792"/>
                  <a:gd name="connsiteX90" fmla="*/ 478596 w 607568"/>
                  <a:gd name="connsiteY90" fmla="*/ 80873 h 606792"/>
                  <a:gd name="connsiteX91" fmla="*/ 468449 w 607568"/>
                  <a:gd name="connsiteY91" fmla="*/ 70741 h 606792"/>
                  <a:gd name="connsiteX92" fmla="*/ 332890 w 607568"/>
                  <a:gd name="connsiteY92" fmla="*/ 70741 h 606792"/>
                  <a:gd name="connsiteX93" fmla="*/ 322743 w 607568"/>
                  <a:gd name="connsiteY93" fmla="*/ 80873 h 606792"/>
                  <a:gd name="connsiteX94" fmla="*/ 332890 w 607568"/>
                  <a:gd name="connsiteY94" fmla="*/ 91004 h 606792"/>
                  <a:gd name="connsiteX95" fmla="*/ 371608 w 607568"/>
                  <a:gd name="connsiteY95" fmla="*/ 91004 h 606792"/>
                  <a:gd name="connsiteX96" fmla="*/ 381755 w 607568"/>
                  <a:gd name="connsiteY96" fmla="*/ 80873 h 606792"/>
                  <a:gd name="connsiteX97" fmla="*/ 371608 w 607568"/>
                  <a:gd name="connsiteY97" fmla="*/ 70741 h 606792"/>
                  <a:gd name="connsiteX98" fmla="*/ 235960 w 607568"/>
                  <a:gd name="connsiteY98" fmla="*/ 70741 h 606792"/>
                  <a:gd name="connsiteX99" fmla="*/ 225813 w 607568"/>
                  <a:gd name="connsiteY99" fmla="*/ 80873 h 606792"/>
                  <a:gd name="connsiteX100" fmla="*/ 235960 w 607568"/>
                  <a:gd name="connsiteY100" fmla="*/ 91004 h 606792"/>
                  <a:gd name="connsiteX101" fmla="*/ 274768 w 607568"/>
                  <a:gd name="connsiteY101" fmla="*/ 91004 h 606792"/>
                  <a:gd name="connsiteX102" fmla="*/ 284826 w 607568"/>
                  <a:gd name="connsiteY102" fmla="*/ 80873 h 606792"/>
                  <a:gd name="connsiteX103" fmla="*/ 274768 w 607568"/>
                  <a:gd name="connsiteY103" fmla="*/ 70741 h 606792"/>
                  <a:gd name="connsiteX104" fmla="*/ 139120 w 607568"/>
                  <a:gd name="connsiteY104" fmla="*/ 70741 h 606792"/>
                  <a:gd name="connsiteX105" fmla="*/ 128973 w 607568"/>
                  <a:gd name="connsiteY105" fmla="*/ 80873 h 606792"/>
                  <a:gd name="connsiteX106" fmla="*/ 139120 w 607568"/>
                  <a:gd name="connsiteY106" fmla="*/ 91004 h 606792"/>
                  <a:gd name="connsiteX107" fmla="*/ 177838 w 607568"/>
                  <a:gd name="connsiteY107" fmla="*/ 91004 h 606792"/>
                  <a:gd name="connsiteX108" fmla="*/ 187985 w 607568"/>
                  <a:gd name="connsiteY108" fmla="*/ 80873 h 606792"/>
                  <a:gd name="connsiteX109" fmla="*/ 177838 w 607568"/>
                  <a:gd name="connsiteY109" fmla="*/ 70741 h 606792"/>
                  <a:gd name="connsiteX110" fmla="*/ 60704 w 607568"/>
                  <a:gd name="connsiteY110" fmla="*/ 70741 h 606792"/>
                  <a:gd name="connsiteX111" fmla="*/ 50646 w 607568"/>
                  <a:gd name="connsiteY111" fmla="*/ 80873 h 606792"/>
                  <a:gd name="connsiteX112" fmla="*/ 60704 w 607568"/>
                  <a:gd name="connsiteY112" fmla="*/ 91004 h 606792"/>
                  <a:gd name="connsiteX113" fmla="*/ 80997 w 607568"/>
                  <a:gd name="connsiteY113" fmla="*/ 91004 h 606792"/>
                  <a:gd name="connsiteX114" fmla="*/ 91144 w 607568"/>
                  <a:gd name="connsiteY114" fmla="*/ 80873 h 606792"/>
                  <a:gd name="connsiteX115" fmla="*/ 80997 w 607568"/>
                  <a:gd name="connsiteY115" fmla="*/ 70741 h 606792"/>
                  <a:gd name="connsiteX116" fmla="*/ 10058 w 607568"/>
                  <a:gd name="connsiteY116" fmla="*/ 0 h 606792"/>
                  <a:gd name="connsiteX117" fmla="*/ 597510 w 607568"/>
                  <a:gd name="connsiteY117" fmla="*/ 0 h 606792"/>
                  <a:gd name="connsiteX118" fmla="*/ 607568 w 607568"/>
                  <a:gd name="connsiteY118" fmla="*/ 10131 h 606792"/>
                  <a:gd name="connsiteX119" fmla="*/ 607568 w 607568"/>
                  <a:gd name="connsiteY119" fmla="*/ 151703 h 606792"/>
                  <a:gd name="connsiteX120" fmla="*/ 597510 w 607568"/>
                  <a:gd name="connsiteY120" fmla="*/ 161745 h 606792"/>
                  <a:gd name="connsiteX121" fmla="*/ 384781 w 607568"/>
                  <a:gd name="connsiteY121" fmla="*/ 161745 h 606792"/>
                  <a:gd name="connsiteX122" fmla="*/ 384781 w 607568"/>
                  <a:gd name="connsiteY122" fmla="*/ 596590 h 606792"/>
                  <a:gd name="connsiteX123" fmla="*/ 374635 w 607568"/>
                  <a:gd name="connsiteY123" fmla="*/ 606721 h 606792"/>
                  <a:gd name="connsiteX124" fmla="*/ 313931 w 607568"/>
                  <a:gd name="connsiteY124" fmla="*/ 606721 h 606792"/>
                  <a:gd name="connsiteX125" fmla="*/ 313931 w 607568"/>
                  <a:gd name="connsiteY125" fmla="*/ 576327 h 606792"/>
                  <a:gd name="connsiteX126" fmla="*/ 303784 w 607568"/>
                  <a:gd name="connsiteY126" fmla="*/ 566285 h 606792"/>
                  <a:gd name="connsiteX127" fmla="*/ 293637 w 607568"/>
                  <a:gd name="connsiteY127" fmla="*/ 576327 h 606792"/>
                  <a:gd name="connsiteX128" fmla="*/ 293637 w 607568"/>
                  <a:gd name="connsiteY128" fmla="*/ 606721 h 606792"/>
                  <a:gd name="connsiteX129" fmla="*/ 232934 w 607568"/>
                  <a:gd name="connsiteY129" fmla="*/ 606721 h 606792"/>
                  <a:gd name="connsiteX130" fmla="*/ 222787 w 607568"/>
                  <a:gd name="connsiteY130" fmla="*/ 596590 h 606792"/>
                  <a:gd name="connsiteX131" fmla="*/ 222787 w 607568"/>
                  <a:gd name="connsiteY131" fmla="*/ 161745 h 606792"/>
                  <a:gd name="connsiteX132" fmla="*/ 10058 w 607568"/>
                  <a:gd name="connsiteY132" fmla="*/ 161745 h 606792"/>
                  <a:gd name="connsiteX133" fmla="*/ 0 w 607568"/>
                  <a:gd name="connsiteY133" fmla="*/ 151703 h 606792"/>
                  <a:gd name="connsiteX134" fmla="*/ 0 w 607568"/>
                  <a:gd name="connsiteY134" fmla="*/ 10131 h 606792"/>
                  <a:gd name="connsiteX135" fmla="*/ 10058 w 607568"/>
                  <a:gd name="connsiteY135"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7568" h="606792">
                    <a:moveTo>
                      <a:pt x="303784" y="453863"/>
                    </a:moveTo>
                    <a:cubicBezTo>
                      <a:pt x="298177" y="453863"/>
                      <a:pt x="293637" y="458396"/>
                      <a:pt x="293637" y="463995"/>
                    </a:cubicBezTo>
                    <a:lnTo>
                      <a:pt x="293637" y="508963"/>
                    </a:lnTo>
                    <a:cubicBezTo>
                      <a:pt x="293637" y="514562"/>
                      <a:pt x="298177" y="519095"/>
                      <a:pt x="303784" y="519095"/>
                    </a:cubicBezTo>
                    <a:cubicBezTo>
                      <a:pt x="309392" y="519095"/>
                      <a:pt x="313931" y="514562"/>
                      <a:pt x="313931" y="508963"/>
                    </a:cubicBezTo>
                    <a:lnTo>
                      <a:pt x="313931" y="463995"/>
                    </a:lnTo>
                    <a:cubicBezTo>
                      <a:pt x="313931" y="458396"/>
                      <a:pt x="309392" y="453863"/>
                      <a:pt x="303784" y="453863"/>
                    </a:cubicBezTo>
                    <a:close/>
                    <a:moveTo>
                      <a:pt x="496384" y="415168"/>
                    </a:moveTo>
                    <a:cubicBezTo>
                      <a:pt x="504219" y="415168"/>
                      <a:pt x="512055" y="418233"/>
                      <a:pt x="517308" y="424365"/>
                    </a:cubicBezTo>
                    <a:lnTo>
                      <a:pt x="541972" y="453244"/>
                    </a:lnTo>
                    <a:cubicBezTo>
                      <a:pt x="557999" y="471993"/>
                      <a:pt x="561560" y="497762"/>
                      <a:pt x="551321" y="520510"/>
                    </a:cubicBezTo>
                    <a:cubicBezTo>
                      <a:pt x="542773" y="539348"/>
                      <a:pt x="526034" y="552144"/>
                      <a:pt x="506445" y="555432"/>
                    </a:cubicBezTo>
                    <a:lnTo>
                      <a:pt x="506445" y="596662"/>
                    </a:lnTo>
                    <a:cubicBezTo>
                      <a:pt x="506445" y="602260"/>
                      <a:pt x="501904" y="606792"/>
                      <a:pt x="496295" y="606792"/>
                    </a:cubicBezTo>
                    <a:cubicBezTo>
                      <a:pt x="490685" y="606792"/>
                      <a:pt x="486144" y="602260"/>
                      <a:pt x="486144" y="596662"/>
                    </a:cubicBezTo>
                    <a:lnTo>
                      <a:pt x="486144" y="555343"/>
                    </a:lnTo>
                    <a:cubicBezTo>
                      <a:pt x="465309" y="552144"/>
                      <a:pt x="448125" y="538548"/>
                      <a:pt x="440111" y="518377"/>
                    </a:cubicBezTo>
                    <a:cubicBezTo>
                      <a:pt x="431296" y="496252"/>
                      <a:pt x="435303" y="471371"/>
                      <a:pt x="450529" y="453510"/>
                    </a:cubicBezTo>
                    <a:lnTo>
                      <a:pt x="475460" y="424365"/>
                    </a:lnTo>
                    <a:cubicBezTo>
                      <a:pt x="480713" y="418233"/>
                      <a:pt x="488548" y="415168"/>
                      <a:pt x="496384" y="415168"/>
                    </a:cubicBezTo>
                    <a:close/>
                    <a:moveTo>
                      <a:pt x="111591" y="415168"/>
                    </a:moveTo>
                    <a:cubicBezTo>
                      <a:pt x="119421" y="415168"/>
                      <a:pt x="127251" y="418233"/>
                      <a:pt x="132456" y="424365"/>
                    </a:cubicBezTo>
                    <a:lnTo>
                      <a:pt x="157192" y="453244"/>
                    </a:lnTo>
                    <a:cubicBezTo>
                      <a:pt x="173208" y="471993"/>
                      <a:pt x="176767" y="497762"/>
                      <a:pt x="166446" y="520510"/>
                    </a:cubicBezTo>
                    <a:cubicBezTo>
                      <a:pt x="157904" y="539348"/>
                      <a:pt x="141176" y="552144"/>
                      <a:pt x="121601" y="555432"/>
                    </a:cubicBezTo>
                    <a:lnTo>
                      <a:pt x="121601" y="596662"/>
                    </a:lnTo>
                    <a:cubicBezTo>
                      <a:pt x="121601" y="602260"/>
                      <a:pt x="117063" y="606792"/>
                      <a:pt x="111457" y="606792"/>
                    </a:cubicBezTo>
                    <a:cubicBezTo>
                      <a:pt x="105852" y="606792"/>
                      <a:pt x="101314" y="602260"/>
                      <a:pt x="101314" y="596662"/>
                    </a:cubicBezTo>
                    <a:lnTo>
                      <a:pt x="101314" y="555343"/>
                    </a:lnTo>
                    <a:cubicBezTo>
                      <a:pt x="80493" y="552144"/>
                      <a:pt x="63409" y="538548"/>
                      <a:pt x="55312" y="518377"/>
                    </a:cubicBezTo>
                    <a:cubicBezTo>
                      <a:pt x="46503" y="496252"/>
                      <a:pt x="50507" y="471371"/>
                      <a:pt x="65812" y="453510"/>
                    </a:cubicBezTo>
                    <a:lnTo>
                      <a:pt x="90725" y="424365"/>
                    </a:lnTo>
                    <a:cubicBezTo>
                      <a:pt x="95931" y="418233"/>
                      <a:pt x="103761" y="415168"/>
                      <a:pt x="111591" y="415168"/>
                    </a:cubicBezTo>
                    <a:close/>
                    <a:moveTo>
                      <a:pt x="303784" y="341531"/>
                    </a:moveTo>
                    <a:cubicBezTo>
                      <a:pt x="298177" y="341531"/>
                      <a:pt x="293637" y="346063"/>
                      <a:pt x="293637" y="351662"/>
                    </a:cubicBezTo>
                    <a:lnTo>
                      <a:pt x="293637" y="396631"/>
                    </a:lnTo>
                    <a:cubicBezTo>
                      <a:pt x="293637" y="402141"/>
                      <a:pt x="298177" y="406673"/>
                      <a:pt x="303784" y="406673"/>
                    </a:cubicBezTo>
                    <a:cubicBezTo>
                      <a:pt x="309392" y="406673"/>
                      <a:pt x="313931" y="402141"/>
                      <a:pt x="313931" y="396631"/>
                    </a:cubicBezTo>
                    <a:lnTo>
                      <a:pt x="313931" y="351662"/>
                    </a:lnTo>
                    <a:cubicBezTo>
                      <a:pt x="313931" y="346063"/>
                      <a:pt x="309392" y="341531"/>
                      <a:pt x="303784" y="341531"/>
                    </a:cubicBezTo>
                    <a:close/>
                    <a:moveTo>
                      <a:pt x="303784" y="229198"/>
                    </a:moveTo>
                    <a:cubicBezTo>
                      <a:pt x="298177" y="229198"/>
                      <a:pt x="293637" y="233730"/>
                      <a:pt x="293637" y="239329"/>
                    </a:cubicBezTo>
                    <a:lnTo>
                      <a:pt x="293637" y="284209"/>
                    </a:lnTo>
                    <a:cubicBezTo>
                      <a:pt x="293637" y="289808"/>
                      <a:pt x="298177" y="294340"/>
                      <a:pt x="303784" y="294340"/>
                    </a:cubicBezTo>
                    <a:cubicBezTo>
                      <a:pt x="309392" y="294340"/>
                      <a:pt x="313931" y="289808"/>
                      <a:pt x="313931" y="284209"/>
                    </a:cubicBezTo>
                    <a:lnTo>
                      <a:pt x="313931" y="239329"/>
                    </a:lnTo>
                    <a:cubicBezTo>
                      <a:pt x="313931" y="233730"/>
                      <a:pt x="309392" y="229198"/>
                      <a:pt x="303784" y="229198"/>
                    </a:cubicBezTo>
                    <a:close/>
                    <a:moveTo>
                      <a:pt x="111591" y="192746"/>
                    </a:moveTo>
                    <a:cubicBezTo>
                      <a:pt x="119421" y="192746"/>
                      <a:pt x="127251" y="195811"/>
                      <a:pt x="132456" y="201943"/>
                    </a:cubicBezTo>
                    <a:lnTo>
                      <a:pt x="157192" y="230822"/>
                    </a:lnTo>
                    <a:cubicBezTo>
                      <a:pt x="173208" y="249571"/>
                      <a:pt x="176767" y="275340"/>
                      <a:pt x="166446" y="298088"/>
                    </a:cubicBezTo>
                    <a:cubicBezTo>
                      <a:pt x="157904" y="316926"/>
                      <a:pt x="141176" y="329722"/>
                      <a:pt x="121601" y="333010"/>
                    </a:cubicBezTo>
                    <a:lnTo>
                      <a:pt x="121601" y="374240"/>
                    </a:lnTo>
                    <a:cubicBezTo>
                      <a:pt x="121601" y="379838"/>
                      <a:pt x="117063" y="384370"/>
                      <a:pt x="111457" y="384370"/>
                    </a:cubicBezTo>
                    <a:cubicBezTo>
                      <a:pt x="105852" y="384370"/>
                      <a:pt x="101314" y="379838"/>
                      <a:pt x="101314" y="374240"/>
                    </a:cubicBezTo>
                    <a:lnTo>
                      <a:pt x="101314" y="332921"/>
                    </a:lnTo>
                    <a:cubicBezTo>
                      <a:pt x="80493" y="329722"/>
                      <a:pt x="63409" y="316126"/>
                      <a:pt x="55312" y="295867"/>
                    </a:cubicBezTo>
                    <a:cubicBezTo>
                      <a:pt x="46503" y="273830"/>
                      <a:pt x="50507" y="248949"/>
                      <a:pt x="65812" y="231088"/>
                    </a:cubicBezTo>
                    <a:lnTo>
                      <a:pt x="90725" y="201943"/>
                    </a:lnTo>
                    <a:cubicBezTo>
                      <a:pt x="95931" y="195811"/>
                      <a:pt x="103761" y="192746"/>
                      <a:pt x="111591" y="192746"/>
                    </a:cubicBezTo>
                    <a:close/>
                    <a:moveTo>
                      <a:pt x="496418" y="192746"/>
                    </a:moveTo>
                    <a:cubicBezTo>
                      <a:pt x="504250" y="192746"/>
                      <a:pt x="512081" y="195811"/>
                      <a:pt x="517331" y="201943"/>
                    </a:cubicBezTo>
                    <a:lnTo>
                      <a:pt x="541981" y="230822"/>
                    </a:lnTo>
                    <a:cubicBezTo>
                      <a:pt x="558000" y="249571"/>
                      <a:pt x="561559" y="275340"/>
                      <a:pt x="551325" y="298088"/>
                    </a:cubicBezTo>
                    <a:cubicBezTo>
                      <a:pt x="542782" y="316926"/>
                      <a:pt x="526052" y="329722"/>
                      <a:pt x="506474" y="333010"/>
                    </a:cubicBezTo>
                    <a:lnTo>
                      <a:pt x="506474" y="374240"/>
                    </a:lnTo>
                    <a:cubicBezTo>
                      <a:pt x="506474" y="379838"/>
                      <a:pt x="501936" y="384370"/>
                      <a:pt x="496329" y="384370"/>
                    </a:cubicBezTo>
                    <a:cubicBezTo>
                      <a:pt x="490723" y="384370"/>
                      <a:pt x="486184" y="379838"/>
                      <a:pt x="486184" y="374240"/>
                    </a:cubicBezTo>
                    <a:lnTo>
                      <a:pt x="486184" y="332921"/>
                    </a:lnTo>
                    <a:cubicBezTo>
                      <a:pt x="465361" y="329722"/>
                      <a:pt x="448185" y="316126"/>
                      <a:pt x="440176" y="295867"/>
                    </a:cubicBezTo>
                    <a:cubicBezTo>
                      <a:pt x="431366" y="273830"/>
                      <a:pt x="435371" y="248949"/>
                      <a:pt x="450588" y="231088"/>
                    </a:cubicBezTo>
                    <a:lnTo>
                      <a:pt x="475506" y="201943"/>
                    </a:lnTo>
                    <a:cubicBezTo>
                      <a:pt x="480756" y="195811"/>
                      <a:pt x="488587" y="192746"/>
                      <a:pt x="496418" y="192746"/>
                    </a:cubicBezTo>
                    <a:close/>
                    <a:moveTo>
                      <a:pt x="303784" y="141571"/>
                    </a:moveTo>
                    <a:cubicBezTo>
                      <a:pt x="298177" y="141571"/>
                      <a:pt x="293637" y="146104"/>
                      <a:pt x="293637" y="151703"/>
                    </a:cubicBezTo>
                    <a:lnTo>
                      <a:pt x="293637" y="171876"/>
                    </a:lnTo>
                    <a:cubicBezTo>
                      <a:pt x="293637" y="177475"/>
                      <a:pt x="298177" y="182008"/>
                      <a:pt x="303784" y="182008"/>
                    </a:cubicBezTo>
                    <a:cubicBezTo>
                      <a:pt x="309392" y="182008"/>
                      <a:pt x="313931" y="177475"/>
                      <a:pt x="313931" y="171876"/>
                    </a:cubicBezTo>
                    <a:lnTo>
                      <a:pt x="313931" y="151703"/>
                    </a:lnTo>
                    <a:cubicBezTo>
                      <a:pt x="313931" y="146104"/>
                      <a:pt x="309392" y="141571"/>
                      <a:pt x="303784" y="141571"/>
                    </a:cubicBezTo>
                    <a:close/>
                    <a:moveTo>
                      <a:pt x="526571" y="70741"/>
                    </a:moveTo>
                    <a:cubicBezTo>
                      <a:pt x="520964" y="70741"/>
                      <a:pt x="516424" y="75274"/>
                      <a:pt x="516424" y="80873"/>
                    </a:cubicBezTo>
                    <a:cubicBezTo>
                      <a:pt x="516424" y="86471"/>
                      <a:pt x="520964" y="91004"/>
                      <a:pt x="526571" y="91004"/>
                    </a:cubicBezTo>
                    <a:lnTo>
                      <a:pt x="546865" y="91004"/>
                    </a:lnTo>
                    <a:cubicBezTo>
                      <a:pt x="552472" y="91004"/>
                      <a:pt x="556923" y="86471"/>
                      <a:pt x="556923" y="80873"/>
                    </a:cubicBezTo>
                    <a:cubicBezTo>
                      <a:pt x="556923" y="75274"/>
                      <a:pt x="552472" y="70741"/>
                      <a:pt x="546865" y="70741"/>
                    </a:cubicBezTo>
                    <a:close/>
                    <a:moveTo>
                      <a:pt x="429730" y="70741"/>
                    </a:moveTo>
                    <a:cubicBezTo>
                      <a:pt x="424123" y="70741"/>
                      <a:pt x="419584" y="75274"/>
                      <a:pt x="419584" y="80873"/>
                    </a:cubicBezTo>
                    <a:cubicBezTo>
                      <a:pt x="419584" y="86471"/>
                      <a:pt x="424123" y="91004"/>
                      <a:pt x="429730" y="91004"/>
                    </a:cubicBezTo>
                    <a:lnTo>
                      <a:pt x="468449" y="91004"/>
                    </a:lnTo>
                    <a:cubicBezTo>
                      <a:pt x="474056" y="91004"/>
                      <a:pt x="478596" y="86471"/>
                      <a:pt x="478596" y="80873"/>
                    </a:cubicBezTo>
                    <a:cubicBezTo>
                      <a:pt x="478596" y="75274"/>
                      <a:pt x="474056" y="70741"/>
                      <a:pt x="468449" y="70741"/>
                    </a:cubicBezTo>
                    <a:close/>
                    <a:moveTo>
                      <a:pt x="332890" y="70741"/>
                    </a:moveTo>
                    <a:cubicBezTo>
                      <a:pt x="327282" y="70741"/>
                      <a:pt x="322743" y="75274"/>
                      <a:pt x="322743" y="80873"/>
                    </a:cubicBezTo>
                    <a:cubicBezTo>
                      <a:pt x="322743" y="86471"/>
                      <a:pt x="327282" y="91004"/>
                      <a:pt x="332890" y="91004"/>
                    </a:cubicBezTo>
                    <a:lnTo>
                      <a:pt x="371608" y="91004"/>
                    </a:lnTo>
                    <a:cubicBezTo>
                      <a:pt x="377216" y="91004"/>
                      <a:pt x="381755" y="86471"/>
                      <a:pt x="381755" y="80873"/>
                    </a:cubicBezTo>
                    <a:cubicBezTo>
                      <a:pt x="381755" y="75274"/>
                      <a:pt x="377216" y="70741"/>
                      <a:pt x="371608" y="70741"/>
                    </a:cubicBezTo>
                    <a:close/>
                    <a:moveTo>
                      <a:pt x="235960" y="70741"/>
                    </a:moveTo>
                    <a:cubicBezTo>
                      <a:pt x="230353" y="70741"/>
                      <a:pt x="225813" y="75274"/>
                      <a:pt x="225813" y="80873"/>
                    </a:cubicBezTo>
                    <a:cubicBezTo>
                      <a:pt x="225813" y="86471"/>
                      <a:pt x="230353" y="91004"/>
                      <a:pt x="235960" y="91004"/>
                    </a:cubicBezTo>
                    <a:lnTo>
                      <a:pt x="274768" y="91004"/>
                    </a:lnTo>
                    <a:cubicBezTo>
                      <a:pt x="280286" y="91004"/>
                      <a:pt x="284826" y="86471"/>
                      <a:pt x="284826" y="80873"/>
                    </a:cubicBezTo>
                    <a:cubicBezTo>
                      <a:pt x="284826" y="75274"/>
                      <a:pt x="280375" y="70741"/>
                      <a:pt x="274768" y="70741"/>
                    </a:cubicBezTo>
                    <a:close/>
                    <a:moveTo>
                      <a:pt x="139120" y="70741"/>
                    </a:moveTo>
                    <a:cubicBezTo>
                      <a:pt x="133512" y="70741"/>
                      <a:pt x="128973" y="75274"/>
                      <a:pt x="128973" y="80873"/>
                    </a:cubicBezTo>
                    <a:cubicBezTo>
                      <a:pt x="128973" y="86471"/>
                      <a:pt x="133512" y="91004"/>
                      <a:pt x="139120" y="91004"/>
                    </a:cubicBezTo>
                    <a:lnTo>
                      <a:pt x="177838" y="91004"/>
                    </a:lnTo>
                    <a:cubicBezTo>
                      <a:pt x="183446" y="91004"/>
                      <a:pt x="187985" y="86471"/>
                      <a:pt x="187985" y="80873"/>
                    </a:cubicBezTo>
                    <a:cubicBezTo>
                      <a:pt x="187985" y="75274"/>
                      <a:pt x="183446" y="70741"/>
                      <a:pt x="177838" y="70741"/>
                    </a:cubicBezTo>
                    <a:close/>
                    <a:moveTo>
                      <a:pt x="60704" y="70741"/>
                    </a:moveTo>
                    <a:cubicBezTo>
                      <a:pt x="55096" y="70741"/>
                      <a:pt x="50646" y="75274"/>
                      <a:pt x="50646" y="80873"/>
                    </a:cubicBezTo>
                    <a:cubicBezTo>
                      <a:pt x="50646" y="86471"/>
                      <a:pt x="55096" y="91004"/>
                      <a:pt x="60704" y="91004"/>
                    </a:cubicBezTo>
                    <a:lnTo>
                      <a:pt x="80997" y="91004"/>
                    </a:lnTo>
                    <a:cubicBezTo>
                      <a:pt x="86605" y="91004"/>
                      <a:pt x="91144" y="86471"/>
                      <a:pt x="91144" y="80873"/>
                    </a:cubicBezTo>
                    <a:cubicBezTo>
                      <a:pt x="91144" y="75274"/>
                      <a:pt x="86605" y="70741"/>
                      <a:pt x="80997" y="70741"/>
                    </a:cubicBezTo>
                    <a:close/>
                    <a:moveTo>
                      <a:pt x="10058" y="0"/>
                    </a:moveTo>
                    <a:lnTo>
                      <a:pt x="597510" y="0"/>
                    </a:lnTo>
                    <a:cubicBezTo>
                      <a:pt x="603029" y="0"/>
                      <a:pt x="607568" y="4533"/>
                      <a:pt x="607568" y="10131"/>
                    </a:cubicBezTo>
                    <a:lnTo>
                      <a:pt x="607568" y="151703"/>
                    </a:lnTo>
                    <a:cubicBezTo>
                      <a:pt x="607568" y="157301"/>
                      <a:pt x="603029" y="161745"/>
                      <a:pt x="597510" y="161745"/>
                    </a:cubicBezTo>
                    <a:lnTo>
                      <a:pt x="384781" y="161745"/>
                    </a:lnTo>
                    <a:lnTo>
                      <a:pt x="384781" y="596590"/>
                    </a:lnTo>
                    <a:cubicBezTo>
                      <a:pt x="384781" y="602189"/>
                      <a:pt x="380242" y="606721"/>
                      <a:pt x="374635" y="606721"/>
                    </a:cubicBezTo>
                    <a:lnTo>
                      <a:pt x="313931" y="606721"/>
                    </a:lnTo>
                    <a:lnTo>
                      <a:pt x="313931" y="576327"/>
                    </a:lnTo>
                    <a:cubicBezTo>
                      <a:pt x="313931" y="570728"/>
                      <a:pt x="309392" y="566285"/>
                      <a:pt x="303784" y="566285"/>
                    </a:cubicBezTo>
                    <a:cubicBezTo>
                      <a:pt x="298177" y="566285"/>
                      <a:pt x="293637" y="570728"/>
                      <a:pt x="293637" y="576327"/>
                    </a:cubicBezTo>
                    <a:lnTo>
                      <a:pt x="293637" y="606721"/>
                    </a:lnTo>
                    <a:lnTo>
                      <a:pt x="232934" y="606721"/>
                    </a:lnTo>
                    <a:cubicBezTo>
                      <a:pt x="227326" y="606721"/>
                      <a:pt x="222787" y="602189"/>
                      <a:pt x="222787" y="596590"/>
                    </a:cubicBezTo>
                    <a:lnTo>
                      <a:pt x="222787" y="161745"/>
                    </a:lnTo>
                    <a:lnTo>
                      <a:pt x="10058" y="161745"/>
                    </a:lnTo>
                    <a:cubicBezTo>
                      <a:pt x="4540" y="161745"/>
                      <a:pt x="0" y="157301"/>
                      <a:pt x="0" y="151703"/>
                    </a:cubicBezTo>
                    <a:lnTo>
                      <a:pt x="0" y="10131"/>
                    </a:lnTo>
                    <a:cubicBezTo>
                      <a:pt x="0" y="4533"/>
                      <a:pt x="4540" y="0"/>
                      <a:pt x="10058" y="0"/>
                    </a:cubicBezTo>
                    <a:close/>
                  </a:path>
                </a:pathLst>
              </a:custGeom>
              <a:solidFill>
                <a:schemeClr val="bg1"/>
              </a:solidFill>
              <a:ln>
                <a:noFill/>
              </a:ln>
            </p:spPr>
            <p:txBody>
              <a:bodyPr/>
              <a:lstStyle/>
              <a:p>
                <a:endParaRPr lang="zh-CN" altLang="en-US">
                  <a:ea typeface="Microsoft YaHei" panose="020B0503020204020204" pitchFamily="34" charset="-122"/>
                </a:endParaRPr>
              </a:p>
            </p:txBody>
          </p:sp>
        </p:grpSp>
      </p:grpSp>
      <p:sp>
        <p:nvSpPr>
          <p:cNvPr id="66" name="PA-矩形 21">
            <a:extLst>
              <a:ext uri="{FF2B5EF4-FFF2-40B4-BE49-F238E27FC236}">
                <a16:creationId xmlns="" xmlns:a16="http://schemas.microsoft.com/office/drawing/2014/main" id="{038849B6-0943-4356-AF3E-78D7E5DC8DC7}"/>
              </a:ext>
            </a:extLst>
          </p:cNvPr>
          <p:cNvSpPr>
            <a:spLocks/>
          </p:cNvSpPr>
          <p:nvPr>
            <p:custDataLst>
              <p:tags r:id="rId2"/>
            </p:custDataLst>
          </p:nvPr>
        </p:nvSpPr>
        <p:spPr>
          <a:xfrm>
            <a:off x="1884523" y="2109350"/>
            <a:ext cx="2633575" cy="861774"/>
          </a:xfrm>
          <a:prstGeom prst="rect">
            <a:avLst/>
          </a:prstGeom>
          <a:noFill/>
        </p:spPr>
        <p:txBody>
          <a:bodyPr wrap="square">
            <a:spAutoFit/>
          </a:bodyPr>
          <a:lstStyle/>
          <a:p>
            <a:pPr>
              <a:lnSpc>
                <a:spcPts val="2000"/>
              </a:lnSpc>
            </a:pP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拥有成都唯一的通用航空机场</a:t>
            </a:r>
            <a:endParaRPr lang="en-US" altLang="zh-CN"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a:p>
            <a:pPr>
              <a:lnSpc>
                <a:spcPts val="2000"/>
              </a:lnSpc>
            </a:pP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距双流国际机场仅</a:t>
            </a:r>
            <a:r>
              <a:rPr lang="en-US" altLang="zh-CN" sz="2000" kern="100" dirty="0">
                <a:solidFill>
                  <a:srgbClr val="00AAFF"/>
                </a:solidFill>
                <a:latin typeface="Impact" panose="020B0806030902050204" pitchFamily="34" charset="0"/>
                <a:ea typeface="Microsoft YaHei" panose="020B0503020204020204" pitchFamily="34" charset="-122"/>
                <a:cs typeface="Times New Roman" panose="02020603050405020304" pitchFamily="18" charset="0"/>
                <a:sym typeface="+mn-lt"/>
              </a:rPr>
              <a:t>45</a:t>
            </a: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分钟车程</a:t>
            </a:r>
            <a:endParaRPr lang="en-US" altLang="zh-CN"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a:p>
            <a:pPr>
              <a:lnSpc>
                <a:spcPts val="2000"/>
              </a:lnSpc>
            </a:pP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至天府国际机场</a:t>
            </a:r>
            <a:r>
              <a:rPr lang="en-US" altLang="zh-CN" sz="2000" kern="100" dirty="0">
                <a:solidFill>
                  <a:srgbClr val="00AAFF"/>
                </a:solidFill>
                <a:latin typeface="Impact" panose="020B0806030902050204" pitchFamily="34" charset="0"/>
                <a:ea typeface="Microsoft YaHei" panose="020B0503020204020204" pitchFamily="34" charset="-122"/>
                <a:cs typeface="Times New Roman" panose="02020603050405020304" pitchFamily="18" charset="0"/>
                <a:sym typeface="+mn-lt"/>
              </a:rPr>
              <a:t>30</a:t>
            </a: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分钟车程</a:t>
            </a:r>
            <a:endParaRPr lang="en-US" altLang="zh-CN" sz="16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grpSp>
        <p:nvGrpSpPr>
          <p:cNvPr id="68" name="组合 67"/>
          <p:cNvGrpSpPr/>
          <p:nvPr/>
        </p:nvGrpSpPr>
        <p:grpSpPr>
          <a:xfrm>
            <a:off x="1781346" y="3358959"/>
            <a:ext cx="2637474" cy="588243"/>
            <a:chOff x="8340997" y="3217753"/>
            <a:chExt cx="2637474" cy="588243"/>
          </a:xfrm>
        </p:grpSpPr>
        <p:sp>
          <p:nvSpPr>
            <p:cNvPr id="72" name="PA-矩形 30">
              <a:extLst>
                <a:ext uri="{FF2B5EF4-FFF2-40B4-BE49-F238E27FC236}">
                  <a16:creationId xmlns="" xmlns:a16="http://schemas.microsoft.com/office/drawing/2014/main" id="{1522E152-DD24-4DB6-AD58-F05307EDAABE}"/>
                </a:ext>
              </a:extLst>
            </p:cNvPr>
            <p:cNvSpPr>
              <a:spLocks/>
            </p:cNvSpPr>
            <p:nvPr>
              <p:custDataLst>
                <p:tags r:id="rId6"/>
              </p:custDataLst>
            </p:nvPr>
          </p:nvSpPr>
          <p:spPr>
            <a:xfrm>
              <a:off x="8495606" y="3217753"/>
              <a:ext cx="1365711" cy="422552"/>
            </a:xfrm>
            <a:prstGeom prst="rect">
              <a:avLst/>
            </a:prstGeom>
            <a:noFill/>
          </p:spPr>
          <p:txBody>
            <a:bodyPr wrap="square">
              <a:spAutoFit/>
            </a:bodyPr>
            <a:lstStyle/>
            <a:p>
              <a:pPr>
                <a:lnSpc>
                  <a:spcPct val="120000"/>
                </a:lnSpc>
              </a:pPr>
              <a:r>
                <a:rPr lang="en-US" altLang="zh-CN" sz="2000" kern="100" dirty="0">
                  <a:solidFill>
                    <a:srgbClr val="00AAFF"/>
                  </a:solidFill>
                  <a:latin typeface="Impact" panose="020B0806030902050204" pitchFamily="34" charset="0"/>
                  <a:ea typeface="Microsoft YaHei" panose="020B0503020204020204" pitchFamily="34" charset="-122"/>
                  <a:cs typeface="Times New Roman" panose="02020603050405020304" pitchFamily="18" charset="0"/>
                  <a:sym typeface="+mn-lt"/>
                </a:rPr>
                <a:t>3</a:t>
              </a: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条地铁连接</a:t>
              </a:r>
              <a:endParaRPr lang="en-US" altLang="zh-CN"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sp>
          <p:nvSpPr>
            <p:cNvPr id="76" name="PA-矩形 37">
              <a:extLst>
                <a:ext uri="{FF2B5EF4-FFF2-40B4-BE49-F238E27FC236}">
                  <a16:creationId xmlns="" xmlns:a16="http://schemas.microsoft.com/office/drawing/2014/main" id="{6F004518-C16B-441D-BA3C-CD596A2B1231}"/>
                </a:ext>
              </a:extLst>
            </p:cNvPr>
            <p:cNvSpPr/>
            <p:nvPr>
              <p:custDataLst>
                <p:tags r:id="rId7"/>
              </p:custDataLst>
            </p:nvPr>
          </p:nvSpPr>
          <p:spPr>
            <a:xfrm>
              <a:off x="8340997" y="3565930"/>
              <a:ext cx="2637474" cy="240066"/>
            </a:xfrm>
            <a:prstGeom prst="rect">
              <a:avLst/>
            </a:prstGeom>
          </p:spPr>
          <p:txBody>
            <a:bodyPr wrap="square">
              <a:spAutoFit/>
            </a:bodyPr>
            <a:lstStyle/>
            <a:p>
              <a:pPr algn="just">
                <a:lnSpc>
                  <a:spcPct val="80000"/>
                </a:lnSpc>
              </a:pPr>
              <a:endParaRPr lang="en-US" altLang="zh-CN" sz="1200" kern="100" dirty="0">
                <a:latin typeface="Times New Roman" panose="02020603050405020304" pitchFamily="18" charset="0"/>
                <a:ea typeface="仿宋" panose="02010609060101010101" pitchFamily="49" charset="-122"/>
              </a:endParaRPr>
            </a:p>
          </p:txBody>
        </p:sp>
      </p:grpSp>
      <p:sp>
        <p:nvSpPr>
          <p:cNvPr id="77" name="PA-矩形 32">
            <a:extLst>
              <a:ext uri="{FF2B5EF4-FFF2-40B4-BE49-F238E27FC236}">
                <a16:creationId xmlns="" xmlns:a16="http://schemas.microsoft.com/office/drawing/2014/main" id="{A921162C-7B71-4361-88E4-008A52AF6F64}"/>
              </a:ext>
            </a:extLst>
          </p:cNvPr>
          <p:cNvSpPr/>
          <p:nvPr>
            <p:custDataLst>
              <p:tags r:id="rId3"/>
            </p:custDataLst>
          </p:nvPr>
        </p:nvSpPr>
        <p:spPr>
          <a:xfrm>
            <a:off x="1646895" y="4629398"/>
            <a:ext cx="3426161" cy="707886"/>
          </a:xfrm>
          <a:prstGeom prst="rect">
            <a:avLst/>
          </a:prstGeom>
          <a:noFill/>
        </p:spPr>
        <p:txBody>
          <a:bodyPr wrap="square">
            <a:spAutoFit/>
          </a:bodyPr>
          <a:lstStyle/>
          <a:p>
            <a:pPr>
              <a:lnSpc>
                <a:spcPts val="2400"/>
              </a:lnSpc>
            </a:pPr>
            <a:r>
              <a:rPr lang="zh-CN" altLang="en-US" sz="1600" b="1" kern="100" dirty="0">
                <a:solidFill>
                  <a:srgbClr val="00AAFF"/>
                </a:solidFill>
                <a:latin typeface="+mn-ea"/>
                <a:cs typeface="Times New Roman" panose="02020603050405020304" pitchFamily="18" charset="0"/>
              </a:rPr>
              <a:t>淮州南站：</a:t>
            </a:r>
            <a:endParaRPr lang="en-US" altLang="zh-CN" sz="1600" b="1" kern="100" dirty="0">
              <a:solidFill>
                <a:srgbClr val="00AAFF"/>
              </a:solidFill>
              <a:latin typeface="+mn-ea"/>
              <a:cs typeface="Times New Roman" panose="02020603050405020304" pitchFamily="18" charset="0"/>
            </a:endParaRPr>
          </a:p>
          <a:p>
            <a:pPr>
              <a:lnSpc>
                <a:spcPts val="2400"/>
              </a:lnSpc>
            </a:pP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每天</a:t>
            </a:r>
            <a:r>
              <a:rPr lang="en-US" altLang="zh-CN" sz="2000" kern="100" dirty="0">
                <a:solidFill>
                  <a:srgbClr val="00AAFF"/>
                </a:solidFill>
                <a:latin typeface="Impact" panose="020B0806030902050204" pitchFamily="34" charset="0"/>
                <a:ea typeface="Microsoft YaHei" panose="020B0503020204020204" pitchFamily="34" charset="-122"/>
                <a:cs typeface="Times New Roman" panose="02020603050405020304" pitchFamily="18" charset="0"/>
              </a:rPr>
              <a:t>74</a:t>
            </a: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对动车，</a:t>
            </a:r>
            <a:r>
              <a:rPr lang="en-US" altLang="zh-CN"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18</a:t>
            </a: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分钟对接成都东站</a:t>
            </a:r>
            <a:endParaRPr lang="en-US" altLang="zh-CN"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78" name="组合 77"/>
          <p:cNvGrpSpPr/>
          <p:nvPr/>
        </p:nvGrpSpPr>
        <p:grpSpPr>
          <a:xfrm>
            <a:off x="1939101" y="5755617"/>
            <a:ext cx="2637474" cy="588243"/>
            <a:chOff x="8340997" y="3217753"/>
            <a:chExt cx="2637474" cy="588243"/>
          </a:xfrm>
        </p:grpSpPr>
        <p:sp>
          <p:nvSpPr>
            <p:cNvPr id="79" name="PA-矩形 30">
              <a:extLst>
                <a:ext uri="{FF2B5EF4-FFF2-40B4-BE49-F238E27FC236}">
                  <a16:creationId xmlns="" xmlns:a16="http://schemas.microsoft.com/office/drawing/2014/main" id="{1522E152-DD24-4DB6-AD58-F05307EDAABE}"/>
                </a:ext>
              </a:extLst>
            </p:cNvPr>
            <p:cNvSpPr>
              <a:spLocks/>
            </p:cNvSpPr>
            <p:nvPr>
              <p:custDataLst>
                <p:tags r:id="rId4"/>
              </p:custDataLst>
            </p:nvPr>
          </p:nvSpPr>
          <p:spPr>
            <a:xfrm>
              <a:off x="8340997" y="3217753"/>
              <a:ext cx="1365711" cy="461665"/>
            </a:xfrm>
            <a:prstGeom prst="rect">
              <a:avLst/>
            </a:prstGeom>
            <a:noFill/>
          </p:spPr>
          <p:txBody>
            <a:bodyPr wrap="square">
              <a:spAutoFit/>
            </a:bodyPr>
            <a:lstStyle/>
            <a:p>
              <a:pPr>
                <a:lnSpc>
                  <a:spcPct val="120000"/>
                </a:lnSpc>
              </a:pPr>
              <a:r>
                <a:rPr lang="en-US" altLang="zh-CN" sz="2000" kern="100" dirty="0">
                  <a:solidFill>
                    <a:srgbClr val="00AAFF"/>
                  </a:solidFill>
                  <a:latin typeface="Impact" panose="020B0806030902050204" pitchFamily="34" charset="0"/>
                  <a:ea typeface="Microsoft YaHei" panose="020B0503020204020204" pitchFamily="34" charset="-122"/>
                  <a:cs typeface="Times New Roman" panose="02020603050405020304" pitchFamily="18" charset="0"/>
                  <a:sym typeface="+mn-lt"/>
                </a:rPr>
                <a:t>4</a:t>
              </a:r>
              <a:r>
                <a:rPr lang="zh-CN" altLang="en-US"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rPr>
                <a:t>条高速环绕</a:t>
              </a:r>
              <a:endParaRPr lang="en-US" altLang="zh-CN" sz="1400" kern="100" dirty="0">
                <a:solidFill>
                  <a:schemeClr val="bg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sp>
          <p:nvSpPr>
            <p:cNvPr id="80" name="PA-矩形 37">
              <a:extLst>
                <a:ext uri="{FF2B5EF4-FFF2-40B4-BE49-F238E27FC236}">
                  <a16:creationId xmlns="" xmlns:a16="http://schemas.microsoft.com/office/drawing/2014/main" id="{6F004518-C16B-441D-BA3C-CD596A2B1231}"/>
                </a:ext>
              </a:extLst>
            </p:cNvPr>
            <p:cNvSpPr/>
            <p:nvPr>
              <p:custDataLst>
                <p:tags r:id="rId5"/>
              </p:custDataLst>
            </p:nvPr>
          </p:nvSpPr>
          <p:spPr>
            <a:xfrm>
              <a:off x="8340997" y="3565930"/>
              <a:ext cx="2637474" cy="240066"/>
            </a:xfrm>
            <a:prstGeom prst="rect">
              <a:avLst/>
            </a:prstGeom>
          </p:spPr>
          <p:txBody>
            <a:bodyPr wrap="square">
              <a:spAutoFit/>
            </a:bodyPr>
            <a:lstStyle/>
            <a:p>
              <a:pPr algn="just">
                <a:lnSpc>
                  <a:spcPct val="80000"/>
                </a:lnSpc>
              </a:pPr>
              <a:endParaRPr lang="en-US" altLang="zh-CN" sz="1200" kern="100" dirty="0">
                <a:solidFill>
                  <a:schemeClr val="bg1">
                    <a:lumMod val="50000"/>
                  </a:schemeClr>
                </a:solidFill>
                <a:latin typeface="Times New Roman" panose="02020603050405020304" pitchFamily="18" charset="0"/>
                <a:ea typeface="仿宋" panose="02010609060101010101" pitchFamily="49" charset="-122"/>
              </a:endParaRPr>
            </a:p>
          </p:txBody>
        </p:sp>
      </p:grpSp>
      <p:pic>
        <p:nvPicPr>
          <p:cNvPr id="1026" name="Picture 2" descr="F:\图纸及照片\规划图纸\2018.5.21三次产业图纸\工业图纸\2019.4.3淮州新城综合交通规划图.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6572501" y="853762"/>
            <a:ext cx="5116584" cy="594934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5" name="组合 34">
            <a:extLst>
              <a:ext uri="{FF2B5EF4-FFF2-40B4-BE49-F238E27FC236}">
                <a16:creationId xmlns="" xmlns:a16="http://schemas.microsoft.com/office/drawing/2014/main" id="{696E4DE1-AA62-4DF9-BB83-96D9F4401492}"/>
              </a:ext>
            </a:extLst>
          </p:cNvPr>
          <p:cNvGrpSpPr/>
          <p:nvPr/>
        </p:nvGrpSpPr>
        <p:grpSpPr>
          <a:xfrm>
            <a:off x="710438" y="99649"/>
            <a:ext cx="5385562" cy="724780"/>
            <a:chOff x="710438" y="99649"/>
            <a:chExt cx="2606223" cy="724780"/>
          </a:xfrm>
        </p:grpSpPr>
        <p:sp>
          <p:nvSpPr>
            <p:cNvPr id="36" name="矩形 35">
              <a:extLst>
                <a:ext uri="{FF2B5EF4-FFF2-40B4-BE49-F238E27FC236}">
                  <a16:creationId xmlns="" xmlns:a16="http://schemas.microsoft.com/office/drawing/2014/main" id="{22899CDE-7F1D-4791-BC48-93628D74078D}"/>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37" name="矩形 36">
              <a:extLst>
                <a:ext uri="{FF2B5EF4-FFF2-40B4-BE49-F238E27FC236}">
                  <a16:creationId xmlns="" xmlns:a16="http://schemas.microsoft.com/office/drawing/2014/main" id="{0CE14925-39E8-4080-B9CD-BB14F7FB1784}"/>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成都通用航空产业园投资环境</a:t>
              </a:r>
            </a:p>
          </p:txBody>
        </p:sp>
      </p:grpSp>
      <p:sp>
        <p:nvSpPr>
          <p:cNvPr id="38" name="任意多边形: 形状 9">
            <a:extLst>
              <a:ext uri="{FF2B5EF4-FFF2-40B4-BE49-F238E27FC236}">
                <a16:creationId xmlns="" xmlns:a16="http://schemas.microsoft.com/office/drawing/2014/main" id="{1EB291ED-5B07-452E-BB6C-B3138F23D92C}"/>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 xmlns:a16="http://schemas.microsoft.com/office/drawing/2014/main" id="{6E471857-0655-4210-A2CC-0707AD2D360E}"/>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
        <p:nvSpPr>
          <p:cNvPr id="40" name="矩形 39">
            <a:extLst>
              <a:ext uri="{FF2B5EF4-FFF2-40B4-BE49-F238E27FC236}">
                <a16:creationId xmlns="" xmlns:a16="http://schemas.microsoft.com/office/drawing/2014/main" id="{5DF287B5-9840-4C73-97A9-228B54EA3A8F}"/>
              </a:ext>
            </a:extLst>
          </p:cNvPr>
          <p:cNvSpPr/>
          <p:nvPr/>
        </p:nvSpPr>
        <p:spPr>
          <a:xfrm>
            <a:off x="4165786" y="125267"/>
            <a:ext cx="1608133" cy="369332"/>
          </a:xfrm>
          <a:prstGeom prst="rect">
            <a:avLst/>
          </a:prstGeom>
        </p:spPr>
        <p:txBody>
          <a:bodyPr wrap="none">
            <a:spAutoFit/>
          </a:bodyPr>
          <a:lstStyle/>
          <a:p>
            <a:pPr algn="just"/>
            <a:r>
              <a:rPr lang="en-US" altLang="zh-CN" b="1" kern="100" dirty="0">
                <a:solidFill>
                  <a:srgbClr val="C49500"/>
                </a:solidFill>
                <a:latin typeface="微软雅黑" panose="020B0503020204020204" pitchFamily="34" charset="-122"/>
                <a:ea typeface="微软雅黑" panose="020B0503020204020204" pitchFamily="34" charset="-122"/>
                <a:sym typeface="+mn-lt"/>
              </a:rPr>
              <a:t>——</a:t>
            </a:r>
            <a:r>
              <a:rPr lang="zh-CN" altLang="en-US" b="1" kern="100" dirty="0">
                <a:solidFill>
                  <a:srgbClr val="C49500"/>
                </a:solidFill>
                <a:latin typeface="微软雅黑" panose="020B0503020204020204" pitchFamily="34" charset="-122"/>
                <a:ea typeface="微软雅黑" panose="020B0503020204020204" pitchFamily="34" charset="-122"/>
                <a:sym typeface="+mn-lt"/>
              </a:rPr>
              <a:t>交通便捷</a:t>
            </a:r>
          </a:p>
        </p:txBody>
      </p:sp>
    </p:spTree>
    <p:extLst>
      <p:ext uri="{BB962C8B-B14F-4D97-AF65-F5344CB8AC3E}">
        <p14:creationId xmlns:p14="http://schemas.microsoft.com/office/powerpoint/2010/main" xmlns="" val="111411881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67298" y="615685"/>
            <a:ext cx="10024702" cy="6270889"/>
            <a:chOff x="2167298" y="662295"/>
            <a:chExt cx="10024702" cy="6195704"/>
          </a:xfrm>
        </p:grpSpPr>
        <p:pic>
          <p:nvPicPr>
            <p:cNvPr id="21" name="图片 20"/>
            <p:cNvPicPr>
              <a:picLocks noChangeAspect="1"/>
            </p:cNvPicPr>
            <p:nvPr/>
          </p:nvPicPr>
          <p:blipFill rotWithShape="1">
            <a:blip r:embed="rId3">
              <a:extLst>
                <a:ext uri="{BEBA8EAE-BF5A-486C-A8C5-ECC9F3942E4B}">
                  <a14:imgProps xmlns:a14="http://schemas.microsoft.com/office/drawing/2010/main" xmlns="">
                    <a14:imgLayer r:embed="rId4">
                      <a14:imgEffect>
                        <a14:saturation sat="0"/>
                      </a14:imgEffect>
                      <a14:imgEffect>
                        <a14:brightnessContrast bright="20000"/>
                      </a14:imgEffect>
                    </a14:imgLayer>
                  </a14:imgProps>
                </a:ext>
                <a:ext uri="{28A0092B-C50C-407E-A947-70E740481C1C}">
                  <a14:useLocalDpi xmlns:a14="http://schemas.microsoft.com/office/drawing/2010/main" xmlns="" val="0"/>
                </a:ext>
              </a:extLst>
            </a:blip>
            <a:srcRect l="1" t="8508" r="23146" b="14573"/>
            <a:stretch/>
          </p:blipFill>
          <p:spPr>
            <a:xfrm>
              <a:off x="2167298" y="662295"/>
              <a:ext cx="10024702" cy="6195704"/>
            </a:xfrm>
            <a:prstGeom prst="rect">
              <a:avLst/>
            </a:prstGeom>
          </p:spPr>
        </p:pic>
        <p:sp>
          <p:nvSpPr>
            <p:cNvPr id="2" name="圆角矩形 1"/>
            <p:cNvSpPr/>
            <p:nvPr/>
          </p:nvSpPr>
          <p:spPr>
            <a:xfrm>
              <a:off x="8778920" y="3630079"/>
              <a:ext cx="622670" cy="265048"/>
            </a:xfrm>
            <a:prstGeom prst="round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9657064" y="3555819"/>
            <a:ext cx="833377" cy="230832"/>
          </a:xfrm>
          <a:prstGeom prst="rect">
            <a:avLst/>
          </a:prstGeom>
        </p:spPr>
        <p:txBody>
          <a:bodyPr wrap="square">
            <a:spAutoFit/>
          </a:bodyPr>
          <a:lstStyle/>
          <a:p>
            <a:r>
              <a:rPr lang="zh-CN" altLang="en-US" sz="900" b="1" dirty="0">
                <a:solidFill>
                  <a:srgbClr val="FFFF00"/>
                </a:solidFill>
                <a:latin typeface="黑体" panose="02010609060101010101" pitchFamily="49" charset="-122"/>
                <a:ea typeface="黑体" panose="02010609060101010101" pitchFamily="49" charset="-122"/>
              </a:rPr>
              <a:t>長江經濟帶</a:t>
            </a:r>
          </a:p>
        </p:txBody>
      </p:sp>
      <p:sp>
        <p:nvSpPr>
          <p:cNvPr id="24" name="任意多边形 23"/>
          <p:cNvSpPr/>
          <p:nvPr/>
        </p:nvSpPr>
        <p:spPr>
          <a:xfrm>
            <a:off x="9196515" y="3940163"/>
            <a:ext cx="523860" cy="1333976"/>
          </a:xfrm>
          <a:custGeom>
            <a:avLst/>
            <a:gdLst>
              <a:gd name="connsiteX0" fmla="*/ 316908 w 478833"/>
              <a:gd name="connsiteY0" fmla="*/ 0 h 1219317"/>
              <a:gd name="connsiteX1" fmla="*/ 313733 w 478833"/>
              <a:gd name="connsiteY1" fmla="*/ 250825 h 1219317"/>
              <a:gd name="connsiteX2" fmla="*/ 304208 w 478833"/>
              <a:gd name="connsiteY2" fmla="*/ 320675 h 1219317"/>
              <a:gd name="connsiteX3" fmla="*/ 259758 w 478833"/>
              <a:gd name="connsiteY3" fmla="*/ 330200 h 1219317"/>
              <a:gd name="connsiteX4" fmla="*/ 186733 w 478833"/>
              <a:gd name="connsiteY4" fmla="*/ 368300 h 1219317"/>
              <a:gd name="connsiteX5" fmla="*/ 91483 w 478833"/>
              <a:gd name="connsiteY5" fmla="*/ 415925 h 1219317"/>
              <a:gd name="connsiteX6" fmla="*/ 24808 w 478833"/>
              <a:gd name="connsiteY6" fmla="*/ 463550 h 1219317"/>
              <a:gd name="connsiteX7" fmla="*/ 2583 w 478833"/>
              <a:gd name="connsiteY7" fmla="*/ 508000 h 1219317"/>
              <a:gd name="connsiteX8" fmla="*/ 2583 w 478833"/>
              <a:gd name="connsiteY8" fmla="*/ 615950 h 1219317"/>
              <a:gd name="connsiteX9" fmla="*/ 21633 w 478833"/>
              <a:gd name="connsiteY9" fmla="*/ 730250 h 1219317"/>
              <a:gd name="connsiteX10" fmla="*/ 59733 w 478833"/>
              <a:gd name="connsiteY10" fmla="*/ 787400 h 1219317"/>
              <a:gd name="connsiteX11" fmla="*/ 256583 w 478833"/>
              <a:gd name="connsiteY11" fmla="*/ 965200 h 1219317"/>
              <a:gd name="connsiteX12" fmla="*/ 434383 w 478833"/>
              <a:gd name="connsiteY12" fmla="*/ 1181100 h 1219317"/>
              <a:gd name="connsiteX13" fmla="*/ 478833 w 478833"/>
              <a:gd name="connsiteY13" fmla="*/ 1219200 h 121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833" h="1219317">
                <a:moveTo>
                  <a:pt x="316908" y="0"/>
                </a:moveTo>
                <a:cubicBezTo>
                  <a:pt x="316379" y="98689"/>
                  <a:pt x="315850" y="197379"/>
                  <a:pt x="313733" y="250825"/>
                </a:cubicBezTo>
                <a:cubicBezTo>
                  <a:pt x="311616" y="304271"/>
                  <a:pt x="313204" y="307446"/>
                  <a:pt x="304208" y="320675"/>
                </a:cubicBezTo>
                <a:cubicBezTo>
                  <a:pt x="295212" y="333904"/>
                  <a:pt x="279337" y="322262"/>
                  <a:pt x="259758" y="330200"/>
                </a:cubicBezTo>
                <a:cubicBezTo>
                  <a:pt x="240179" y="338138"/>
                  <a:pt x="186733" y="368300"/>
                  <a:pt x="186733" y="368300"/>
                </a:cubicBezTo>
                <a:cubicBezTo>
                  <a:pt x="158687" y="382588"/>
                  <a:pt x="118470" y="400050"/>
                  <a:pt x="91483" y="415925"/>
                </a:cubicBezTo>
                <a:cubicBezTo>
                  <a:pt x="64495" y="431800"/>
                  <a:pt x="39625" y="448204"/>
                  <a:pt x="24808" y="463550"/>
                </a:cubicBezTo>
                <a:cubicBezTo>
                  <a:pt x="9991" y="478896"/>
                  <a:pt x="6287" y="482600"/>
                  <a:pt x="2583" y="508000"/>
                </a:cubicBezTo>
                <a:cubicBezTo>
                  <a:pt x="-1121" y="533400"/>
                  <a:pt x="-592" y="578908"/>
                  <a:pt x="2583" y="615950"/>
                </a:cubicBezTo>
                <a:cubicBezTo>
                  <a:pt x="5758" y="652992"/>
                  <a:pt x="12108" y="701675"/>
                  <a:pt x="21633" y="730250"/>
                </a:cubicBezTo>
                <a:cubicBezTo>
                  <a:pt x="31158" y="758825"/>
                  <a:pt x="20575" y="748242"/>
                  <a:pt x="59733" y="787400"/>
                </a:cubicBezTo>
                <a:cubicBezTo>
                  <a:pt x="98891" y="826558"/>
                  <a:pt x="194141" y="899583"/>
                  <a:pt x="256583" y="965200"/>
                </a:cubicBezTo>
                <a:cubicBezTo>
                  <a:pt x="319025" y="1030817"/>
                  <a:pt x="397341" y="1138767"/>
                  <a:pt x="434383" y="1181100"/>
                </a:cubicBezTo>
                <a:cubicBezTo>
                  <a:pt x="471425" y="1223433"/>
                  <a:pt x="478833" y="1219200"/>
                  <a:pt x="478833" y="121920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任意多边形 24"/>
          <p:cNvSpPr/>
          <p:nvPr/>
        </p:nvSpPr>
        <p:spPr>
          <a:xfrm>
            <a:off x="9546370" y="3925338"/>
            <a:ext cx="488665" cy="1372114"/>
          </a:xfrm>
          <a:custGeom>
            <a:avLst/>
            <a:gdLst>
              <a:gd name="connsiteX0" fmla="*/ 6404 w 446663"/>
              <a:gd name="connsiteY0" fmla="*/ 0 h 1254177"/>
              <a:gd name="connsiteX1" fmla="*/ 54 w 446663"/>
              <a:gd name="connsiteY1" fmla="*/ 263525 h 1254177"/>
              <a:gd name="connsiteX2" fmla="*/ 9579 w 446663"/>
              <a:gd name="connsiteY2" fmla="*/ 298450 h 1254177"/>
              <a:gd name="connsiteX3" fmla="*/ 60379 w 446663"/>
              <a:gd name="connsiteY3" fmla="*/ 320675 h 1254177"/>
              <a:gd name="connsiteX4" fmla="*/ 101654 w 446663"/>
              <a:gd name="connsiteY4" fmla="*/ 349250 h 1254177"/>
              <a:gd name="connsiteX5" fmla="*/ 161979 w 446663"/>
              <a:gd name="connsiteY5" fmla="*/ 460375 h 1254177"/>
              <a:gd name="connsiteX6" fmla="*/ 222304 w 446663"/>
              <a:gd name="connsiteY6" fmla="*/ 584200 h 1254177"/>
              <a:gd name="connsiteX7" fmla="*/ 241354 w 446663"/>
              <a:gd name="connsiteY7" fmla="*/ 692150 h 1254177"/>
              <a:gd name="connsiteX8" fmla="*/ 269929 w 446663"/>
              <a:gd name="connsiteY8" fmla="*/ 803275 h 1254177"/>
              <a:gd name="connsiteX9" fmla="*/ 381054 w 446663"/>
              <a:gd name="connsiteY9" fmla="*/ 923925 h 1254177"/>
              <a:gd name="connsiteX10" fmla="*/ 441379 w 446663"/>
              <a:gd name="connsiteY10" fmla="*/ 1016000 h 1254177"/>
              <a:gd name="connsiteX11" fmla="*/ 438204 w 446663"/>
              <a:gd name="connsiteY11" fmla="*/ 1168400 h 1254177"/>
              <a:gd name="connsiteX12" fmla="*/ 393754 w 446663"/>
              <a:gd name="connsiteY12" fmla="*/ 1241425 h 1254177"/>
              <a:gd name="connsiteX13" fmla="*/ 301679 w 446663"/>
              <a:gd name="connsiteY13" fmla="*/ 1254125 h 1254177"/>
              <a:gd name="connsiteX14" fmla="*/ 225479 w 446663"/>
              <a:gd name="connsiteY14" fmla="*/ 1241425 h 1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663" h="1254177">
                <a:moveTo>
                  <a:pt x="6404" y="0"/>
                </a:moveTo>
                <a:cubicBezTo>
                  <a:pt x="2964" y="106891"/>
                  <a:pt x="-475" y="213783"/>
                  <a:pt x="54" y="263525"/>
                </a:cubicBezTo>
                <a:cubicBezTo>
                  <a:pt x="583" y="313267"/>
                  <a:pt x="-475" y="288925"/>
                  <a:pt x="9579" y="298450"/>
                </a:cubicBezTo>
                <a:cubicBezTo>
                  <a:pt x="19633" y="307975"/>
                  <a:pt x="45033" y="312208"/>
                  <a:pt x="60379" y="320675"/>
                </a:cubicBezTo>
                <a:cubicBezTo>
                  <a:pt x="75725" y="329142"/>
                  <a:pt x="84721" y="325967"/>
                  <a:pt x="101654" y="349250"/>
                </a:cubicBezTo>
                <a:cubicBezTo>
                  <a:pt x="118587" y="372533"/>
                  <a:pt x="141871" y="421217"/>
                  <a:pt x="161979" y="460375"/>
                </a:cubicBezTo>
                <a:cubicBezTo>
                  <a:pt x="182087" y="499533"/>
                  <a:pt x="209075" y="545571"/>
                  <a:pt x="222304" y="584200"/>
                </a:cubicBezTo>
                <a:cubicBezTo>
                  <a:pt x="235533" y="622829"/>
                  <a:pt x="233417" y="655638"/>
                  <a:pt x="241354" y="692150"/>
                </a:cubicBezTo>
                <a:cubicBezTo>
                  <a:pt x="249291" y="728662"/>
                  <a:pt x="246646" y="764646"/>
                  <a:pt x="269929" y="803275"/>
                </a:cubicBezTo>
                <a:cubicBezTo>
                  <a:pt x="293212" y="841904"/>
                  <a:pt x="352479" y="888471"/>
                  <a:pt x="381054" y="923925"/>
                </a:cubicBezTo>
                <a:cubicBezTo>
                  <a:pt x="409629" y="959379"/>
                  <a:pt x="431854" y="975254"/>
                  <a:pt x="441379" y="1016000"/>
                </a:cubicBezTo>
                <a:cubicBezTo>
                  <a:pt x="450904" y="1056746"/>
                  <a:pt x="446141" y="1130829"/>
                  <a:pt x="438204" y="1168400"/>
                </a:cubicBezTo>
                <a:cubicBezTo>
                  <a:pt x="430267" y="1205971"/>
                  <a:pt x="416508" y="1227138"/>
                  <a:pt x="393754" y="1241425"/>
                </a:cubicBezTo>
                <a:cubicBezTo>
                  <a:pt x="371000" y="1255713"/>
                  <a:pt x="329725" y="1254125"/>
                  <a:pt x="301679" y="1254125"/>
                </a:cubicBezTo>
                <a:cubicBezTo>
                  <a:pt x="273633" y="1254125"/>
                  <a:pt x="249556" y="1247775"/>
                  <a:pt x="225479" y="1241425"/>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任意多边形 26"/>
          <p:cNvSpPr/>
          <p:nvPr/>
        </p:nvSpPr>
        <p:spPr>
          <a:xfrm>
            <a:off x="9381598" y="3936976"/>
            <a:ext cx="316022" cy="2038982"/>
          </a:xfrm>
          <a:custGeom>
            <a:avLst/>
            <a:gdLst>
              <a:gd name="connsiteX0" fmla="*/ 152400 w 225440"/>
              <a:gd name="connsiteY0" fmla="*/ 0 h 1314450"/>
              <a:gd name="connsiteX1" fmla="*/ 146050 w 225440"/>
              <a:gd name="connsiteY1" fmla="*/ 295275 h 1314450"/>
              <a:gd name="connsiteX2" fmla="*/ 158750 w 225440"/>
              <a:gd name="connsiteY2" fmla="*/ 307975 h 1314450"/>
              <a:gd name="connsiteX3" fmla="*/ 200025 w 225440"/>
              <a:gd name="connsiteY3" fmla="*/ 320675 h 1314450"/>
              <a:gd name="connsiteX4" fmla="*/ 225425 w 225440"/>
              <a:gd name="connsiteY4" fmla="*/ 333375 h 1314450"/>
              <a:gd name="connsiteX5" fmla="*/ 203200 w 225440"/>
              <a:gd name="connsiteY5" fmla="*/ 377825 h 1314450"/>
              <a:gd name="connsiteX6" fmla="*/ 165100 w 225440"/>
              <a:gd name="connsiteY6" fmla="*/ 511175 h 1314450"/>
              <a:gd name="connsiteX7" fmla="*/ 165100 w 225440"/>
              <a:gd name="connsiteY7" fmla="*/ 584200 h 1314450"/>
              <a:gd name="connsiteX8" fmla="*/ 215900 w 225440"/>
              <a:gd name="connsiteY8" fmla="*/ 762000 h 1314450"/>
              <a:gd name="connsiteX9" fmla="*/ 174625 w 225440"/>
              <a:gd name="connsiteY9" fmla="*/ 835025 h 1314450"/>
              <a:gd name="connsiteX10" fmla="*/ 92075 w 225440"/>
              <a:gd name="connsiteY10" fmla="*/ 965200 h 1314450"/>
              <a:gd name="connsiteX11" fmla="*/ 22225 w 225440"/>
              <a:gd name="connsiteY11" fmla="*/ 1155700 h 1314450"/>
              <a:gd name="connsiteX12" fmla="*/ 6350 w 225440"/>
              <a:gd name="connsiteY12" fmla="*/ 1235075 h 1314450"/>
              <a:gd name="connsiteX13" fmla="*/ 0 w 225440"/>
              <a:gd name="connsiteY13" fmla="*/ 1314450 h 1314450"/>
              <a:gd name="connsiteX14" fmla="*/ 0 w 225440"/>
              <a:gd name="connsiteY14" fmla="*/ 1314450 h 1314450"/>
              <a:gd name="connsiteX0" fmla="*/ 172311 w 305661"/>
              <a:gd name="connsiteY0" fmla="*/ 0 h 1863725"/>
              <a:gd name="connsiteX1" fmla="*/ 165961 w 305661"/>
              <a:gd name="connsiteY1" fmla="*/ 295275 h 1863725"/>
              <a:gd name="connsiteX2" fmla="*/ 178661 w 305661"/>
              <a:gd name="connsiteY2" fmla="*/ 307975 h 1863725"/>
              <a:gd name="connsiteX3" fmla="*/ 219936 w 305661"/>
              <a:gd name="connsiteY3" fmla="*/ 320675 h 1863725"/>
              <a:gd name="connsiteX4" fmla="*/ 245336 w 305661"/>
              <a:gd name="connsiteY4" fmla="*/ 333375 h 1863725"/>
              <a:gd name="connsiteX5" fmla="*/ 223111 w 305661"/>
              <a:gd name="connsiteY5" fmla="*/ 377825 h 1863725"/>
              <a:gd name="connsiteX6" fmla="*/ 185011 w 305661"/>
              <a:gd name="connsiteY6" fmla="*/ 511175 h 1863725"/>
              <a:gd name="connsiteX7" fmla="*/ 185011 w 305661"/>
              <a:gd name="connsiteY7" fmla="*/ 584200 h 1863725"/>
              <a:gd name="connsiteX8" fmla="*/ 235811 w 305661"/>
              <a:gd name="connsiteY8" fmla="*/ 762000 h 1863725"/>
              <a:gd name="connsiteX9" fmla="*/ 194536 w 305661"/>
              <a:gd name="connsiteY9" fmla="*/ 835025 h 1863725"/>
              <a:gd name="connsiteX10" fmla="*/ 111986 w 305661"/>
              <a:gd name="connsiteY10" fmla="*/ 965200 h 1863725"/>
              <a:gd name="connsiteX11" fmla="*/ 42136 w 305661"/>
              <a:gd name="connsiteY11" fmla="*/ 1155700 h 1863725"/>
              <a:gd name="connsiteX12" fmla="*/ 26261 w 305661"/>
              <a:gd name="connsiteY12" fmla="*/ 1235075 h 1863725"/>
              <a:gd name="connsiteX13" fmla="*/ 19911 w 305661"/>
              <a:gd name="connsiteY13" fmla="*/ 1314450 h 1863725"/>
              <a:gd name="connsiteX14" fmla="*/ 305661 w 305661"/>
              <a:gd name="connsiteY14" fmla="*/ 1863725 h 1863725"/>
              <a:gd name="connsiteX0" fmla="*/ 159665 w 293015"/>
              <a:gd name="connsiteY0" fmla="*/ 0 h 1863725"/>
              <a:gd name="connsiteX1" fmla="*/ 153315 w 293015"/>
              <a:gd name="connsiteY1" fmla="*/ 295275 h 1863725"/>
              <a:gd name="connsiteX2" fmla="*/ 166015 w 293015"/>
              <a:gd name="connsiteY2" fmla="*/ 307975 h 1863725"/>
              <a:gd name="connsiteX3" fmla="*/ 207290 w 293015"/>
              <a:gd name="connsiteY3" fmla="*/ 320675 h 1863725"/>
              <a:gd name="connsiteX4" fmla="*/ 232690 w 293015"/>
              <a:gd name="connsiteY4" fmla="*/ 333375 h 1863725"/>
              <a:gd name="connsiteX5" fmla="*/ 210465 w 293015"/>
              <a:gd name="connsiteY5" fmla="*/ 377825 h 1863725"/>
              <a:gd name="connsiteX6" fmla="*/ 172365 w 293015"/>
              <a:gd name="connsiteY6" fmla="*/ 511175 h 1863725"/>
              <a:gd name="connsiteX7" fmla="*/ 172365 w 293015"/>
              <a:gd name="connsiteY7" fmla="*/ 584200 h 1863725"/>
              <a:gd name="connsiteX8" fmla="*/ 223165 w 293015"/>
              <a:gd name="connsiteY8" fmla="*/ 762000 h 1863725"/>
              <a:gd name="connsiteX9" fmla="*/ 181890 w 293015"/>
              <a:gd name="connsiteY9" fmla="*/ 835025 h 1863725"/>
              <a:gd name="connsiteX10" fmla="*/ 99340 w 293015"/>
              <a:gd name="connsiteY10" fmla="*/ 965200 h 1863725"/>
              <a:gd name="connsiteX11" fmla="*/ 29490 w 293015"/>
              <a:gd name="connsiteY11" fmla="*/ 1155700 h 1863725"/>
              <a:gd name="connsiteX12" fmla="*/ 13615 w 293015"/>
              <a:gd name="connsiteY12" fmla="*/ 1235075 h 1863725"/>
              <a:gd name="connsiteX13" fmla="*/ 7265 w 293015"/>
              <a:gd name="connsiteY13" fmla="*/ 1314450 h 1863725"/>
              <a:gd name="connsiteX14" fmla="*/ 121566 w 293015"/>
              <a:gd name="connsiteY14" fmla="*/ 1660525 h 1863725"/>
              <a:gd name="connsiteX15" fmla="*/ 293015 w 293015"/>
              <a:gd name="connsiteY15" fmla="*/ 1863725 h 1863725"/>
              <a:gd name="connsiteX0" fmla="*/ 155509 w 288859"/>
              <a:gd name="connsiteY0" fmla="*/ 0 h 1863725"/>
              <a:gd name="connsiteX1" fmla="*/ 149159 w 288859"/>
              <a:gd name="connsiteY1" fmla="*/ 295275 h 1863725"/>
              <a:gd name="connsiteX2" fmla="*/ 161859 w 288859"/>
              <a:gd name="connsiteY2" fmla="*/ 307975 h 1863725"/>
              <a:gd name="connsiteX3" fmla="*/ 203134 w 288859"/>
              <a:gd name="connsiteY3" fmla="*/ 320675 h 1863725"/>
              <a:gd name="connsiteX4" fmla="*/ 228534 w 288859"/>
              <a:gd name="connsiteY4" fmla="*/ 333375 h 1863725"/>
              <a:gd name="connsiteX5" fmla="*/ 206309 w 288859"/>
              <a:gd name="connsiteY5" fmla="*/ 377825 h 1863725"/>
              <a:gd name="connsiteX6" fmla="*/ 168209 w 288859"/>
              <a:gd name="connsiteY6" fmla="*/ 511175 h 1863725"/>
              <a:gd name="connsiteX7" fmla="*/ 168209 w 288859"/>
              <a:gd name="connsiteY7" fmla="*/ 584200 h 1863725"/>
              <a:gd name="connsiteX8" fmla="*/ 219009 w 288859"/>
              <a:gd name="connsiteY8" fmla="*/ 762000 h 1863725"/>
              <a:gd name="connsiteX9" fmla="*/ 177734 w 288859"/>
              <a:gd name="connsiteY9" fmla="*/ 835025 h 1863725"/>
              <a:gd name="connsiteX10" fmla="*/ 95184 w 288859"/>
              <a:gd name="connsiteY10" fmla="*/ 965200 h 1863725"/>
              <a:gd name="connsiteX11" fmla="*/ 25334 w 288859"/>
              <a:gd name="connsiteY11" fmla="*/ 1155700 h 1863725"/>
              <a:gd name="connsiteX12" fmla="*/ 9459 w 288859"/>
              <a:gd name="connsiteY12" fmla="*/ 1235075 h 1863725"/>
              <a:gd name="connsiteX13" fmla="*/ 3109 w 288859"/>
              <a:gd name="connsiteY13" fmla="*/ 1314450 h 1863725"/>
              <a:gd name="connsiteX14" fmla="*/ 60260 w 288859"/>
              <a:gd name="connsiteY14" fmla="*/ 1476375 h 1863725"/>
              <a:gd name="connsiteX15" fmla="*/ 117410 w 288859"/>
              <a:gd name="connsiteY15" fmla="*/ 1660525 h 1863725"/>
              <a:gd name="connsiteX16" fmla="*/ 288859 w 288859"/>
              <a:gd name="connsiteY16" fmla="*/ 1863725 h 1863725"/>
              <a:gd name="connsiteX0" fmla="*/ 155509 w 288859"/>
              <a:gd name="connsiteY0" fmla="*/ 0 h 1863725"/>
              <a:gd name="connsiteX1" fmla="*/ 149159 w 288859"/>
              <a:gd name="connsiteY1" fmla="*/ 295275 h 1863725"/>
              <a:gd name="connsiteX2" fmla="*/ 161859 w 288859"/>
              <a:gd name="connsiteY2" fmla="*/ 307975 h 1863725"/>
              <a:gd name="connsiteX3" fmla="*/ 203134 w 288859"/>
              <a:gd name="connsiteY3" fmla="*/ 320675 h 1863725"/>
              <a:gd name="connsiteX4" fmla="*/ 228534 w 288859"/>
              <a:gd name="connsiteY4" fmla="*/ 333375 h 1863725"/>
              <a:gd name="connsiteX5" fmla="*/ 206309 w 288859"/>
              <a:gd name="connsiteY5" fmla="*/ 377825 h 1863725"/>
              <a:gd name="connsiteX6" fmla="*/ 168209 w 288859"/>
              <a:gd name="connsiteY6" fmla="*/ 511175 h 1863725"/>
              <a:gd name="connsiteX7" fmla="*/ 168209 w 288859"/>
              <a:gd name="connsiteY7" fmla="*/ 584200 h 1863725"/>
              <a:gd name="connsiteX8" fmla="*/ 219009 w 288859"/>
              <a:gd name="connsiteY8" fmla="*/ 762000 h 1863725"/>
              <a:gd name="connsiteX9" fmla="*/ 177734 w 288859"/>
              <a:gd name="connsiteY9" fmla="*/ 835025 h 1863725"/>
              <a:gd name="connsiteX10" fmla="*/ 95184 w 288859"/>
              <a:gd name="connsiteY10" fmla="*/ 965200 h 1863725"/>
              <a:gd name="connsiteX11" fmla="*/ 25334 w 288859"/>
              <a:gd name="connsiteY11" fmla="*/ 1155700 h 1863725"/>
              <a:gd name="connsiteX12" fmla="*/ 9459 w 288859"/>
              <a:gd name="connsiteY12" fmla="*/ 1235075 h 1863725"/>
              <a:gd name="connsiteX13" fmla="*/ 3109 w 288859"/>
              <a:gd name="connsiteY13" fmla="*/ 1314450 h 1863725"/>
              <a:gd name="connsiteX14" fmla="*/ 60260 w 288859"/>
              <a:gd name="connsiteY14" fmla="*/ 1476375 h 1863725"/>
              <a:gd name="connsiteX15" fmla="*/ 117410 w 288859"/>
              <a:gd name="connsiteY15" fmla="*/ 1660525 h 1863725"/>
              <a:gd name="connsiteX16" fmla="*/ 107885 w 288859"/>
              <a:gd name="connsiteY16" fmla="*/ 1670050 h 1863725"/>
              <a:gd name="connsiteX17" fmla="*/ 288859 w 288859"/>
              <a:gd name="connsiteY17" fmla="*/ 1863725 h 1863725"/>
              <a:gd name="connsiteX0" fmla="*/ 155509 w 288859"/>
              <a:gd name="connsiteY0" fmla="*/ 0 h 1863725"/>
              <a:gd name="connsiteX1" fmla="*/ 149159 w 288859"/>
              <a:gd name="connsiteY1" fmla="*/ 295275 h 1863725"/>
              <a:gd name="connsiteX2" fmla="*/ 161859 w 288859"/>
              <a:gd name="connsiteY2" fmla="*/ 307975 h 1863725"/>
              <a:gd name="connsiteX3" fmla="*/ 203134 w 288859"/>
              <a:gd name="connsiteY3" fmla="*/ 320675 h 1863725"/>
              <a:gd name="connsiteX4" fmla="*/ 228534 w 288859"/>
              <a:gd name="connsiteY4" fmla="*/ 333375 h 1863725"/>
              <a:gd name="connsiteX5" fmla="*/ 206309 w 288859"/>
              <a:gd name="connsiteY5" fmla="*/ 377825 h 1863725"/>
              <a:gd name="connsiteX6" fmla="*/ 168209 w 288859"/>
              <a:gd name="connsiteY6" fmla="*/ 511175 h 1863725"/>
              <a:gd name="connsiteX7" fmla="*/ 168209 w 288859"/>
              <a:gd name="connsiteY7" fmla="*/ 584200 h 1863725"/>
              <a:gd name="connsiteX8" fmla="*/ 219009 w 288859"/>
              <a:gd name="connsiteY8" fmla="*/ 762000 h 1863725"/>
              <a:gd name="connsiteX9" fmla="*/ 177734 w 288859"/>
              <a:gd name="connsiteY9" fmla="*/ 835025 h 1863725"/>
              <a:gd name="connsiteX10" fmla="*/ 95184 w 288859"/>
              <a:gd name="connsiteY10" fmla="*/ 965200 h 1863725"/>
              <a:gd name="connsiteX11" fmla="*/ 25334 w 288859"/>
              <a:gd name="connsiteY11" fmla="*/ 1155700 h 1863725"/>
              <a:gd name="connsiteX12" fmla="*/ 9459 w 288859"/>
              <a:gd name="connsiteY12" fmla="*/ 1235075 h 1863725"/>
              <a:gd name="connsiteX13" fmla="*/ 3109 w 288859"/>
              <a:gd name="connsiteY13" fmla="*/ 1314450 h 1863725"/>
              <a:gd name="connsiteX14" fmla="*/ 60260 w 288859"/>
              <a:gd name="connsiteY14" fmla="*/ 1476375 h 1863725"/>
              <a:gd name="connsiteX15" fmla="*/ 104710 w 288859"/>
              <a:gd name="connsiteY15" fmla="*/ 1660525 h 1863725"/>
              <a:gd name="connsiteX16" fmla="*/ 107885 w 288859"/>
              <a:gd name="connsiteY16" fmla="*/ 1670050 h 1863725"/>
              <a:gd name="connsiteX17" fmla="*/ 288859 w 288859"/>
              <a:gd name="connsiteY17" fmla="*/ 1863725 h 186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859" h="1863725">
                <a:moveTo>
                  <a:pt x="155509" y="0"/>
                </a:moveTo>
                <a:cubicBezTo>
                  <a:pt x="151805" y="121973"/>
                  <a:pt x="148101" y="243946"/>
                  <a:pt x="149159" y="295275"/>
                </a:cubicBezTo>
                <a:cubicBezTo>
                  <a:pt x="150217" y="346604"/>
                  <a:pt x="152863" y="303742"/>
                  <a:pt x="161859" y="307975"/>
                </a:cubicBezTo>
                <a:cubicBezTo>
                  <a:pt x="170855" y="312208"/>
                  <a:pt x="192022" y="316442"/>
                  <a:pt x="203134" y="320675"/>
                </a:cubicBezTo>
                <a:cubicBezTo>
                  <a:pt x="214247" y="324908"/>
                  <a:pt x="228005" y="323850"/>
                  <a:pt x="228534" y="333375"/>
                </a:cubicBezTo>
                <a:cubicBezTo>
                  <a:pt x="229063" y="342900"/>
                  <a:pt x="216363" y="348192"/>
                  <a:pt x="206309" y="377825"/>
                </a:cubicBezTo>
                <a:cubicBezTo>
                  <a:pt x="196255" y="407458"/>
                  <a:pt x="174559" y="476779"/>
                  <a:pt x="168209" y="511175"/>
                </a:cubicBezTo>
                <a:cubicBezTo>
                  <a:pt x="161859" y="545571"/>
                  <a:pt x="159742" y="542396"/>
                  <a:pt x="168209" y="584200"/>
                </a:cubicBezTo>
                <a:cubicBezTo>
                  <a:pt x="176676" y="626004"/>
                  <a:pt x="217422" y="720196"/>
                  <a:pt x="219009" y="762000"/>
                </a:cubicBezTo>
                <a:cubicBezTo>
                  <a:pt x="220596" y="803804"/>
                  <a:pt x="198372" y="801158"/>
                  <a:pt x="177734" y="835025"/>
                </a:cubicBezTo>
                <a:cubicBezTo>
                  <a:pt x="157097" y="868892"/>
                  <a:pt x="120584" y="911754"/>
                  <a:pt x="95184" y="965200"/>
                </a:cubicBezTo>
                <a:cubicBezTo>
                  <a:pt x="69784" y="1018646"/>
                  <a:pt x="39621" y="1110721"/>
                  <a:pt x="25334" y="1155700"/>
                </a:cubicBezTo>
                <a:cubicBezTo>
                  <a:pt x="11047" y="1200679"/>
                  <a:pt x="13163" y="1208617"/>
                  <a:pt x="9459" y="1235075"/>
                </a:cubicBezTo>
                <a:cubicBezTo>
                  <a:pt x="5755" y="1261533"/>
                  <a:pt x="-5358" y="1274233"/>
                  <a:pt x="3109" y="1314450"/>
                </a:cubicBezTo>
                <a:cubicBezTo>
                  <a:pt x="11576" y="1354667"/>
                  <a:pt x="41210" y="1418696"/>
                  <a:pt x="60260" y="1476375"/>
                </a:cubicBezTo>
                <a:cubicBezTo>
                  <a:pt x="79310" y="1534054"/>
                  <a:pt x="95185" y="1628246"/>
                  <a:pt x="104710" y="1660525"/>
                </a:cubicBezTo>
                <a:cubicBezTo>
                  <a:pt x="114235" y="1692804"/>
                  <a:pt x="79310" y="1636183"/>
                  <a:pt x="107885" y="1670050"/>
                </a:cubicBezTo>
                <a:cubicBezTo>
                  <a:pt x="136460" y="1703917"/>
                  <a:pt x="260284" y="1831446"/>
                  <a:pt x="288859" y="1863725"/>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任意多边形 28"/>
          <p:cNvSpPr/>
          <p:nvPr/>
        </p:nvSpPr>
        <p:spPr>
          <a:xfrm>
            <a:off x="4681194" y="1558965"/>
            <a:ext cx="4863545" cy="2970498"/>
          </a:xfrm>
          <a:custGeom>
            <a:avLst/>
            <a:gdLst>
              <a:gd name="connsiteX0" fmla="*/ 4432333 w 4445509"/>
              <a:gd name="connsiteY0" fmla="*/ 2180166 h 2715175"/>
              <a:gd name="connsiteX1" fmla="*/ 4438683 w 4445509"/>
              <a:gd name="connsiteY1" fmla="*/ 2472266 h 2715175"/>
              <a:gd name="connsiteX2" fmla="*/ 4438683 w 4445509"/>
              <a:gd name="connsiteY2" fmla="*/ 2504016 h 2715175"/>
              <a:gd name="connsiteX3" fmla="*/ 4349783 w 4445509"/>
              <a:gd name="connsiteY3" fmla="*/ 2523066 h 2715175"/>
              <a:gd name="connsiteX4" fmla="*/ 4273583 w 4445509"/>
              <a:gd name="connsiteY4" fmla="*/ 2561166 h 2715175"/>
              <a:gd name="connsiteX5" fmla="*/ 4184683 w 4445509"/>
              <a:gd name="connsiteY5" fmla="*/ 2611966 h 2715175"/>
              <a:gd name="connsiteX6" fmla="*/ 4108483 w 4445509"/>
              <a:gd name="connsiteY6" fmla="*/ 2662766 h 2715175"/>
              <a:gd name="connsiteX7" fmla="*/ 4006883 w 4445509"/>
              <a:gd name="connsiteY7" fmla="*/ 2713566 h 2715175"/>
              <a:gd name="connsiteX8" fmla="*/ 3956083 w 4445509"/>
              <a:gd name="connsiteY8" fmla="*/ 2599266 h 2715175"/>
              <a:gd name="connsiteX9" fmla="*/ 3892583 w 4445509"/>
              <a:gd name="connsiteY9" fmla="*/ 2542116 h 2715175"/>
              <a:gd name="connsiteX10" fmla="*/ 3829083 w 4445509"/>
              <a:gd name="connsiteY10" fmla="*/ 2535766 h 2715175"/>
              <a:gd name="connsiteX11" fmla="*/ 3733833 w 4445509"/>
              <a:gd name="connsiteY11" fmla="*/ 2554816 h 2715175"/>
              <a:gd name="connsiteX12" fmla="*/ 3632233 w 4445509"/>
              <a:gd name="connsiteY12" fmla="*/ 2567516 h 2715175"/>
              <a:gd name="connsiteX13" fmla="*/ 3403633 w 4445509"/>
              <a:gd name="connsiteY13" fmla="*/ 2504016 h 2715175"/>
              <a:gd name="connsiteX14" fmla="*/ 3143283 w 4445509"/>
              <a:gd name="connsiteY14" fmla="*/ 2250016 h 2715175"/>
              <a:gd name="connsiteX15" fmla="*/ 3086133 w 4445509"/>
              <a:gd name="connsiteY15" fmla="*/ 2129366 h 2715175"/>
              <a:gd name="connsiteX16" fmla="*/ 3054383 w 4445509"/>
              <a:gd name="connsiteY16" fmla="*/ 1926166 h 2715175"/>
              <a:gd name="connsiteX17" fmla="*/ 2933733 w 4445509"/>
              <a:gd name="connsiteY17" fmla="*/ 1691216 h 2715175"/>
              <a:gd name="connsiteX18" fmla="*/ 2882933 w 4445509"/>
              <a:gd name="connsiteY18" fmla="*/ 1691216 h 2715175"/>
              <a:gd name="connsiteX19" fmla="*/ 2832133 w 4445509"/>
              <a:gd name="connsiteY19" fmla="*/ 1780116 h 2715175"/>
              <a:gd name="connsiteX20" fmla="*/ 2597183 w 4445509"/>
              <a:gd name="connsiteY20" fmla="*/ 1926166 h 2715175"/>
              <a:gd name="connsiteX21" fmla="*/ 2413033 w 4445509"/>
              <a:gd name="connsiteY21" fmla="*/ 1983316 h 2715175"/>
              <a:gd name="connsiteX22" fmla="*/ 2184433 w 4445509"/>
              <a:gd name="connsiteY22" fmla="*/ 1938866 h 2715175"/>
              <a:gd name="connsiteX23" fmla="*/ 1968533 w 4445509"/>
              <a:gd name="connsiteY23" fmla="*/ 1792816 h 2715175"/>
              <a:gd name="connsiteX24" fmla="*/ 1727233 w 4445509"/>
              <a:gd name="connsiteY24" fmla="*/ 1519766 h 2715175"/>
              <a:gd name="connsiteX25" fmla="*/ 1473233 w 4445509"/>
              <a:gd name="connsiteY25" fmla="*/ 1303866 h 2715175"/>
              <a:gd name="connsiteX26" fmla="*/ 1104933 w 4445509"/>
              <a:gd name="connsiteY26" fmla="*/ 1107016 h 2715175"/>
              <a:gd name="connsiteX27" fmla="*/ 838233 w 4445509"/>
              <a:gd name="connsiteY27" fmla="*/ 1018116 h 2715175"/>
              <a:gd name="connsiteX28" fmla="*/ 584233 w 4445509"/>
              <a:gd name="connsiteY28" fmla="*/ 954616 h 2715175"/>
              <a:gd name="connsiteX29" fmla="*/ 444533 w 4445509"/>
              <a:gd name="connsiteY29" fmla="*/ 872066 h 2715175"/>
              <a:gd name="connsiteX30" fmla="*/ 228633 w 4445509"/>
              <a:gd name="connsiteY30" fmla="*/ 605366 h 2715175"/>
              <a:gd name="connsiteX31" fmla="*/ 50833 w 4445509"/>
              <a:gd name="connsiteY31" fmla="*/ 433916 h 2715175"/>
              <a:gd name="connsiteX32" fmla="*/ 33 w 4445509"/>
              <a:gd name="connsiteY32" fmla="*/ 357716 h 2715175"/>
              <a:gd name="connsiteX33" fmla="*/ 44483 w 4445509"/>
              <a:gd name="connsiteY33" fmla="*/ 122766 h 2715175"/>
              <a:gd name="connsiteX34" fmla="*/ 127033 w 4445509"/>
              <a:gd name="connsiteY34" fmla="*/ 8466 h 2715175"/>
              <a:gd name="connsiteX35" fmla="*/ 95283 w 4445509"/>
              <a:gd name="connsiteY35" fmla="*/ 8466 h 27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45509" h="2715175">
                <a:moveTo>
                  <a:pt x="4432333" y="2180166"/>
                </a:moveTo>
                <a:cubicBezTo>
                  <a:pt x="4434979" y="2299228"/>
                  <a:pt x="4437625" y="2418291"/>
                  <a:pt x="4438683" y="2472266"/>
                </a:cubicBezTo>
                <a:cubicBezTo>
                  <a:pt x="4439741" y="2526241"/>
                  <a:pt x="4453500" y="2495549"/>
                  <a:pt x="4438683" y="2504016"/>
                </a:cubicBezTo>
                <a:cubicBezTo>
                  <a:pt x="4423866" y="2512483"/>
                  <a:pt x="4377300" y="2513541"/>
                  <a:pt x="4349783" y="2523066"/>
                </a:cubicBezTo>
                <a:cubicBezTo>
                  <a:pt x="4322266" y="2532591"/>
                  <a:pt x="4301100" y="2546349"/>
                  <a:pt x="4273583" y="2561166"/>
                </a:cubicBezTo>
                <a:cubicBezTo>
                  <a:pt x="4246066" y="2575983"/>
                  <a:pt x="4212200" y="2595033"/>
                  <a:pt x="4184683" y="2611966"/>
                </a:cubicBezTo>
                <a:cubicBezTo>
                  <a:pt x="4157166" y="2628899"/>
                  <a:pt x="4138116" y="2645833"/>
                  <a:pt x="4108483" y="2662766"/>
                </a:cubicBezTo>
                <a:cubicBezTo>
                  <a:pt x="4078850" y="2679699"/>
                  <a:pt x="4032283" y="2724149"/>
                  <a:pt x="4006883" y="2713566"/>
                </a:cubicBezTo>
                <a:cubicBezTo>
                  <a:pt x="3981483" y="2702983"/>
                  <a:pt x="3975133" y="2627841"/>
                  <a:pt x="3956083" y="2599266"/>
                </a:cubicBezTo>
                <a:cubicBezTo>
                  <a:pt x="3937033" y="2570691"/>
                  <a:pt x="3913750" y="2552699"/>
                  <a:pt x="3892583" y="2542116"/>
                </a:cubicBezTo>
                <a:cubicBezTo>
                  <a:pt x="3871416" y="2531533"/>
                  <a:pt x="3855541" y="2533649"/>
                  <a:pt x="3829083" y="2535766"/>
                </a:cubicBezTo>
                <a:cubicBezTo>
                  <a:pt x="3802625" y="2537883"/>
                  <a:pt x="3766641" y="2549524"/>
                  <a:pt x="3733833" y="2554816"/>
                </a:cubicBezTo>
                <a:cubicBezTo>
                  <a:pt x="3701025" y="2560108"/>
                  <a:pt x="3687266" y="2575983"/>
                  <a:pt x="3632233" y="2567516"/>
                </a:cubicBezTo>
                <a:cubicBezTo>
                  <a:pt x="3577200" y="2559049"/>
                  <a:pt x="3485125" y="2556933"/>
                  <a:pt x="3403633" y="2504016"/>
                </a:cubicBezTo>
                <a:cubicBezTo>
                  <a:pt x="3322141" y="2451099"/>
                  <a:pt x="3196200" y="2312458"/>
                  <a:pt x="3143283" y="2250016"/>
                </a:cubicBezTo>
                <a:cubicBezTo>
                  <a:pt x="3090366" y="2187574"/>
                  <a:pt x="3100950" y="2183341"/>
                  <a:pt x="3086133" y="2129366"/>
                </a:cubicBezTo>
                <a:cubicBezTo>
                  <a:pt x="3071316" y="2075391"/>
                  <a:pt x="3079783" y="1999191"/>
                  <a:pt x="3054383" y="1926166"/>
                </a:cubicBezTo>
                <a:cubicBezTo>
                  <a:pt x="3028983" y="1853141"/>
                  <a:pt x="2962308" y="1730374"/>
                  <a:pt x="2933733" y="1691216"/>
                </a:cubicBezTo>
                <a:cubicBezTo>
                  <a:pt x="2905158" y="1652058"/>
                  <a:pt x="2899866" y="1676399"/>
                  <a:pt x="2882933" y="1691216"/>
                </a:cubicBezTo>
                <a:cubicBezTo>
                  <a:pt x="2866000" y="1706033"/>
                  <a:pt x="2879758" y="1740958"/>
                  <a:pt x="2832133" y="1780116"/>
                </a:cubicBezTo>
                <a:cubicBezTo>
                  <a:pt x="2784508" y="1819274"/>
                  <a:pt x="2667033" y="1892299"/>
                  <a:pt x="2597183" y="1926166"/>
                </a:cubicBezTo>
                <a:cubicBezTo>
                  <a:pt x="2527333" y="1960033"/>
                  <a:pt x="2481825" y="1981199"/>
                  <a:pt x="2413033" y="1983316"/>
                </a:cubicBezTo>
                <a:cubicBezTo>
                  <a:pt x="2344241" y="1985433"/>
                  <a:pt x="2258516" y="1970616"/>
                  <a:pt x="2184433" y="1938866"/>
                </a:cubicBezTo>
                <a:cubicBezTo>
                  <a:pt x="2110350" y="1907116"/>
                  <a:pt x="2044733" y="1862666"/>
                  <a:pt x="1968533" y="1792816"/>
                </a:cubicBezTo>
                <a:cubicBezTo>
                  <a:pt x="1892333" y="1722966"/>
                  <a:pt x="1809783" y="1601258"/>
                  <a:pt x="1727233" y="1519766"/>
                </a:cubicBezTo>
                <a:cubicBezTo>
                  <a:pt x="1644683" y="1438274"/>
                  <a:pt x="1576950" y="1372658"/>
                  <a:pt x="1473233" y="1303866"/>
                </a:cubicBezTo>
                <a:cubicBezTo>
                  <a:pt x="1369516" y="1235074"/>
                  <a:pt x="1210766" y="1154641"/>
                  <a:pt x="1104933" y="1107016"/>
                </a:cubicBezTo>
                <a:cubicBezTo>
                  <a:pt x="999100" y="1059391"/>
                  <a:pt x="925016" y="1043516"/>
                  <a:pt x="838233" y="1018116"/>
                </a:cubicBezTo>
                <a:cubicBezTo>
                  <a:pt x="751450" y="992716"/>
                  <a:pt x="649850" y="978958"/>
                  <a:pt x="584233" y="954616"/>
                </a:cubicBezTo>
                <a:cubicBezTo>
                  <a:pt x="518616" y="930274"/>
                  <a:pt x="503800" y="930274"/>
                  <a:pt x="444533" y="872066"/>
                </a:cubicBezTo>
                <a:cubicBezTo>
                  <a:pt x="385266" y="813858"/>
                  <a:pt x="294250" y="678391"/>
                  <a:pt x="228633" y="605366"/>
                </a:cubicBezTo>
                <a:cubicBezTo>
                  <a:pt x="163016" y="532341"/>
                  <a:pt x="88933" y="475191"/>
                  <a:pt x="50833" y="433916"/>
                </a:cubicBezTo>
                <a:cubicBezTo>
                  <a:pt x="12733" y="392641"/>
                  <a:pt x="1091" y="409574"/>
                  <a:pt x="33" y="357716"/>
                </a:cubicBezTo>
                <a:cubicBezTo>
                  <a:pt x="-1025" y="305858"/>
                  <a:pt x="23316" y="180974"/>
                  <a:pt x="44483" y="122766"/>
                </a:cubicBezTo>
                <a:cubicBezTo>
                  <a:pt x="65650" y="64558"/>
                  <a:pt x="118566" y="27516"/>
                  <a:pt x="127033" y="8466"/>
                </a:cubicBezTo>
                <a:cubicBezTo>
                  <a:pt x="135500" y="-10584"/>
                  <a:pt x="95283" y="8466"/>
                  <a:pt x="95283" y="8466"/>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任意多边形 29"/>
          <p:cNvSpPr/>
          <p:nvPr/>
        </p:nvSpPr>
        <p:spPr>
          <a:xfrm>
            <a:off x="4778589" y="1209090"/>
            <a:ext cx="4863666" cy="2403787"/>
          </a:xfrm>
          <a:custGeom>
            <a:avLst/>
            <a:gdLst>
              <a:gd name="connsiteX0" fmla="*/ 4381500 w 4445619"/>
              <a:gd name="connsiteY0" fmla="*/ 2197174 h 2197174"/>
              <a:gd name="connsiteX1" fmla="*/ 4445000 w 4445619"/>
              <a:gd name="connsiteY1" fmla="*/ 2019374 h 2197174"/>
              <a:gd name="connsiteX2" fmla="*/ 4406900 w 4445619"/>
              <a:gd name="connsiteY2" fmla="*/ 1993974 h 2197174"/>
              <a:gd name="connsiteX3" fmla="*/ 4298950 w 4445619"/>
              <a:gd name="connsiteY3" fmla="*/ 1911424 h 2197174"/>
              <a:gd name="connsiteX4" fmla="*/ 4197350 w 4445619"/>
              <a:gd name="connsiteY4" fmla="*/ 1797124 h 2197174"/>
              <a:gd name="connsiteX5" fmla="*/ 4013200 w 4445619"/>
              <a:gd name="connsiteY5" fmla="*/ 1612974 h 2197174"/>
              <a:gd name="connsiteX6" fmla="*/ 3759200 w 4445619"/>
              <a:gd name="connsiteY6" fmla="*/ 1416124 h 2197174"/>
              <a:gd name="connsiteX7" fmla="*/ 3644900 w 4445619"/>
              <a:gd name="connsiteY7" fmla="*/ 1314524 h 2197174"/>
              <a:gd name="connsiteX8" fmla="*/ 3460750 w 4445619"/>
              <a:gd name="connsiteY8" fmla="*/ 1219274 h 2197174"/>
              <a:gd name="connsiteX9" fmla="*/ 3200400 w 4445619"/>
              <a:gd name="connsiteY9" fmla="*/ 1130374 h 2197174"/>
              <a:gd name="connsiteX10" fmla="*/ 2997200 w 4445619"/>
              <a:gd name="connsiteY10" fmla="*/ 952574 h 2197174"/>
              <a:gd name="connsiteX11" fmla="*/ 2609850 w 4445619"/>
              <a:gd name="connsiteY11" fmla="*/ 768424 h 2197174"/>
              <a:gd name="connsiteX12" fmla="*/ 2362200 w 4445619"/>
              <a:gd name="connsiteY12" fmla="*/ 546174 h 2197174"/>
              <a:gd name="connsiteX13" fmla="*/ 2165350 w 4445619"/>
              <a:gd name="connsiteY13" fmla="*/ 317574 h 2197174"/>
              <a:gd name="connsiteX14" fmla="*/ 2139950 w 4445619"/>
              <a:gd name="connsiteY14" fmla="*/ 69924 h 2197174"/>
              <a:gd name="connsiteX15" fmla="*/ 1739900 w 4445619"/>
              <a:gd name="connsiteY15" fmla="*/ 74 h 2197174"/>
              <a:gd name="connsiteX16" fmla="*/ 1352550 w 4445619"/>
              <a:gd name="connsiteY16" fmla="*/ 57224 h 2197174"/>
              <a:gd name="connsiteX17" fmla="*/ 857250 w 4445619"/>
              <a:gd name="connsiteY17" fmla="*/ 95324 h 2197174"/>
              <a:gd name="connsiteX18" fmla="*/ 438150 w 4445619"/>
              <a:gd name="connsiteY18" fmla="*/ 177874 h 2197174"/>
              <a:gd name="connsiteX19" fmla="*/ 209550 w 4445619"/>
              <a:gd name="connsiteY19" fmla="*/ 323924 h 2197174"/>
              <a:gd name="connsiteX20" fmla="*/ 101600 w 4445619"/>
              <a:gd name="connsiteY20" fmla="*/ 247724 h 2197174"/>
              <a:gd name="connsiteX21" fmla="*/ 0 w 4445619"/>
              <a:gd name="connsiteY21" fmla="*/ 317574 h 219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5619" h="2197174">
                <a:moveTo>
                  <a:pt x="4381500" y="2197174"/>
                </a:moveTo>
                <a:cubicBezTo>
                  <a:pt x="4411133" y="2125207"/>
                  <a:pt x="4440767" y="2053241"/>
                  <a:pt x="4445000" y="2019374"/>
                </a:cubicBezTo>
                <a:cubicBezTo>
                  <a:pt x="4449233" y="1985507"/>
                  <a:pt x="4431242" y="2011966"/>
                  <a:pt x="4406900" y="1993974"/>
                </a:cubicBezTo>
                <a:cubicBezTo>
                  <a:pt x="4382558" y="1975982"/>
                  <a:pt x="4333875" y="1944232"/>
                  <a:pt x="4298950" y="1911424"/>
                </a:cubicBezTo>
                <a:cubicBezTo>
                  <a:pt x="4264025" y="1878616"/>
                  <a:pt x="4244975" y="1846866"/>
                  <a:pt x="4197350" y="1797124"/>
                </a:cubicBezTo>
                <a:cubicBezTo>
                  <a:pt x="4149725" y="1747382"/>
                  <a:pt x="4086225" y="1676474"/>
                  <a:pt x="4013200" y="1612974"/>
                </a:cubicBezTo>
                <a:cubicBezTo>
                  <a:pt x="3940175" y="1549474"/>
                  <a:pt x="3820583" y="1465866"/>
                  <a:pt x="3759200" y="1416124"/>
                </a:cubicBezTo>
                <a:cubicBezTo>
                  <a:pt x="3697817" y="1366382"/>
                  <a:pt x="3694642" y="1347332"/>
                  <a:pt x="3644900" y="1314524"/>
                </a:cubicBezTo>
                <a:cubicBezTo>
                  <a:pt x="3595158" y="1281716"/>
                  <a:pt x="3534833" y="1249966"/>
                  <a:pt x="3460750" y="1219274"/>
                </a:cubicBezTo>
                <a:cubicBezTo>
                  <a:pt x="3386667" y="1188582"/>
                  <a:pt x="3277658" y="1174824"/>
                  <a:pt x="3200400" y="1130374"/>
                </a:cubicBezTo>
                <a:cubicBezTo>
                  <a:pt x="3123142" y="1085924"/>
                  <a:pt x="3095625" y="1012899"/>
                  <a:pt x="2997200" y="952574"/>
                </a:cubicBezTo>
                <a:cubicBezTo>
                  <a:pt x="2898775" y="892249"/>
                  <a:pt x="2715683" y="836157"/>
                  <a:pt x="2609850" y="768424"/>
                </a:cubicBezTo>
                <a:cubicBezTo>
                  <a:pt x="2504017" y="700691"/>
                  <a:pt x="2436283" y="621316"/>
                  <a:pt x="2362200" y="546174"/>
                </a:cubicBezTo>
                <a:cubicBezTo>
                  <a:pt x="2288117" y="471032"/>
                  <a:pt x="2202392" y="396949"/>
                  <a:pt x="2165350" y="317574"/>
                </a:cubicBezTo>
                <a:cubicBezTo>
                  <a:pt x="2128308" y="238199"/>
                  <a:pt x="2210858" y="122841"/>
                  <a:pt x="2139950" y="69924"/>
                </a:cubicBezTo>
                <a:cubicBezTo>
                  <a:pt x="2069042" y="17007"/>
                  <a:pt x="1871133" y="2191"/>
                  <a:pt x="1739900" y="74"/>
                </a:cubicBezTo>
                <a:cubicBezTo>
                  <a:pt x="1608667" y="-2043"/>
                  <a:pt x="1499658" y="41349"/>
                  <a:pt x="1352550" y="57224"/>
                </a:cubicBezTo>
                <a:cubicBezTo>
                  <a:pt x="1205442" y="73099"/>
                  <a:pt x="1009650" y="75216"/>
                  <a:pt x="857250" y="95324"/>
                </a:cubicBezTo>
                <a:cubicBezTo>
                  <a:pt x="704850" y="115432"/>
                  <a:pt x="546100" y="139774"/>
                  <a:pt x="438150" y="177874"/>
                </a:cubicBezTo>
                <a:cubicBezTo>
                  <a:pt x="330200" y="215974"/>
                  <a:pt x="265642" y="312282"/>
                  <a:pt x="209550" y="323924"/>
                </a:cubicBezTo>
                <a:cubicBezTo>
                  <a:pt x="153458" y="335566"/>
                  <a:pt x="136525" y="248782"/>
                  <a:pt x="101600" y="247724"/>
                </a:cubicBezTo>
                <a:cubicBezTo>
                  <a:pt x="66675" y="246666"/>
                  <a:pt x="33337" y="282120"/>
                  <a:pt x="0" y="317574"/>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任意多边形 30"/>
          <p:cNvSpPr/>
          <p:nvPr/>
        </p:nvSpPr>
        <p:spPr>
          <a:xfrm>
            <a:off x="7112966" y="1304671"/>
            <a:ext cx="3099307" cy="2321008"/>
          </a:xfrm>
          <a:custGeom>
            <a:avLst/>
            <a:gdLst>
              <a:gd name="connsiteX0" fmla="*/ 2280462 w 2832912"/>
              <a:gd name="connsiteY0" fmla="*/ 2121510 h 2121510"/>
              <a:gd name="connsiteX1" fmla="*/ 2356662 w 2832912"/>
              <a:gd name="connsiteY1" fmla="*/ 1969110 h 2121510"/>
              <a:gd name="connsiteX2" fmla="*/ 2464612 w 2832912"/>
              <a:gd name="connsiteY2" fmla="*/ 1969110 h 2121510"/>
              <a:gd name="connsiteX3" fmla="*/ 2591612 w 2832912"/>
              <a:gd name="connsiteY3" fmla="*/ 1956410 h 2121510"/>
              <a:gd name="connsiteX4" fmla="*/ 2731312 w 2832912"/>
              <a:gd name="connsiteY4" fmla="*/ 1861160 h 2121510"/>
              <a:gd name="connsiteX5" fmla="*/ 2813862 w 2832912"/>
              <a:gd name="connsiteY5" fmla="*/ 1708760 h 2121510"/>
              <a:gd name="connsiteX6" fmla="*/ 2832912 w 2832912"/>
              <a:gd name="connsiteY6" fmla="*/ 1530960 h 2121510"/>
              <a:gd name="connsiteX7" fmla="*/ 2813862 w 2832912"/>
              <a:gd name="connsiteY7" fmla="*/ 1321410 h 2121510"/>
              <a:gd name="connsiteX8" fmla="*/ 2724962 w 2832912"/>
              <a:gd name="connsiteY8" fmla="*/ 1194410 h 2121510"/>
              <a:gd name="connsiteX9" fmla="*/ 2528112 w 2832912"/>
              <a:gd name="connsiteY9" fmla="*/ 1048360 h 2121510"/>
              <a:gd name="connsiteX10" fmla="*/ 2432862 w 2832912"/>
              <a:gd name="connsiteY10" fmla="*/ 915010 h 2121510"/>
              <a:gd name="connsiteX11" fmla="*/ 2286812 w 2832912"/>
              <a:gd name="connsiteY11" fmla="*/ 362560 h 2121510"/>
              <a:gd name="connsiteX12" fmla="*/ 1982012 w 2832912"/>
              <a:gd name="connsiteY12" fmla="*/ 64110 h 2121510"/>
              <a:gd name="connsiteX13" fmla="*/ 1232712 w 2832912"/>
              <a:gd name="connsiteY13" fmla="*/ 165710 h 2121510"/>
              <a:gd name="connsiteX14" fmla="*/ 889812 w 2832912"/>
              <a:gd name="connsiteY14" fmla="*/ 57760 h 2121510"/>
              <a:gd name="connsiteX15" fmla="*/ 565962 w 2832912"/>
              <a:gd name="connsiteY15" fmla="*/ 6960 h 2121510"/>
              <a:gd name="connsiteX16" fmla="*/ 51612 w 2832912"/>
              <a:gd name="connsiteY16" fmla="*/ 610 h 2121510"/>
              <a:gd name="connsiteX17" fmla="*/ 45262 w 2832912"/>
              <a:gd name="connsiteY17" fmla="*/ 610 h 2121510"/>
              <a:gd name="connsiteX0" fmla="*/ 2280462 w 2832912"/>
              <a:gd name="connsiteY0" fmla="*/ 2121510 h 2121510"/>
              <a:gd name="connsiteX1" fmla="*/ 2356662 w 2832912"/>
              <a:gd name="connsiteY1" fmla="*/ 1969110 h 2121510"/>
              <a:gd name="connsiteX2" fmla="*/ 2464612 w 2832912"/>
              <a:gd name="connsiteY2" fmla="*/ 1969110 h 2121510"/>
              <a:gd name="connsiteX3" fmla="*/ 2591612 w 2832912"/>
              <a:gd name="connsiteY3" fmla="*/ 1956410 h 2121510"/>
              <a:gd name="connsiteX4" fmla="*/ 2731312 w 2832912"/>
              <a:gd name="connsiteY4" fmla="*/ 1861160 h 2121510"/>
              <a:gd name="connsiteX5" fmla="*/ 2813862 w 2832912"/>
              <a:gd name="connsiteY5" fmla="*/ 1708760 h 2121510"/>
              <a:gd name="connsiteX6" fmla="*/ 2832912 w 2832912"/>
              <a:gd name="connsiteY6" fmla="*/ 1530960 h 2121510"/>
              <a:gd name="connsiteX7" fmla="*/ 2813862 w 2832912"/>
              <a:gd name="connsiteY7" fmla="*/ 1321410 h 2121510"/>
              <a:gd name="connsiteX8" fmla="*/ 2724962 w 2832912"/>
              <a:gd name="connsiteY8" fmla="*/ 1194410 h 2121510"/>
              <a:gd name="connsiteX9" fmla="*/ 2528112 w 2832912"/>
              <a:gd name="connsiteY9" fmla="*/ 1048360 h 2121510"/>
              <a:gd name="connsiteX10" fmla="*/ 2432862 w 2832912"/>
              <a:gd name="connsiteY10" fmla="*/ 915010 h 2121510"/>
              <a:gd name="connsiteX11" fmla="*/ 2286812 w 2832912"/>
              <a:gd name="connsiteY11" fmla="*/ 362560 h 2121510"/>
              <a:gd name="connsiteX12" fmla="*/ 1982012 w 2832912"/>
              <a:gd name="connsiteY12" fmla="*/ 64110 h 2121510"/>
              <a:gd name="connsiteX13" fmla="*/ 1232712 w 2832912"/>
              <a:gd name="connsiteY13" fmla="*/ 165710 h 2121510"/>
              <a:gd name="connsiteX14" fmla="*/ 889812 w 2832912"/>
              <a:gd name="connsiteY14" fmla="*/ 57760 h 2121510"/>
              <a:gd name="connsiteX15" fmla="*/ 565962 w 2832912"/>
              <a:gd name="connsiteY15" fmla="*/ 6960 h 2121510"/>
              <a:gd name="connsiteX16" fmla="*/ 51612 w 2832912"/>
              <a:gd name="connsiteY16" fmla="*/ 610 h 2121510"/>
              <a:gd name="connsiteX17" fmla="*/ 45262 w 2832912"/>
              <a:gd name="connsiteY17" fmla="*/ 610 h 2121510"/>
              <a:gd name="connsiteX0" fmla="*/ 2280462 w 2832912"/>
              <a:gd name="connsiteY0" fmla="*/ 2121510 h 2121510"/>
              <a:gd name="connsiteX1" fmla="*/ 2356662 w 2832912"/>
              <a:gd name="connsiteY1" fmla="*/ 1969110 h 2121510"/>
              <a:gd name="connsiteX2" fmla="*/ 2464612 w 2832912"/>
              <a:gd name="connsiteY2" fmla="*/ 1969110 h 2121510"/>
              <a:gd name="connsiteX3" fmla="*/ 2591612 w 2832912"/>
              <a:gd name="connsiteY3" fmla="*/ 1956410 h 2121510"/>
              <a:gd name="connsiteX4" fmla="*/ 2731312 w 2832912"/>
              <a:gd name="connsiteY4" fmla="*/ 1861160 h 2121510"/>
              <a:gd name="connsiteX5" fmla="*/ 2813862 w 2832912"/>
              <a:gd name="connsiteY5" fmla="*/ 1708760 h 2121510"/>
              <a:gd name="connsiteX6" fmla="*/ 2832912 w 2832912"/>
              <a:gd name="connsiteY6" fmla="*/ 1530960 h 2121510"/>
              <a:gd name="connsiteX7" fmla="*/ 2813862 w 2832912"/>
              <a:gd name="connsiteY7" fmla="*/ 1321410 h 2121510"/>
              <a:gd name="connsiteX8" fmla="*/ 2724962 w 2832912"/>
              <a:gd name="connsiteY8" fmla="*/ 1194410 h 2121510"/>
              <a:gd name="connsiteX9" fmla="*/ 2528112 w 2832912"/>
              <a:gd name="connsiteY9" fmla="*/ 1048360 h 2121510"/>
              <a:gd name="connsiteX10" fmla="*/ 2432862 w 2832912"/>
              <a:gd name="connsiteY10" fmla="*/ 915010 h 2121510"/>
              <a:gd name="connsiteX11" fmla="*/ 2286812 w 2832912"/>
              <a:gd name="connsiteY11" fmla="*/ 362560 h 2121510"/>
              <a:gd name="connsiteX12" fmla="*/ 1982012 w 2832912"/>
              <a:gd name="connsiteY12" fmla="*/ 64110 h 2121510"/>
              <a:gd name="connsiteX13" fmla="*/ 1706422 w 2832912"/>
              <a:gd name="connsiteY13" fmla="*/ 65380 h 2121510"/>
              <a:gd name="connsiteX14" fmla="*/ 1232712 w 2832912"/>
              <a:gd name="connsiteY14" fmla="*/ 165710 h 2121510"/>
              <a:gd name="connsiteX15" fmla="*/ 889812 w 2832912"/>
              <a:gd name="connsiteY15" fmla="*/ 57760 h 2121510"/>
              <a:gd name="connsiteX16" fmla="*/ 565962 w 2832912"/>
              <a:gd name="connsiteY16" fmla="*/ 6960 h 2121510"/>
              <a:gd name="connsiteX17" fmla="*/ 51612 w 2832912"/>
              <a:gd name="connsiteY17" fmla="*/ 610 h 2121510"/>
              <a:gd name="connsiteX18" fmla="*/ 45262 w 2832912"/>
              <a:gd name="connsiteY18" fmla="*/ 610 h 212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2912" h="2121510">
                <a:moveTo>
                  <a:pt x="2280462" y="2121510"/>
                </a:moveTo>
                <a:cubicBezTo>
                  <a:pt x="2303216" y="2058010"/>
                  <a:pt x="2325970" y="1994510"/>
                  <a:pt x="2356662" y="1969110"/>
                </a:cubicBezTo>
                <a:cubicBezTo>
                  <a:pt x="2387354" y="1943710"/>
                  <a:pt x="2425454" y="1971227"/>
                  <a:pt x="2464612" y="1969110"/>
                </a:cubicBezTo>
                <a:cubicBezTo>
                  <a:pt x="2503770" y="1966993"/>
                  <a:pt x="2547162" y="1974402"/>
                  <a:pt x="2591612" y="1956410"/>
                </a:cubicBezTo>
                <a:cubicBezTo>
                  <a:pt x="2636062" y="1938418"/>
                  <a:pt x="2694270" y="1902435"/>
                  <a:pt x="2731312" y="1861160"/>
                </a:cubicBezTo>
                <a:cubicBezTo>
                  <a:pt x="2768354" y="1819885"/>
                  <a:pt x="2796929" y="1763793"/>
                  <a:pt x="2813862" y="1708760"/>
                </a:cubicBezTo>
                <a:cubicBezTo>
                  <a:pt x="2830795" y="1653727"/>
                  <a:pt x="2832912" y="1595518"/>
                  <a:pt x="2832912" y="1530960"/>
                </a:cubicBezTo>
                <a:cubicBezTo>
                  <a:pt x="2832912" y="1466402"/>
                  <a:pt x="2831854" y="1377502"/>
                  <a:pt x="2813862" y="1321410"/>
                </a:cubicBezTo>
                <a:cubicBezTo>
                  <a:pt x="2795870" y="1265318"/>
                  <a:pt x="2772587" y="1239918"/>
                  <a:pt x="2724962" y="1194410"/>
                </a:cubicBezTo>
                <a:cubicBezTo>
                  <a:pt x="2677337" y="1148902"/>
                  <a:pt x="2576795" y="1094927"/>
                  <a:pt x="2528112" y="1048360"/>
                </a:cubicBezTo>
                <a:cubicBezTo>
                  <a:pt x="2479429" y="1001793"/>
                  <a:pt x="2473079" y="1029310"/>
                  <a:pt x="2432862" y="915010"/>
                </a:cubicBezTo>
                <a:cubicBezTo>
                  <a:pt x="2392645" y="800710"/>
                  <a:pt x="2361954" y="504377"/>
                  <a:pt x="2286812" y="362560"/>
                </a:cubicBezTo>
                <a:cubicBezTo>
                  <a:pt x="2211670" y="220743"/>
                  <a:pt x="2078743" y="113640"/>
                  <a:pt x="1982012" y="64110"/>
                </a:cubicBezTo>
                <a:cubicBezTo>
                  <a:pt x="1885281" y="14580"/>
                  <a:pt x="1831305" y="48447"/>
                  <a:pt x="1706422" y="65380"/>
                </a:cubicBezTo>
                <a:cubicBezTo>
                  <a:pt x="1581539" y="82313"/>
                  <a:pt x="1368814" y="166980"/>
                  <a:pt x="1232712" y="165710"/>
                </a:cubicBezTo>
                <a:cubicBezTo>
                  <a:pt x="1096610" y="164440"/>
                  <a:pt x="1000937" y="84218"/>
                  <a:pt x="889812" y="57760"/>
                </a:cubicBezTo>
                <a:cubicBezTo>
                  <a:pt x="778687" y="31302"/>
                  <a:pt x="705662" y="16485"/>
                  <a:pt x="565962" y="6960"/>
                </a:cubicBezTo>
                <a:cubicBezTo>
                  <a:pt x="426262" y="-2565"/>
                  <a:pt x="138395" y="1668"/>
                  <a:pt x="51612" y="610"/>
                </a:cubicBezTo>
                <a:cubicBezTo>
                  <a:pt x="-35171" y="-448"/>
                  <a:pt x="5045" y="81"/>
                  <a:pt x="45262" y="61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任意多边形 31"/>
          <p:cNvSpPr/>
          <p:nvPr/>
        </p:nvSpPr>
        <p:spPr>
          <a:xfrm>
            <a:off x="6543370" y="2698600"/>
            <a:ext cx="2216131" cy="521034"/>
          </a:xfrm>
          <a:custGeom>
            <a:avLst/>
            <a:gdLst>
              <a:gd name="connsiteX0" fmla="*/ 2025650 w 2025650"/>
              <a:gd name="connsiteY0" fmla="*/ 0 h 476250"/>
              <a:gd name="connsiteX1" fmla="*/ 1898650 w 2025650"/>
              <a:gd name="connsiteY1" fmla="*/ 95250 h 476250"/>
              <a:gd name="connsiteX2" fmla="*/ 1733550 w 2025650"/>
              <a:gd name="connsiteY2" fmla="*/ 171450 h 476250"/>
              <a:gd name="connsiteX3" fmla="*/ 1473200 w 2025650"/>
              <a:gd name="connsiteY3" fmla="*/ 254000 h 476250"/>
              <a:gd name="connsiteX4" fmla="*/ 1308100 w 2025650"/>
              <a:gd name="connsiteY4" fmla="*/ 215900 h 476250"/>
              <a:gd name="connsiteX5" fmla="*/ 1244600 w 2025650"/>
              <a:gd name="connsiteY5" fmla="*/ 165100 h 476250"/>
              <a:gd name="connsiteX6" fmla="*/ 1117600 w 2025650"/>
              <a:gd name="connsiteY6" fmla="*/ 146050 h 476250"/>
              <a:gd name="connsiteX7" fmla="*/ 920750 w 2025650"/>
              <a:gd name="connsiteY7" fmla="*/ 146050 h 476250"/>
              <a:gd name="connsiteX8" fmla="*/ 876300 w 2025650"/>
              <a:gd name="connsiteY8" fmla="*/ 152400 h 476250"/>
              <a:gd name="connsiteX9" fmla="*/ 666750 w 2025650"/>
              <a:gd name="connsiteY9" fmla="*/ 247650 h 476250"/>
              <a:gd name="connsiteX10" fmla="*/ 546100 w 2025650"/>
              <a:gd name="connsiteY10" fmla="*/ 349250 h 476250"/>
              <a:gd name="connsiteX11" fmla="*/ 431800 w 2025650"/>
              <a:gd name="connsiteY11" fmla="*/ 444500 h 476250"/>
              <a:gd name="connsiteX12" fmla="*/ 0 w 20256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5650" h="476250">
                <a:moveTo>
                  <a:pt x="2025650" y="0"/>
                </a:moveTo>
                <a:cubicBezTo>
                  <a:pt x="1986491" y="33337"/>
                  <a:pt x="1947333" y="66675"/>
                  <a:pt x="1898650" y="95250"/>
                </a:cubicBezTo>
                <a:cubicBezTo>
                  <a:pt x="1849967" y="123825"/>
                  <a:pt x="1804458" y="144992"/>
                  <a:pt x="1733550" y="171450"/>
                </a:cubicBezTo>
                <a:cubicBezTo>
                  <a:pt x="1662642" y="197908"/>
                  <a:pt x="1544108" y="246592"/>
                  <a:pt x="1473200" y="254000"/>
                </a:cubicBezTo>
                <a:cubicBezTo>
                  <a:pt x="1402292" y="261408"/>
                  <a:pt x="1346200" y="230717"/>
                  <a:pt x="1308100" y="215900"/>
                </a:cubicBezTo>
                <a:cubicBezTo>
                  <a:pt x="1270000" y="201083"/>
                  <a:pt x="1276350" y="176742"/>
                  <a:pt x="1244600" y="165100"/>
                </a:cubicBezTo>
                <a:cubicBezTo>
                  <a:pt x="1212850" y="153458"/>
                  <a:pt x="1171575" y="149225"/>
                  <a:pt x="1117600" y="146050"/>
                </a:cubicBezTo>
                <a:cubicBezTo>
                  <a:pt x="1063625" y="142875"/>
                  <a:pt x="960967" y="144992"/>
                  <a:pt x="920750" y="146050"/>
                </a:cubicBezTo>
                <a:cubicBezTo>
                  <a:pt x="880533" y="147108"/>
                  <a:pt x="918633" y="135467"/>
                  <a:pt x="876300" y="152400"/>
                </a:cubicBezTo>
                <a:cubicBezTo>
                  <a:pt x="833967" y="169333"/>
                  <a:pt x="721783" y="214842"/>
                  <a:pt x="666750" y="247650"/>
                </a:cubicBezTo>
                <a:cubicBezTo>
                  <a:pt x="611717" y="280458"/>
                  <a:pt x="546100" y="349250"/>
                  <a:pt x="546100" y="349250"/>
                </a:cubicBezTo>
                <a:cubicBezTo>
                  <a:pt x="506942" y="382058"/>
                  <a:pt x="522817" y="423333"/>
                  <a:pt x="431800" y="444500"/>
                </a:cubicBezTo>
                <a:cubicBezTo>
                  <a:pt x="340783" y="465667"/>
                  <a:pt x="0" y="476250"/>
                  <a:pt x="0" y="47625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任意多边形 32"/>
          <p:cNvSpPr/>
          <p:nvPr/>
        </p:nvSpPr>
        <p:spPr>
          <a:xfrm>
            <a:off x="5091353" y="2410982"/>
            <a:ext cx="2058045" cy="668393"/>
          </a:xfrm>
          <a:custGeom>
            <a:avLst/>
            <a:gdLst>
              <a:gd name="connsiteX0" fmla="*/ 1847850 w 1847850"/>
              <a:gd name="connsiteY0" fmla="*/ 597882 h 597882"/>
              <a:gd name="connsiteX1" fmla="*/ 1600200 w 1847850"/>
              <a:gd name="connsiteY1" fmla="*/ 426432 h 597882"/>
              <a:gd name="connsiteX2" fmla="*/ 1384300 w 1847850"/>
              <a:gd name="connsiteY2" fmla="*/ 343882 h 597882"/>
              <a:gd name="connsiteX3" fmla="*/ 1225550 w 1847850"/>
              <a:gd name="connsiteY3" fmla="*/ 318482 h 597882"/>
              <a:gd name="connsiteX4" fmla="*/ 1130300 w 1847850"/>
              <a:gd name="connsiteY4" fmla="*/ 280382 h 597882"/>
              <a:gd name="connsiteX5" fmla="*/ 882650 w 1847850"/>
              <a:gd name="connsiteY5" fmla="*/ 153382 h 597882"/>
              <a:gd name="connsiteX6" fmla="*/ 584200 w 1847850"/>
              <a:gd name="connsiteY6" fmla="*/ 83532 h 597882"/>
              <a:gd name="connsiteX7" fmla="*/ 133350 w 1847850"/>
              <a:gd name="connsiteY7" fmla="*/ 7332 h 597882"/>
              <a:gd name="connsiteX8" fmla="*/ 0 w 1847850"/>
              <a:gd name="connsiteY8" fmla="*/ 7332 h 59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850" h="597882">
                <a:moveTo>
                  <a:pt x="1847850" y="597882"/>
                </a:moveTo>
                <a:cubicBezTo>
                  <a:pt x="1762654" y="533323"/>
                  <a:pt x="1677458" y="468765"/>
                  <a:pt x="1600200" y="426432"/>
                </a:cubicBezTo>
                <a:cubicBezTo>
                  <a:pt x="1522942" y="384099"/>
                  <a:pt x="1446742" y="361874"/>
                  <a:pt x="1384300" y="343882"/>
                </a:cubicBezTo>
                <a:cubicBezTo>
                  <a:pt x="1321858" y="325890"/>
                  <a:pt x="1267883" y="329065"/>
                  <a:pt x="1225550" y="318482"/>
                </a:cubicBezTo>
                <a:cubicBezTo>
                  <a:pt x="1183217" y="307899"/>
                  <a:pt x="1187450" y="307899"/>
                  <a:pt x="1130300" y="280382"/>
                </a:cubicBezTo>
                <a:cubicBezTo>
                  <a:pt x="1073150" y="252865"/>
                  <a:pt x="973666" y="186190"/>
                  <a:pt x="882650" y="153382"/>
                </a:cubicBezTo>
                <a:cubicBezTo>
                  <a:pt x="791634" y="120574"/>
                  <a:pt x="709083" y="107874"/>
                  <a:pt x="584200" y="83532"/>
                </a:cubicBezTo>
                <a:cubicBezTo>
                  <a:pt x="459317" y="59190"/>
                  <a:pt x="230717" y="20032"/>
                  <a:pt x="133350" y="7332"/>
                </a:cubicBezTo>
                <a:cubicBezTo>
                  <a:pt x="35983" y="-5368"/>
                  <a:pt x="17991" y="982"/>
                  <a:pt x="0" y="7332"/>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任意多边形 37"/>
          <p:cNvSpPr/>
          <p:nvPr/>
        </p:nvSpPr>
        <p:spPr>
          <a:xfrm>
            <a:off x="7551516" y="2439344"/>
            <a:ext cx="805867" cy="422762"/>
          </a:xfrm>
          <a:custGeom>
            <a:avLst/>
            <a:gdLst>
              <a:gd name="connsiteX0" fmla="*/ 736600 w 736600"/>
              <a:gd name="connsiteY0" fmla="*/ 56224 h 386424"/>
              <a:gd name="connsiteX1" fmla="*/ 603250 w 736600"/>
              <a:gd name="connsiteY1" fmla="*/ 75274 h 386424"/>
              <a:gd name="connsiteX2" fmla="*/ 469900 w 736600"/>
              <a:gd name="connsiteY2" fmla="*/ 11774 h 386424"/>
              <a:gd name="connsiteX3" fmla="*/ 444500 w 736600"/>
              <a:gd name="connsiteY3" fmla="*/ 11774 h 386424"/>
              <a:gd name="connsiteX4" fmla="*/ 406400 w 736600"/>
              <a:gd name="connsiteY4" fmla="*/ 132424 h 386424"/>
              <a:gd name="connsiteX5" fmla="*/ 292100 w 736600"/>
              <a:gd name="connsiteY5" fmla="*/ 151474 h 386424"/>
              <a:gd name="connsiteX6" fmla="*/ 120650 w 736600"/>
              <a:gd name="connsiteY6" fmla="*/ 189574 h 386424"/>
              <a:gd name="connsiteX7" fmla="*/ 50800 w 736600"/>
              <a:gd name="connsiteY7" fmla="*/ 291174 h 386424"/>
              <a:gd name="connsiteX8" fmla="*/ 0 w 736600"/>
              <a:gd name="connsiteY8" fmla="*/ 386424 h 3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386424">
                <a:moveTo>
                  <a:pt x="736600" y="56224"/>
                </a:moveTo>
                <a:cubicBezTo>
                  <a:pt x="692150" y="69453"/>
                  <a:pt x="647700" y="82682"/>
                  <a:pt x="603250" y="75274"/>
                </a:cubicBezTo>
                <a:cubicBezTo>
                  <a:pt x="558800" y="67866"/>
                  <a:pt x="496358" y="22357"/>
                  <a:pt x="469900" y="11774"/>
                </a:cubicBezTo>
                <a:cubicBezTo>
                  <a:pt x="443442" y="1191"/>
                  <a:pt x="455083" y="-8334"/>
                  <a:pt x="444500" y="11774"/>
                </a:cubicBezTo>
                <a:cubicBezTo>
                  <a:pt x="433917" y="31882"/>
                  <a:pt x="431800" y="109141"/>
                  <a:pt x="406400" y="132424"/>
                </a:cubicBezTo>
                <a:cubicBezTo>
                  <a:pt x="381000" y="155707"/>
                  <a:pt x="339725" y="141949"/>
                  <a:pt x="292100" y="151474"/>
                </a:cubicBezTo>
                <a:cubicBezTo>
                  <a:pt x="244475" y="160999"/>
                  <a:pt x="160867" y="166291"/>
                  <a:pt x="120650" y="189574"/>
                </a:cubicBezTo>
                <a:cubicBezTo>
                  <a:pt x="80433" y="212857"/>
                  <a:pt x="70908" y="258366"/>
                  <a:pt x="50800" y="291174"/>
                </a:cubicBezTo>
                <a:cubicBezTo>
                  <a:pt x="30692" y="323982"/>
                  <a:pt x="15346" y="355203"/>
                  <a:pt x="0" y="386424"/>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任意多边形 38"/>
          <p:cNvSpPr/>
          <p:nvPr/>
        </p:nvSpPr>
        <p:spPr>
          <a:xfrm>
            <a:off x="3389093" y="1372763"/>
            <a:ext cx="1417214" cy="1019147"/>
          </a:xfrm>
          <a:custGeom>
            <a:avLst/>
            <a:gdLst>
              <a:gd name="connsiteX0" fmla="*/ 1295400 w 1295400"/>
              <a:gd name="connsiteY0" fmla="*/ 178257 h 931548"/>
              <a:gd name="connsiteX1" fmla="*/ 1162050 w 1295400"/>
              <a:gd name="connsiteY1" fmla="*/ 133807 h 931548"/>
              <a:gd name="connsiteX2" fmla="*/ 1066800 w 1295400"/>
              <a:gd name="connsiteY2" fmla="*/ 114757 h 931548"/>
              <a:gd name="connsiteX3" fmla="*/ 933450 w 1295400"/>
              <a:gd name="connsiteY3" fmla="*/ 102057 h 931548"/>
              <a:gd name="connsiteX4" fmla="*/ 844550 w 1295400"/>
              <a:gd name="connsiteY4" fmla="*/ 51257 h 931548"/>
              <a:gd name="connsiteX5" fmla="*/ 774700 w 1295400"/>
              <a:gd name="connsiteY5" fmla="*/ 457 h 931548"/>
              <a:gd name="connsiteX6" fmla="*/ 628650 w 1295400"/>
              <a:gd name="connsiteY6" fmla="*/ 25857 h 931548"/>
              <a:gd name="connsiteX7" fmla="*/ 571500 w 1295400"/>
              <a:gd name="connsiteY7" fmla="*/ 19507 h 931548"/>
              <a:gd name="connsiteX8" fmla="*/ 508000 w 1295400"/>
              <a:gd name="connsiteY8" fmla="*/ 114757 h 931548"/>
              <a:gd name="connsiteX9" fmla="*/ 419100 w 1295400"/>
              <a:gd name="connsiteY9" fmla="*/ 203657 h 931548"/>
              <a:gd name="connsiteX10" fmla="*/ 342900 w 1295400"/>
              <a:gd name="connsiteY10" fmla="*/ 337007 h 931548"/>
              <a:gd name="connsiteX11" fmla="*/ 298450 w 1295400"/>
              <a:gd name="connsiteY11" fmla="*/ 508457 h 931548"/>
              <a:gd name="connsiteX12" fmla="*/ 234950 w 1295400"/>
              <a:gd name="connsiteY12" fmla="*/ 711657 h 931548"/>
              <a:gd name="connsiteX13" fmla="*/ 158750 w 1295400"/>
              <a:gd name="connsiteY13" fmla="*/ 838657 h 931548"/>
              <a:gd name="connsiteX14" fmla="*/ 31750 w 1295400"/>
              <a:gd name="connsiteY14" fmla="*/ 921207 h 931548"/>
              <a:gd name="connsiteX15" fmla="*/ 0 w 1295400"/>
              <a:gd name="connsiteY15" fmla="*/ 927557 h 93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400" h="931548">
                <a:moveTo>
                  <a:pt x="1295400" y="178257"/>
                </a:moveTo>
                <a:cubicBezTo>
                  <a:pt x="1247775" y="161323"/>
                  <a:pt x="1200150" y="144390"/>
                  <a:pt x="1162050" y="133807"/>
                </a:cubicBezTo>
                <a:cubicBezTo>
                  <a:pt x="1123950" y="123224"/>
                  <a:pt x="1104900" y="120049"/>
                  <a:pt x="1066800" y="114757"/>
                </a:cubicBezTo>
                <a:cubicBezTo>
                  <a:pt x="1028700" y="109465"/>
                  <a:pt x="970492" y="112640"/>
                  <a:pt x="933450" y="102057"/>
                </a:cubicBezTo>
                <a:cubicBezTo>
                  <a:pt x="896408" y="91474"/>
                  <a:pt x="871008" y="68190"/>
                  <a:pt x="844550" y="51257"/>
                </a:cubicBezTo>
                <a:cubicBezTo>
                  <a:pt x="818092" y="34324"/>
                  <a:pt x="810683" y="4690"/>
                  <a:pt x="774700" y="457"/>
                </a:cubicBezTo>
                <a:cubicBezTo>
                  <a:pt x="738717" y="-3776"/>
                  <a:pt x="662517" y="22682"/>
                  <a:pt x="628650" y="25857"/>
                </a:cubicBezTo>
                <a:cubicBezTo>
                  <a:pt x="594783" y="29032"/>
                  <a:pt x="591608" y="4690"/>
                  <a:pt x="571500" y="19507"/>
                </a:cubicBezTo>
                <a:cubicBezTo>
                  <a:pt x="551392" y="34324"/>
                  <a:pt x="533400" y="84065"/>
                  <a:pt x="508000" y="114757"/>
                </a:cubicBezTo>
                <a:cubicBezTo>
                  <a:pt x="482600" y="145449"/>
                  <a:pt x="446617" y="166615"/>
                  <a:pt x="419100" y="203657"/>
                </a:cubicBezTo>
                <a:cubicBezTo>
                  <a:pt x="391583" y="240699"/>
                  <a:pt x="363008" y="286207"/>
                  <a:pt x="342900" y="337007"/>
                </a:cubicBezTo>
                <a:cubicBezTo>
                  <a:pt x="322792" y="387807"/>
                  <a:pt x="316442" y="446015"/>
                  <a:pt x="298450" y="508457"/>
                </a:cubicBezTo>
                <a:cubicBezTo>
                  <a:pt x="280458" y="570899"/>
                  <a:pt x="258233" y="656624"/>
                  <a:pt x="234950" y="711657"/>
                </a:cubicBezTo>
                <a:cubicBezTo>
                  <a:pt x="211667" y="766690"/>
                  <a:pt x="192617" y="803732"/>
                  <a:pt x="158750" y="838657"/>
                </a:cubicBezTo>
                <a:cubicBezTo>
                  <a:pt x="124883" y="873582"/>
                  <a:pt x="58208" y="906390"/>
                  <a:pt x="31750" y="921207"/>
                </a:cubicBezTo>
                <a:cubicBezTo>
                  <a:pt x="5292" y="936024"/>
                  <a:pt x="2646" y="931790"/>
                  <a:pt x="0" y="927557"/>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任意多边形 39"/>
          <p:cNvSpPr/>
          <p:nvPr/>
        </p:nvSpPr>
        <p:spPr>
          <a:xfrm>
            <a:off x="4063679" y="1592467"/>
            <a:ext cx="715467" cy="778078"/>
          </a:xfrm>
          <a:custGeom>
            <a:avLst/>
            <a:gdLst>
              <a:gd name="connsiteX0" fmla="*/ 653971 w 653971"/>
              <a:gd name="connsiteY0" fmla="*/ 0 h 711200"/>
              <a:gd name="connsiteX1" fmla="*/ 577771 w 653971"/>
              <a:gd name="connsiteY1" fmla="*/ 31750 h 711200"/>
              <a:gd name="connsiteX2" fmla="*/ 438071 w 653971"/>
              <a:gd name="connsiteY2" fmla="*/ 31750 h 711200"/>
              <a:gd name="connsiteX3" fmla="*/ 311071 w 653971"/>
              <a:gd name="connsiteY3" fmla="*/ 69850 h 711200"/>
              <a:gd name="connsiteX4" fmla="*/ 203121 w 653971"/>
              <a:gd name="connsiteY4" fmla="*/ 114300 h 711200"/>
              <a:gd name="connsiteX5" fmla="*/ 57071 w 653971"/>
              <a:gd name="connsiteY5" fmla="*/ 114300 h 711200"/>
              <a:gd name="connsiteX6" fmla="*/ 25321 w 653971"/>
              <a:gd name="connsiteY6" fmla="*/ 222250 h 711200"/>
              <a:gd name="connsiteX7" fmla="*/ 6271 w 653971"/>
              <a:gd name="connsiteY7" fmla="*/ 273050 h 711200"/>
              <a:gd name="connsiteX8" fmla="*/ 139621 w 653971"/>
              <a:gd name="connsiteY8" fmla="*/ 444500 h 711200"/>
              <a:gd name="connsiteX9" fmla="*/ 260271 w 653971"/>
              <a:gd name="connsiteY9"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971" h="711200">
                <a:moveTo>
                  <a:pt x="653971" y="0"/>
                </a:moveTo>
                <a:cubicBezTo>
                  <a:pt x="633862" y="13229"/>
                  <a:pt x="613754" y="26458"/>
                  <a:pt x="577771" y="31750"/>
                </a:cubicBezTo>
                <a:cubicBezTo>
                  <a:pt x="541788" y="37042"/>
                  <a:pt x="482521" y="25400"/>
                  <a:pt x="438071" y="31750"/>
                </a:cubicBezTo>
                <a:cubicBezTo>
                  <a:pt x="393621" y="38100"/>
                  <a:pt x="350229" y="56092"/>
                  <a:pt x="311071" y="69850"/>
                </a:cubicBezTo>
                <a:cubicBezTo>
                  <a:pt x="271913" y="83608"/>
                  <a:pt x="245454" y="106892"/>
                  <a:pt x="203121" y="114300"/>
                </a:cubicBezTo>
                <a:cubicBezTo>
                  <a:pt x="160788" y="121708"/>
                  <a:pt x="86704" y="96308"/>
                  <a:pt x="57071" y="114300"/>
                </a:cubicBezTo>
                <a:cubicBezTo>
                  <a:pt x="27438" y="132292"/>
                  <a:pt x="33788" y="195792"/>
                  <a:pt x="25321" y="222250"/>
                </a:cubicBezTo>
                <a:cubicBezTo>
                  <a:pt x="16854" y="248708"/>
                  <a:pt x="-12779" y="236008"/>
                  <a:pt x="6271" y="273050"/>
                </a:cubicBezTo>
                <a:cubicBezTo>
                  <a:pt x="25321" y="310092"/>
                  <a:pt x="97288" y="371475"/>
                  <a:pt x="139621" y="444500"/>
                </a:cubicBezTo>
                <a:cubicBezTo>
                  <a:pt x="181954" y="517525"/>
                  <a:pt x="221112" y="614362"/>
                  <a:pt x="260271" y="71120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任意多边形 40"/>
          <p:cNvSpPr/>
          <p:nvPr/>
        </p:nvSpPr>
        <p:spPr>
          <a:xfrm>
            <a:off x="4208548" y="1660028"/>
            <a:ext cx="541876" cy="444616"/>
          </a:xfrm>
          <a:custGeom>
            <a:avLst/>
            <a:gdLst>
              <a:gd name="connsiteX0" fmla="*/ 495300 w 495300"/>
              <a:gd name="connsiteY0" fmla="*/ 0 h 406400"/>
              <a:gd name="connsiteX1" fmla="*/ 438150 w 495300"/>
              <a:gd name="connsiteY1" fmla="*/ 57150 h 406400"/>
              <a:gd name="connsiteX2" fmla="*/ 349250 w 495300"/>
              <a:gd name="connsiteY2" fmla="*/ 146050 h 406400"/>
              <a:gd name="connsiteX3" fmla="*/ 228600 w 495300"/>
              <a:gd name="connsiteY3" fmla="*/ 285750 h 406400"/>
              <a:gd name="connsiteX4" fmla="*/ 196850 w 495300"/>
              <a:gd name="connsiteY4" fmla="*/ 311150 h 406400"/>
              <a:gd name="connsiteX5" fmla="*/ 0 w 495300"/>
              <a:gd name="connsiteY5" fmla="*/ 4064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406400">
                <a:moveTo>
                  <a:pt x="495300" y="0"/>
                </a:moveTo>
                <a:lnTo>
                  <a:pt x="438150" y="57150"/>
                </a:lnTo>
                <a:cubicBezTo>
                  <a:pt x="413808" y="81492"/>
                  <a:pt x="384175" y="107950"/>
                  <a:pt x="349250" y="146050"/>
                </a:cubicBezTo>
                <a:cubicBezTo>
                  <a:pt x="314325" y="184150"/>
                  <a:pt x="254000" y="258233"/>
                  <a:pt x="228600" y="285750"/>
                </a:cubicBezTo>
                <a:cubicBezTo>
                  <a:pt x="203200" y="313267"/>
                  <a:pt x="234950" y="291042"/>
                  <a:pt x="196850" y="311150"/>
                </a:cubicBezTo>
                <a:cubicBezTo>
                  <a:pt x="158750" y="331258"/>
                  <a:pt x="79375" y="368829"/>
                  <a:pt x="0" y="40640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任意多边形 41"/>
          <p:cNvSpPr/>
          <p:nvPr/>
        </p:nvSpPr>
        <p:spPr>
          <a:xfrm>
            <a:off x="4087225" y="1421191"/>
            <a:ext cx="62665" cy="486299"/>
          </a:xfrm>
          <a:custGeom>
            <a:avLst/>
            <a:gdLst>
              <a:gd name="connsiteX0" fmla="*/ 0 w 57279"/>
              <a:gd name="connsiteY0" fmla="*/ 0 h 444500"/>
              <a:gd name="connsiteX1" fmla="*/ 25400 w 57279"/>
              <a:gd name="connsiteY1" fmla="*/ 158750 h 444500"/>
              <a:gd name="connsiteX2" fmla="*/ 57150 w 57279"/>
              <a:gd name="connsiteY2" fmla="*/ 298450 h 444500"/>
              <a:gd name="connsiteX3" fmla="*/ 12700 w 57279"/>
              <a:gd name="connsiteY3" fmla="*/ 444500 h 444500"/>
            </a:gdLst>
            <a:ahLst/>
            <a:cxnLst>
              <a:cxn ang="0">
                <a:pos x="connsiteX0" y="connsiteY0"/>
              </a:cxn>
              <a:cxn ang="0">
                <a:pos x="connsiteX1" y="connsiteY1"/>
              </a:cxn>
              <a:cxn ang="0">
                <a:pos x="connsiteX2" y="connsiteY2"/>
              </a:cxn>
              <a:cxn ang="0">
                <a:pos x="connsiteX3" y="connsiteY3"/>
              </a:cxn>
            </a:cxnLst>
            <a:rect l="l" t="t" r="r" b="b"/>
            <a:pathLst>
              <a:path w="57279" h="444500">
                <a:moveTo>
                  <a:pt x="0" y="0"/>
                </a:moveTo>
                <a:cubicBezTo>
                  <a:pt x="7937" y="54504"/>
                  <a:pt x="15875" y="109008"/>
                  <a:pt x="25400" y="158750"/>
                </a:cubicBezTo>
                <a:cubicBezTo>
                  <a:pt x="34925" y="208492"/>
                  <a:pt x="59267" y="250825"/>
                  <a:pt x="57150" y="298450"/>
                </a:cubicBezTo>
                <a:cubicBezTo>
                  <a:pt x="55033" y="346075"/>
                  <a:pt x="33866" y="395287"/>
                  <a:pt x="12700" y="44450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任意多边形 42"/>
          <p:cNvSpPr/>
          <p:nvPr/>
        </p:nvSpPr>
        <p:spPr>
          <a:xfrm>
            <a:off x="3763796" y="1757135"/>
            <a:ext cx="347357" cy="152837"/>
          </a:xfrm>
          <a:custGeom>
            <a:avLst/>
            <a:gdLst>
              <a:gd name="connsiteX0" fmla="*/ 0 w 317500"/>
              <a:gd name="connsiteY0" fmla="*/ 0 h 139700"/>
              <a:gd name="connsiteX1" fmla="*/ 165100 w 317500"/>
              <a:gd name="connsiteY1" fmla="*/ 76200 h 139700"/>
              <a:gd name="connsiteX2" fmla="*/ 317500 w 317500"/>
              <a:gd name="connsiteY2" fmla="*/ 139700 h 139700"/>
            </a:gdLst>
            <a:ahLst/>
            <a:cxnLst>
              <a:cxn ang="0">
                <a:pos x="connsiteX0" y="connsiteY0"/>
              </a:cxn>
              <a:cxn ang="0">
                <a:pos x="connsiteX1" y="connsiteY1"/>
              </a:cxn>
              <a:cxn ang="0">
                <a:pos x="connsiteX2" y="connsiteY2"/>
              </a:cxn>
            </a:cxnLst>
            <a:rect l="l" t="t" r="r" b="b"/>
            <a:pathLst>
              <a:path w="317500" h="139700">
                <a:moveTo>
                  <a:pt x="0" y="0"/>
                </a:moveTo>
                <a:cubicBezTo>
                  <a:pt x="56091" y="26458"/>
                  <a:pt x="112183" y="52917"/>
                  <a:pt x="165100" y="76200"/>
                </a:cubicBezTo>
                <a:cubicBezTo>
                  <a:pt x="218017" y="99483"/>
                  <a:pt x="267758" y="119591"/>
                  <a:pt x="317500" y="13970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3" name="组合 52"/>
          <p:cNvGrpSpPr/>
          <p:nvPr/>
        </p:nvGrpSpPr>
        <p:grpSpPr>
          <a:xfrm>
            <a:off x="9621340" y="3347829"/>
            <a:ext cx="1059437" cy="339975"/>
            <a:chOff x="9810750" y="2727722"/>
            <a:chExt cx="968375" cy="310753"/>
          </a:xfrm>
        </p:grpSpPr>
        <p:sp>
          <p:nvSpPr>
            <p:cNvPr id="22" name="任意多边形 21"/>
            <p:cNvSpPr/>
            <p:nvPr/>
          </p:nvSpPr>
          <p:spPr>
            <a:xfrm>
              <a:off x="9810750" y="2762250"/>
              <a:ext cx="895350" cy="276225"/>
            </a:xfrm>
            <a:custGeom>
              <a:avLst/>
              <a:gdLst>
                <a:gd name="connsiteX0" fmla="*/ 895350 w 895350"/>
                <a:gd name="connsiteY0" fmla="*/ 0 h 276225"/>
                <a:gd name="connsiteX1" fmla="*/ 812800 w 895350"/>
                <a:gd name="connsiteY1" fmla="*/ 12700 h 276225"/>
                <a:gd name="connsiteX2" fmla="*/ 749300 w 895350"/>
                <a:gd name="connsiteY2" fmla="*/ 38100 h 276225"/>
                <a:gd name="connsiteX3" fmla="*/ 641350 w 895350"/>
                <a:gd name="connsiteY3" fmla="*/ 73025 h 276225"/>
                <a:gd name="connsiteX4" fmla="*/ 542925 w 895350"/>
                <a:gd name="connsiteY4" fmla="*/ 95250 h 276225"/>
                <a:gd name="connsiteX5" fmla="*/ 403225 w 895350"/>
                <a:gd name="connsiteY5" fmla="*/ 107950 h 276225"/>
                <a:gd name="connsiteX6" fmla="*/ 317500 w 895350"/>
                <a:gd name="connsiteY6" fmla="*/ 114300 h 276225"/>
                <a:gd name="connsiteX7" fmla="*/ 206375 w 895350"/>
                <a:gd name="connsiteY7" fmla="*/ 104775 h 276225"/>
                <a:gd name="connsiteX8" fmla="*/ 111125 w 895350"/>
                <a:gd name="connsiteY8" fmla="*/ 98425 h 276225"/>
                <a:gd name="connsiteX9" fmla="*/ 50800 w 895350"/>
                <a:gd name="connsiteY9" fmla="*/ 142875 h 276225"/>
                <a:gd name="connsiteX10" fmla="*/ 25400 w 895350"/>
                <a:gd name="connsiteY10" fmla="*/ 231775 h 276225"/>
                <a:gd name="connsiteX11" fmla="*/ 0 w 895350"/>
                <a:gd name="connsiteY11"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350" h="276225">
                  <a:moveTo>
                    <a:pt x="895350" y="0"/>
                  </a:moveTo>
                  <a:cubicBezTo>
                    <a:pt x="866246" y="3175"/>
                    <a:pt x="837142" y="6350"/>
                    <a:pt x="812800" y="12700"/>
                  </a:cubicBezTo>
                  <a:cubicBezTo>
                    <a:pt x="788458" y="19050"/>
                    <a:pt x="777875" y="28046"/>
                    <a:pt x="749300" y="38100"/>
                  </a:cubicBezTo>
                  <a:cubicBezTo>
                    <a:pt x="720725" y="48154"/>
                    <a:pt x="675746" y="63500"/>
                    <a:pt x="641350" y="73025"/>
                  </a:cubicBezTo>
                  <a:cubicBezTo>
                    <a:pt x="606954" y="82550"/>
                    <a:pt x="582612" y="89429"/>
                    <a:pt x="542925" y="95250"/>
                  </a:cubicBezTo>
                  <a:cubicBezTo>
                    <a:pt x="503238" y="101071"/>
                    <a:pt x="440796" y="104775"/>
                    <a:pt x="403225" y="107950"/>
                  </a:cubicBezTo>
                  <a:cubicBezTo>
                    <a:pt x="365654" y="111125"/>
                    <a:pt x="350308" y="114829"/>
                    <a:pt x="317500" y="114300"/>
                  </a:cubicBezTo>
                  <a:cubicBezTo>
                    <a:pt x="284692" y="113771"/>
                    <a:pt x="240771" y="107421"/>
                    <a:pt x="206375" y="104775"/>
                  </a:cubicBezTo>
                  <a:cubicBezTo>
                    <a:pt x="171979" y="102129"/>
                    <a:pt x="137054" y="92075"/>
                    <a:pt x="111125" y="98425"/>
                  </a:cubicBezTo>
                  <a:cubicBezTo>
                    <a:pt x="85196" y="104775"/>
                    <a:pt x="65088" y="120650"/>
                    <a:pt x="50800" y="142875"/>
                  </a:cubicBezTo>
                  <a:cubicBezTo>
                    <a:pt x="36512" y="165100"/>
                    <a:pt x="33867" y="209550"/>
                    <a:pt x="25400" y="231775"/>
                  </a:cubicBezTo>
                  <a:cubicBezTo>
                    <a:pt x="16933" y="254000"/>
                    <a:pt x="8466" y="265112"/>
                    <a:pt x="0" y="276225"/>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椭圆 43"/>
            <p:cNvSpPr/>
            <p:nvPr/>
          </p:nvSpPr>
          <p:spPr>
            <a:xfrm>
              <a:off x="10709276" y="2727722"/>
              <a:ext cx="69849" cy="69056"/>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10180770" y="3786995"/>
            <a:ext cx="583556" cy="123246"/>
            <a:chOff x="10353675" y="3148072"/>
            <a:chExt cx="533399" cy="112653"/>
          </a:xfrm>
        </p:grpSpPr>
        <p:sp>
          <p:nvSpPr>
            <p:cNvPr id="20" name="任意多边形 19"/>
            <p:cNvSpPr/>
            <p:nvPr/>
          </p:nvSpPr>
          <p:spPr>
            <a:xfrm>
              <a:off x="10353675" y="3148072"/>
              <a:ext cx="463550" cy="55503"/>
            </a:xfrm>
            <a:custGeom>
              <a:avLst/>
              <a:gdLst>
                <a:gd name="connsiteX0" fmla="*/ 463550 w 463550"/>
                <a:gd name="connsiteY0" fmla="*/ 55503 h 55503"/>
                <a:gd name="connsiteX1" fmla="*/ 406400 w 463550"/>
                <a:gd name="connsiteY1" fmla="*/ 26928 h 55503"/>
                <a:gd name="connsiteX2" fmla="*/ 327025 w 463550"/>
                <a:gd name="connsiteY2" fmla="*/ 4703 h 55503"/>
                <a:gd name="connsiteX3" fmla="*/ 234950 w 463550"/>
                <a:gd name="connsiteY3" fmla="*/ 1528 h 55503"/>
                <a:gd name="connsiteX4" fmla="*/ 142875 w 463550"/>
                <a:gd name="connsiteY4" fmla="*/ 23753 h 55503"/>
                <a:gd name="connsiteX5" fmla="*/ 53975 w 463550"/>
                <a:gd name="connsiteY5" fmla="*/ 45978 h 55503"/>
                <a:gd name="connsiteX6" fmla="*/ 0 w 463550"/>
                <a:gd name="connsiteY6" fmla="*/ 52328 h 5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50" h="55503">
                  <a:moveTo>
                    <a:pt x="463550" y="55503"/>
                  </a:moveTo>
                  <a:cubicBezTo>
                    <a:pt x="446352" y="45449"/>
                    <a:pt x="429154" y="35395"/>
                    <a:pt x="406400" y="26928"/>
                  </a:cubicBezTo>
                  <a:cubicBezTo>
                    <a:pt x="383646" y="18461"/>
                    <a:pt x="355600" y="8936"/>
                    <a:pt x="327025" y="4703"/>
                  </a:cubicBezTo>
                  <a:cubicBezTo>
                    <a:pt x="298450" y="470"/>
                    <a:pt x="265642" y="-1647"/>
                    <a:pt x="234950" y="1528"/>
                  </a:cubicBezTo>
                  <a:cubicBezTo>
                    <a:pt x="204258" y="4703"/>
                    <a:pt x="142875" y="23753"/>
                    <a:pt x="142875" y="23753"/>
                  </a:cubicBezTo>
                  <a:cubicBezTo>
                    <a:pt x="112713" y="31161"/>
                    <a:pt x="77787" y="41216"/>
                    <a:pt x="53975" y="45978"/>
                  </a:cubicBezTo>
                  <a:cubicBezTo>
                    <a:pt x="30163" y="50740"/>
                    <a:pt x="15081" y="51534"/>
                    <a:pt x="0" y="52328"/>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椭圆 44"/>
            <p:cNvSpPr/>
            <p:nvPr/>
          </p:nvSpPr>
          <p:spPr>
            <a:xfrm>
              <a:off x="10817225" y="3191669"/>
              <a:ext cx="69849" cy="69056"/>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9674891" y="3736619"/>
            <a:ext cx="1104591" cy="334466"/>
            <a:chOff x="9886950" y="3097485"/>
            <a:chExt cx="1009649" cy="305718"/>
          </a:xfrm>
        </p:grpSpPr>
        <p:sp>
          <p:nvSpPr>
            <p:cNvPr id="19" name="任意多边形 18"/>
            <p:cNvSpPr/>
            <p:nvPr/>
          </p:nvSpPr>
          <p:spPr>
            <a:xfrm>
              <a:off x="9886950" y="3097485"/>
              <a:ext cx="939800" cy="271190"/>
            </a:xfrm>
            <a:custGeom>
              <a:avLst/>
              <a:gdLst>
                <a:gd name="connsiteX0" fmla="*/ 939800 w 939800"/>
                <a:gd name="connsiteY0" fmla="*/ 271190 h 271190"/>
                <a:gd name="connsiteX1" fmla="*/ 841375 w 939800"/>
                <a:gd name="connsiteY1" fmla="*/ 245790 h 271190"/>
                <a:gd name="connsiteX2" fmla="*/ 768350 w 939800"/>
                <a:gd name="connsiteY2" fmla="*/ 214040 h 271190"/>
                <a:gd name="connsiteX3" fmla="*/ 733425 w 939800"/>
                <a:gd name="connsiteY3" fmla="*/ 182290 h 271190"/>
                <a:gd name="connsiteX4" fmla="*/ 660400 w 939800"/>
                <a:gd name="connsiteY4" fmla="*/ 150540 h 271190"/>
                <a:gd name="connsiteX5" fmla="*/ 596900 w 939800"/>
                <a:gd name="connsiteY5" fmla="*/ 137840 h 271190"/>
                <a:gd name="connsiteX6" fmla="*/ 523875 w 939800"/>
                <a:gd name="connsiteY6" fmla="*/ 125140 h 271190"/>
                <a:gd name="connsiteX7" fmla="*/ 457200 w 939800"/>
                <a:gd name="connsiteY7" fmla="*/ 96565 h 271190"/>
                <a:gd name="connsiteX8" fmla="*/ 381000 w 939800"/>
                <a:gd name="connsiteY8" fmla="*/ 55290 h 271190"/>
                <a:gd name="connsiteX9" fmla="*/ 323850 w 939800"/>
                <a:gd name="connsiteY9" fmla="*/ 20365 h 271190"/>
                <a:gd name="connsiteX10" fmla="*/ 234950 w 939800"/>
                <a:gd name="connsiteY10" fmla="*/ 4490 h 271190"/>
                <a:gd name="connsiteX11" fmla="*/ 168275 w 939800"/>
                <a:gd name="connsiteY11" fmla="*/ 1315 h 271190"/>
                <a:gd name="connsiteX12" fmla="*/ 73025 w 939800"/>
                <a:gd name="connsiteY12" fmla="*/ 23540 h 271190"/>
                <a:gd name="connsiteX13" fmla="*/ 0 w 939800"/>
                <a:gd name="connsiteY13" fmla="*/ 36240 h 27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9800" h="271190">
                  <a:moveTo>
                    <a:pt x="939800" y="271190"/>
                  </a:moveTo>
                  <a:cubicBezTo>
                    <a:pt x="904875" y="263252"/>
                    <a:pt x="869950" y="255315"/>
                    <a:pt x="841375" y="245790"/>
                  </a:cubicBezTo>
                  <a:cubicBezTo>
                    <a:pt x="812800" y="236265"/>
                    <a:pt x="786342" y="224623"/>
                    <a:pt x="768350" y="214040"/>
                  </a:cubicBezTo>
                  <a:cubicBezTo>
                    <a:pt x="750358" y="203457"/>
                    <a:pt x="751417" y="192873"/>
                    <a:pt x="733425" y="182290"/>
                  </a:cubicBezTo>
                  <a:cubicBezTo>
                    <a:pt x="715433" y="171707"/>
                    <a:pt x="683154" y="157948"/>
                    <a:pt x="660400" y="150540"/>
                  </a:cubicBezTo>
                  <a:cubicBezTo>
                    <a:pt x="637646" y="143132"/>
                    <a:pt x="619654" y="142073"/>
                    <a:pt x="596900" y="137840"/>
                  </a:cubicBezTo>
                  <a:cubicBezTo>
                    <a:pt x="574146" y="133607"/>
                    <a:pt x="547158" y="132019"/>
                    <a:pt x="523875" y="125140"/>
                  </a:cubicBezTo>
                  <a:cubicBezTo>
                    <a:pt x="500592" y="118261"/>
                    <a:pt x="481013" y="108207"/>
                    <a:pt x="457200" y="96565"/>
                  </a:cubicBezTo>
                  <a:cubicBezTo>
                    <a:pt x="433387" y="84923"/>
                    <a:pt x="403225" y="67990"/>
                    <a:pt x="381000" y="55290"/>
                  </a:cubicBezTo>
                  <a:cubicBezTo>
                    <a:pt x="358775" y="42590"/>
                    <a:pt x="348192" y="28832"/>
                    <a:pt x="323850" y="20365"/>
                  </a:cubicBezTo>
                  <a:cubicBezTo>
                    <a:pt x="299508" y="11898"/>
                    <a:pt x="260879" y="7665"/>
                    <a:pt x="234950" y="4490"/>
                  </a:cubicBezTo>
                  <a:cubicBezTo>
                    <a:pt x="209021" y="1315"/>
                    <a:pt x="195263" y="-1860"/>
                    <a:pt x="168275" y="1315"/>
                  </a:cubicBezTo>
                  <a:cubicBezTo>
                    <a:pt x="141287" y="4490"/>
                    <a:pt x="101071" y="17719"/>
                    <a:pt x="73025" y="23540"/>
                  </a:cubicBezTo>
                  <a:cubicBezTo>
                    <a:pt x="44979" y="29361"/>
                    <a:pt x="22489" y="32800"/>
                    <a:pt x="0" y="36240"/>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p:cNvSpPr/>
            <p:nvPr/>
          </p:nvSpPr>
          <p:spPr>
            <a:xfrm>
              <a:off x="10826750" y="3334147"/>
              <a:ext cx="69849" cy="69056"/>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9628029" y="3910787"/>
            <a:ext cx="1021227" cy="457642"/>
            <a:chOff x="9829800" y="3260725"/>
            <a:chExt cx="933449" cy="418306"/>
          </a:xfrm>
        </p:grpSpPr>
        <p:sp>
          <p:nvSpPr>
            <p:cNvPr id="13" name="任意多边形 12"/>
            <p:cNvSpPr/>
            <p:nvPr/>
          </p:nvSpPr>
          <p:spPr>
            <a:xfrm>
              <a:off x="9829800" y="3260725"/>
              <a:ext cx="869950" cy="349250"/>
            </a:xfrm>
            <a:custGeom>
              <a:avLst/>
              <a:gdLst>
                <a:gd name="connsiteX0" fmla="*/ 869950 w 869950"/>
                <a:gd name="connsiteY0" fmla="*/ 349250 h 349250"/>
                <a:gd name="connsiteX1" fmla="*/ 720725 w 869950"/>
                <a:gd name="connsiteY1" fmla="*/ 269875 h 349250"/>
                <a:gd name="connsiteX2" fmla="*/ 574675 w 869950"/>
                <a:gd name="connsiteY2" fmla="*/ 196850 h 349250"/>
                <a:gd name="connsiteX3" fmla="*/ 498475 w 869950"/>
                <a:gd name="connsiteY3" fmla="*/ 161925 h 349250"/>
                <a:gd name="connsiteX4" fmla="*/ 425450 w 869950"/>
                <a:gd name="connsiteY4" fmla="*/ 155575 h 349250"/>
                <a:gd name="connsiteX5" fmla="*/ 358775 w 869950"/>
                <a:gd name="connsiteY5" fmla="*/ 152400 h 349250"/>
                <a:gd name="connsiteX6" fmla="*/ 247650 w 869950"/>
                <a:gd name="connsiteY6" fmla="*/ 149225 h 349250"/>
                <a:gd name="connsiteX7" fmla="*/ 171450 w 869950"/>
                <a:gd name="connsiteY7" fmla="*/ 127000 h 349250"/>
                <a:gd name="connsiteX8" fmla="*/ 88900 w 869950"/>
                <a:gd name="connsiteY8" fmla="*/ 85725 h 349250"/>
                <a:gd name="connsiteX9" fmla="*/ 0 w 869950"/>
                <a:gd name="connsiteY9" fmla="*/ 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950" h="349250">
                  <a:moveTo>
                    <a:pt x="869950" y="349250"/>
                  </a:moveTo>
                  <a:lnTo>
                    <a:pt x="720725" y="269875"/>
                  </a:lnTo>
                  <a:cubicBezTo>
                    <a:pt x="671513" y="244475"/>
                    <a:pt x="611717" y="214842"/>
                    <a:pt x="574675" y="196850"/>
                  </a:cubicBezTo>
                  <a:cubicBezTo>
                    <a:pt x="537633" y="178858"/>
                    <a:pt x="523346" y="168804"/>
                    <a:pt x="498475" y="161925"/>
                  </a:cubicBezTo>
                  <a:cubicBezTo>
                    <a:pt x="473604" y="155046"/>
                    <a:pt x="448733" y="157162"/>
                    <a:pt x="425450" y="155575"/>
                  </a:cubicBezTo>
                  <a:cubicBezTo>
                    <a:pt x="402167" y="153987"/>
                    <a:pt x="358775" y="152400"/>
                    <a:pt x="358775" y="152400"/>
                  </a:cubicBezTo>
                  <a:cubicBezTo>
                    <a:pt x="329142" y="151342"/>
                    <a:pt x="278871" y="153458"/>
                    <a:pt x="247650" y="149225"/>
                  </a:cubicBezTo>
                  <a:cubicBezTo>
                    <a:pt x="216429" y="144992"/>
                    <a:pt x="197908" y="137583"/>
                    <a:pt x="171450" y="127000"/>
                  </a:cubicBezTo>
                  <a:cubicBezTo>
                    <a:pt x="144992" y="116417"/>
                    <a:pt x="117475" y="106892"/>
                    <a:pt x="88900" y="85725"/>
                  </a:cubicBezTo>
                  <a:cubicBezTo>
                    <a:pt x="60325" y="64558"/>
                    <a:pt x="30162" y="32279"/>
                    <a:pt x="0" y="0"/>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椭圆 46"/>
            <p:cNvSpPr/>
            <p:nvPr/>
          </p:nvSpPr>
          <p:spPr>
            <a:xfrm>
              <a:off x="10693400" y="3609975"/>
              <a:ext cx="69849" cy="69056"/>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9591601" y="3947704"/>
            <a:ext cx="729448" cy="537534"/>
            <a:chOff x="9794875" y="3286125"/>
            <a:chExt cx="666749" cy="491331"/>
          </a:xfrm>
        </p:grpSpPr>
        <p:sp>
          <p:nvSpPr>
            <p:cNvPr id="11" name="任意多边形 10"/>
            <p:cNvSpPr/>
            <p:nvPr/>
          </p:nvSpPr>
          <p:spPr>
            <a:xfrm>
              <a:off x="9794875" y="3286125"/>
              <a:ext cx="596900" cy="425450"/>
            </a:xfrm>
            <a:custGeom>
              <a:avLst/>
              <a:gdLst>
                <a:gd name="connsiteX0" fmla="*/ 596900 w 596900"/>
                <a:gd name="connsiteY0" fmla="*/ 425450 h 425450"/>
                <a:gd name="connsiteX1" fmla="*/ 508000 w 596900"/>
                <a:gd name="connsiteY1" fmla="*/ 403225 h 425450"/>
                <a:gd name="connsiteX2" fmla="*/ 387350 w 596900"/>
                <a:gd name="connsiteY2" fmla="*/ 377825 h 425450"/>
                <a:gd name="connsiteX3" fmla="*/ 285750 w 596900"/>
                <a:gd name="connsiteY3" fmla="*/ 371475 h 425450"/>
                <a:gd name="connsiteX4" fmla="*/ 225425 w 596900"/>
                <a:gd name="connsiteY4" fmla="*/ 336550 h 425450"/>
                <a:gd name="connsiteX5" fmla="*/ 152400 w 596900"/>
                <a:gd name="connsiteY5" fmla="*/ 279400 h 425450"/>
                <a:gd name="connsiteX6" fmla="*/ 28575 w 596900"/>
                <a:gd name="connsiteY6" fmla="*/ 79375 h 425450"/>
                <a:gd name="connsiteX7" fmla="*/ 0 w 596900"/>
                <a:gd name="connsiteY7" fmla="*/ 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900" h="425450">
                  <a:moveTo>
                    <a:pt x="596900" y="425450"/>
                  </a:moveTo>
                  <a:cubicBezTo>
                    <a:pt x="569912" y="418306"/>
                    <a:pt x="542925" y="411162"/>
                    <a:pt x="508000" y="403225"/>
                  </a:cubicBezTo>
                  <a:cubicBezTo>
                    <a:pt x="473075" y="395288"/>
                    <a:pt x="424392" y="383117"/>
                    <a:pt x="387350" y="377825"/>
                  </a:cubicBezTo>
                  <a:cubicBezTo>
                    <a:pt x="350308" y="372533"/>
                    <a:pt x="312737" y="378354"/>
                    <a:pt x="285750" y="371475"/>
                  </a:cubicBezTo>
                  <a:cubicBezTo>
                    <a:pt x="258763" y="364596"/>
                    <a:pt x="247650" y="351896"/>
                    <a:pt x="225425" y="336550"/>
                  </a:cubicBezTo>
                  <a:cubicBezTo>
                    <a:pt x="203200" y="321204"/>
                    <a:pt x="185208" y="322262"/>
                    <a:pt x="152400" y="279400"/>
                  </a:cubicBezTo>
                  <a:cubicBezTo>
                    <a:pt x="119592" y="236537"/>
                    <a:pt x="53975" y="125942"/>
                    <a:pt x="28575" y="79375"/>
                  </a:cubicBezTo>
                  <a:cubicBezTo>
                    <a:pt x="3175" y="32808"/>
                    <a:pt x="1587" y="16404"/>
                    <a:pt x="0" y="0"/>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椭圆 47"/>
            <p:cNvSpPr/>
            <p:nvPr/>
          </p:nvSpPr>
          <p:spPr>
            <a:xfrm>
              <a:off x="10391775" y="3708400"/>
              <a:ext cx="69849" cy="69056"/>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AutoShape 2" descr="http://img4.imgtn.bdimg.com/it/u=829866929,803582117&amp;fm=26&amp;gp=0.jpg"/>
          <p:cNvSpPr>
            <a:spLocks noChangeAspect="1" noChangeArrowheads="1"/>
          </p:cNvSpPr>
          <p:nvPr/>
        </p:nvSpPr>
        <p:spPr bwMode="auto">
          <a:xfrm>
            <a:off x="207433" y="364548"/>
            <a:ext cx="406400" cy="670552"/>
          </a:xfrm>
          <a:prstGeom prst="rect">
            <a:avLst/>
          </a:prstGeom>
          <a:noFill/>
        </p:spPr>
        <p:txBody>
          <a:bodyPr vert="horz" wrap="square" lIns="121920" tIns="60960" rIns="121920" bIns="60960" numCol="1" anchor="t" anchorCtr="0" compatLnSpc="1">
            <a:prstTxWarp prst="textNoShape">
              <a:avLst/>
            </a:prstTxWarp>
          </a:bodyPr>
          <a:lstStyle/>
          <a:p>
            <a:endParaRPr lang="zh-CN" altLang="en-US" sz="2400">
              <a:solidFill>
                <a:srgbClr val="AF894F"/>
              </a:solidFill>
            </a:endParaRPr>
          </a:p>
        </p:txBody>
      </p:sp>
      <p:grpSp>
        <p:nvGrpSpPr>
          <p:cNvPr id="54" name="组合 53"/>
          <p:cNvGrpSpPr/>
          <p:nvPr/>
        </p:nvGrpSpPr>
        <p:grpSpPr>
          <a:xfrm>
            <a:off x="8932346" y="3482029"/>
            <a:ext cx="754751" cy="523220"/>
            <a:chOff x="9178022" y="2885298"/>
            <a:chExt cx="689878" cy="478249"/>
          </a:xfrm>
        </p:grpSpPr>
        <p:sp>
          <p:nvSpPr>
            <p:cNvPr id="6" name="矩形 5"/>
            <p:cNvSpPr/>
            <p:nvPr/>
          </p:nvSpPr>
          <p:spPr>
            <a:xfrm>
              <a:off x="9178022" y="2885298"/>
              <a:ext cx="497003" cy="478249"/>
            </a:xfrm>
            <a:prstGeom prst="rect">
              <a:avLst/>
            </a:prstGeom>
          </p:spPr>
          <p:txBody>
            <a:bodyPr wrap="none">
              <a:spAutoFit/>
            </a:bodyPr>
            <a:lstStyle/>
            <a:p>
              <a:r>
                <a:rPr lang="zh-CN" altLang="en-US" sz="1400" b="1" dirty="0">
                  <a:solidFill>
                    <a:srgbClr val="FF0000"/>
                  </a:solidFill>
                  <a:latin typeface="黑体" pitchFamily="49" charset="-122"/>
                  <a:ea typeface="黑体" pitchFamily="49" charset="-122"/>
                </a:rPr>
                <a:t>淮州</a:t>
              </a:r>
              <a:endParaRPr lang="en-US" altLang="zh-CN" sz="1400" b="1" dirty="0">
                <a:solidFill>
                  <a:srgbClr val="FF0000"/>
                </a:solidFill>
                <a:latin typeface="黑体" pitchFamily="49" charset="-122"/>
                <a:ea typeface="黑体" pitchFamily="49" charset="-122"/>
              </a:endParaRPr>
            </a:p>
            <a:p>
              <a:r>
                <a:rPr lang="zh-CN" altLang="en-US" sz="1400" b="1" dirty="0">
                  <a:solidFill>
                    <a:srgbClr val="FF0000"/>
                  </a:solidFill>
                  <a:latin typeface="黑体" pitchFamily="49" charset="-122"/>
                  <a:ea typeface="黑体" pitchFamily="49" charset="-122"/>
                </a:rPr>
                <a:t>新城</a:t>
              </a:r>
            </a:p>
          </p:txBody>
        </p:sp>
        <p:sp>
          <p:nvSpPr>
            <p:cNvPr id="4" name="椭圆 3"/>
            <p:cNvSpPr/>
            <p:nvPr/>
          </p:nvSpPr>
          <p:spPr>
            <a:xfrm>
              <a:off x="9626600" y="3033713"/>
              <a:ext cx="241300" cy="241300"/>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712614" y="1660028"/>
            <a:ext cx="4597101" cy="4860109"/>
            <a:chOff x="712614" y="1660028"/>
            <a:chExt cx="4597101" cy="4860109"/>
          </a:xfrm>
        </p:grpSpPr>
        <p:grpSp>
          <p:nvGrpSpPr>
            <p:cNvPr id="16" name="组合 15"/>
            <p:cNvGrpSpPr/>
            <p:nvPr/>
          </p:nvGrpSpPr>
          <p:grpSpPr>
            <a:xfrm>
              <a:off x="712614" y="1660028"/>
              <a:ext cx="1311682" cy="2027776"/>
              <a:chOff x="712614" y="1660028"/>
              <a:chExt cx="1311682" cy="2027776"/>
            </a:xfrm>
          </p:grpSpPr>
          <p:grpSp>
            <p:nvGrpSpPr>
              <p:cNvPr id="71" name="组合 70"/>
              <p:cNvGrpSpPr/>
              <p:nvPr/>
            </p:nvGrpSpPr>
            <p:grpSpPr>
              <a:xfrm>
                <a:off x="712614" y="1660028"/>
                <a:ext cx="1311682" cy="2027776"/>
                <a:chOff x="1083269" y="2202615"/>
                <a:chExt cx="992282" cy="1534004"/>
              </a:xfrm>
              <a:solidFill>
                <a:srgbClr val="92D050"/>
              </a:solidFill>
            </p:grpSpPr>
            <p:sp>
              <p:nvSpPr>
                <p:cNvPr id="72" name="Teardrop 16"/>
                <p:cNvSpPr/>
                <p:nvPr/>
              </p:nvSpPr>
              <p:spPr>
                <a:xfrm rot="13500000" flipH="1">
                  <a:off x="1083425" y="2202459"/>
                  <a:ext cx="991970" cy="992282"/>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Oval 9"/>
                <p:cNvSpPr/>
                <p:nvPr/>
              </p:nvSpPr>
              <p:spPr>
                <a:xfrm>
                  <a:off x="1441430" y="3460658"/>
                  <a:ext cx="275961" cy="2759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矩形 6"/>
              <p:cNvSpPr/>
              <p:nvPr/>
            </p:nvSpPr>
            <p:spPr>
              <a:xfrm>
                <a:off x="822979" y="1992222"/>
                <a:ext cx="1107996" cy="718338"/>
              </a:xfrm>
              <a:prstGeom prst="rect">
                <a:avLst/>
              </a:prstGeom>
            </p:spPr>
            <p:txBody>
              <a:bodyPr wrap="none">
                <a:spAutoFit/>
              </a:bodyPr>
              <a:lstStyle/>
              <a:p>
                <a:pPr algn="ctr">
                  <a:lnSpc>
                    <a:spcPts val="2500"/>
                  </a:lnSpc>
                </a:pPr>
                <a:r>
                  <a:rPr lang="en-US" altLang="zh-CN" dirty="0">
                    <a:solidFill>
                      <a:schemeClr val="bg1"/>
                    </a:solidFill>
                    <a:latin typeface="方正小标宋简体" panose="02010601030101010101" pitchFamily="2" charset="-122"/>
                    <a:ea typeface="方正小标宋简体" panose="02010601030101010101" pitchFamily="2" charset="-122"/>
                  </a:rPr>
                  <a:t>5</a:t>
                </a:r>
                <a:r>
                  <a:rPr lang="zh-CN" altLang="en-US" dirty="0">
                    <a:solidFill>
                      <a:schemeClr val="bg1"/>
                    </a:solidFill>
                    <a:latin typeface="方正小标宋简体" panose="02010601030101010101" pitchFamily="2" charset="-122"/>
                    <a:ea typeface="方正小标宋简体" panose="02010601030101010101" pitchFamily="2" charset="-122"/>
                  </a:rPr>
                  <a:t>天可达</a:t>
                </a:r>
                <a:endParaRPr lang="en-US" altLang="zh-CN" dirty="0">
                  <a:solidFill>
                    <a:schemeClr val="bg1"/>
                  </a:solidFill>
                  <a:latin typeface="方正小标宋简体" panose="02010601030101010101" pitchFamily="2" charset="-122"/>
                  <a:ea typeface="方正小标宋简体" panose="02010601030101010101" pitchFamily="2" charset="-122"/>
                </a:endParaRPr>
              </a:p>
              <a:p>
                <a:pPr algn="ctr">
                  <a:lnSpc>
                    <a:spcPts val="2500"/>
                  </a:lnSpc>
                </a:pPr>
                <a:r>
                  <a:rPr lang="zh-CN" altLang="en-US" dirty="0">
                    <a:solidFill>
                      <a:schemeClr val="bg1"/>
                    </a:solidFill>
                    <a:latin typeface="方正小标宋简体" panose="02010601030101010101" pitchFamily="2" charset="-122"/>
                    <a:ea typeface="方正小标宋简体" panose="02010601030101010101" pitchFamily="2" charset="-122"/>
                  </a:rPr>
                  <a:t>中亚各国</a:t>
                </a:r>
                <a:endParaRPr lang="zh-CN" altLang="en-US" dirty="0"/>
              </a:p>
            </p:txBody>
          </p:sp>
        </p:grpSp>
        <p:grpSp>
          <p:nvGrpSpPr>
            <p:cNvPr id="15" name="组合 14"/>
            <p:cNvGrpSpPr/>
            <p:nvPr/>
          </p:nvGrpSpPr>
          <p:grpSpPr>
            <a:xfrm>
              <a:off x="885307" y="3940163"/>
              <a:ext cx="1387997" cy="2145755"/>
              <a:chOff x="885307" y="3940163"/>
              <a:chExt cx="1387997" cy="2145755"/>
            </a:xfrm>
          </p:grpSpPr>
          <p:grpSp>
            <p:nvGrpSpPr>
              <p:cNvPr id="74" name="组合 73"/>
              <p:cNvGrpSpPr/>
              <p:nvPr/>
            </p:nvGrpSpPr>
            <p:grpSpPr>
              <a:xfrm>
                <a:off x="885307" y="3940163"/>
                <a:ext cx="1387997" cy="2145755"/>
                <a:chOff x="1083269" y="2202615"/>
                <a:chExt cx="992282" cy="1534004"/>
              </a:xfrm>
              <a:solidFill>
                <a:srgbClr val="7ABC32"/>
              </a:solidFill>
            </p:grpSpPr>
            <p:sp>
              <p:nvSpPr>
                <p:cNvPr id="75" name="Teardrop 16"/>
                <p:cNvSpPr/>
                <p:nvPr/>
              </p:nvSpPr>
              <p:spPr>
                <a:xfrm rot="13500000" flipH="1">
                  <a:off x="1083425" y="2202459"/>
                  <a:ext cx="991970" cy="992282"/>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Oval 9"/>
                <p:cNvSpPr/>
                <p:nvPr/>
              </p:nvSpPr>
              <p:spPr>
                <a:xfrm>
                  <a:off x="1441430" y="3460658"/>
                  <a:ext cx="275961" cy="2759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矩形 7"/>
              <p:cNvSpPr/>
              <p:nvPr/>
            </p:nvSpPr>
            <p:spPr>
              <a:xfrm>
                <a:off x="965615" y="4219576"/>
                <a:ext cx="1223719" cy="877163"/>
              </a:xfrm>
              <a:prstGeom prst="rect">
                <a:avLst/>
              </a:prstGeom>
            </p:spPr>
            <p:txBody>
              <a:bodyPr wrap="square">
                <a:spAutoFit/>
              </a:bodyPr>
              <a:lstStyle/>
              <a:p>
                <a:pPr algn="ctr"/>
                <a:r>
                  <a:rPr lang="en-US" altLang="zh-CN"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10</a:t>
                </a:r>
                <a:r>
                  <a:rPr lang="zh-CN" altLang="en-US"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天直达欧洲各大主要城市</a:t>
                </a:r>
                <a:endParaRPr lang="zh-CN" altLang="en-US" sz="1700" dirty="0">
                  <a:solidFill>
                    <a:schemeClr val="bg1"/>
                  </a:solidFill>
                </a:endParaRPr>
              </a:p>
            </p:txBody>
          </p:sp>
        </p:grpSp>
        <p:grpSp>
          <p:nvGrpSpPr>
            <p:cNvPr id="14" name="组合 13"/>
            <p:cNvGrpSpPr/>
            <p:nvPr/>
          </p:nvGrpSpPr>
          <p:grpSpPr>
            <a:xfrm>
              <a:off x="2476135" y="2901988"/>
              <a:ext cx="1317257" cy="1965952"/>
              <a:chOff x="2476135" y="2901988"/>
              <a:chExt cx="1317257" cy="1965952"/>
            </a:xfrm>
          </p:grpSpPr>
          <p:grpSp>
            <p:nvGrpSpPr>
              <p:cNvPr id="3" name="组合 2"/>
              <p:cNvGrpSpPr/>
              <p:nvPr/>
            </p:nvGrpSpPr>
            <p:grpSpPr>
              <a:xfrm>
                <a:off x="2476135" y="2901988"/>
                <a:ext cx="1271691" cy="1965952"/>
                <a:chOff x="1083269" y="2202615"/>
                <a:chExt cx="992282" cy="1534004"/>
              </a:xfrm>
              <a:solidFill>
                <a:srgbClr val="92D050"/>
              </a:solidFill>
            </p:grpSpPr>
            <p:sp>
              <p:nvSpPr>
                <p:cNvPr id="56" name="Teardrop 16"/>
                <p:cNvSpPr/>
                <p:nvPr/>
              </p:nvSpPr>
              <p:spPr>
                <a:xfrm rot="13500000" flipH="1">
                  <a:off x="1083425" y="2202459"/>
                  <a:ext cx="991970" cy="992282"/>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Oval 9"/>
                <p:cNvSpPr/>
                <p:nvPr/>
              </p:nvSpPr>
              <p:spPr>
                <a:xfrm>
                  <a:off x="1441430" y="3460658"/>
                  <a:ext cx="275961" cy="2759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0" name="矩形 9"/>
              <p:cNvSpPr/>
              <p:nvPr/>
            </p:nvSpPr>
            <p:spPr>
              <a:xfrm>
                <a:off x="2518684" y="3380027"/>
                <a:ext cx="1274708" cy="615553"/>
              </a:xfrm>
              <a:prstGeom prst="rect">
                <a:avLst/>
              </a:prstGeom>
            </p:spPr>
            <p:txBody>
              <a:bodyPr wrap="none">
                <a:spAutoFit/>
              </a:bodyPr>
              <a:lstStyle/>
              <a:p>
                <a:pPr algn="ctr"/>
                <a:r>
                  <a:rPr lang="zh-CN" altLang="en-US"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比海运快捷</a:t>
                </a:r>
                <a:endParaRPr lang="en-US" altLang="zh-CN"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endParaRPr>
              </a:p>
              <a:p>
                <a:pPr algn="ctr"/>
                <a:r>
                  <a:rPr lang="en-US" altLang="zh-CN"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2-3</a:t>
                </a:r>
                <a:r>
                  <a:rPr lang="zh-CN" altLang="en-US"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倍</a:t>
                </a:r>
                <a:endParaRPr lang="zh-CN" altLang="en-US" sz="1700" dirty="0">
                  <a:solidFill>
                    <a:schemeClr val="bg1"/>
                  </a:solidFill>
                  <a:latin typeface="方正小标宋简体" panose="02010601030101010101" pitchFamily="2" charset="-122"/>
                  <a:ea typeface="方正小标宋简体" panose="02010601030101010101" pitchFamily="2" charset="-122"/>
                </a:endParaRPr>
              </a:p>
            </p:txBody>
          </p:sp>
        </p:grpSp>
        <p:grpSp>
          <p:nvGrpSpPr>
            <p:cNvPr id="12" name="组合 11"/>
            <p:cNvGrpSpPr/>
            <p:nvPr/>
          </p:nvGrpSpPr>
          <p:grpSpPr>
            <a:xfrm>
              <a:off x="3796261" y="4180433"/>
              <a:ext cx="1513454" cy="2339704"/>
              <a:chOff x="3796261" y="4180433"/>
              <a:chExt cx="1513454" cy="2339704"/>
            </a:xfrm>
          </p:grpSpPr>
          <p:grpSp>
            <p:nvGrpSpPr>
              <p:cNvPr id="77" name="组合 76"/>
              <p:cNvGrpSpPr/>
              <p:nvPr/>
            </p:nvGrpSpPr>
            <p:grpSpPr>
              <a:xfrm>
                <a:off x="3796261" y="4180433"/>
                <a:ext cx="1513454" cy="2339704"/>
                <a:chOff x="1083269" y="2202615"/>
                <a:chExt cx="992282" cy="1534004"/>
              </a:xfrm>
              <a:solidFill>
                <a:srgbClr val="74B32F"/>
              </a:solidFill>
            </p:grpSpPr>
            <p:sp>
              <p:nvSpPr>
                <p:cNvPr id="78" name="Teardrop 16"/>
                <p:cNvSpPr/>
                <p:nvPr/>
              </p:nvSpPr>
              <p:spPr>
                <a:xfrm rot="13500000" flipH="1">
                  <a:off x="1083425" y="2202459"/>
                  <a:ext cx="991970" cy="992282"/>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Oval 9"/>
                <p:cNvSpPr/>
                <p:nvPr/>
              </p:nvSpPr>
              <p:spPr>
                <a:xfrm>
                  <a:off x="1441430" y="3460658"/>
                  <a:ext cx="275961" cy="2759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9" name="矩形 9"/>
              <p:cNvSpPr>
                <a:spLocks noChangeArrowheads="1"/>
              </p:cNvSpPr>
              <p:nvPr/>
            </p:nvSpPr>
            <p:spPr bwMode="auto">
              <a:xfrm>
                <a:off x="3900992" y="4529953"/>
                <a:ext cx="1316800" cy="1054135"/>
              </a:xfrm>
              <a:prstGeom prst="rect">
                <a:avLst/>
              </a:prstGeom>
              <a:noFill/>
              <a:ln w="9525">
                <a:noFill/>
                <a:miter lim="800000"/>
              </a:ln>
            </p:spPr>
            <p:txBody>
              <a:bodyPr wrap="square">
                <a:spAutoFit/>
              </a:bodyPr>
              <a:lstStyle/>
              <a:p>
                <a:pPr algn="ctr">
                  <a:lnSpc>
                    <a:spcPts val="2500"/>
                  </a:lnSpc>
                </a:pPr>
                <a:r>
                  <a:rPr lang="en-US" altLang="zh-CN"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2018</a:t>
                </a:r>
                <a:r>
                  <a:rPr lang="zh-CN" altLang="en-US"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年已往返列车</a:t>
                </a:r>
                <a:r>
                  <a:rPr lang="en-US" altLang="zh-CN"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1587</a:t>
                </a:r>
                <a:r>
                  <a:rPr lang="zh-CN" altLang="en-US"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rPr>
                  <a:t>余列</a:t>
                </a:r>
                <a:endParaRPr lang="en-US" altLang="zh-CN" sz="1700" dirty="0">
                  <a:solidFill>
                    <a:schemeClr val="bg1"/>
                  </a:solidFill>
                  <a:latin typeface="方正小标宋简体" panose="02010601030101010101" pitchFamily="2" charset="-122"/>
                  <a:ea typeface="方正小标宋简体" panose="02010601030101010101" pitchFamily="2" charset="-122"/>
                  <a:sym typeface="Arial" panose="020B0604020202020204" pitchFamily="34" charset="0"/>
                </a:endParaRPr>
              </a:p>
            </p:txBody>
          </p:sp>
        </p:grpSp>
      </p:grpSp>
      <p:grpSp>
        <p:nvGrpSpPr>
          <p:cNvPr id="84" name="组合 83">
            <a:extLst>
              <a:ext uri="{FF2B5EF4-FFF2-40B4-BE49-F238E27FC236}">
                <a16:creationId xmlns="" xmlns:a16="http://schemas.microsoft.com/office/drawing/2014/main" id="{E5488B86-FCB0-4F04-B7C2-A3C32A313EE3}"/>
              </a:ext>
            </a:extLst>
          </p:cNvPr>
          <p:cNvGrpSpPr/>
          <p:nvPr/>
        </p:nvGrpSpPr>
        <p:grpSpPr>
          <a:xfrm>
            <a:off x="710438" y="99649"/>
            <a:ext cx="5385562" cy="724780"/>
            <a:chOff x="710438" y="99649"/>
            <a:chExt cx="2606223" cy="724780"/>
          </a:xfrm>
        </p:grpSpPr>
        <p:sp>
          <p:nvSpPr>
            <p:cNvPr id="85" name="矩形 84">
              <a:extLst>
                <a:ext uri="{FF2B5EF4-FFF2-40B4-BE49-F238E27FC236}">
                  <a16:creationId xmlns="" xmlns:a16="http://schemas.microsoft.com/office/drawing/2014/main" id="{A1D47A9D-3DCB-4F56-BAF2-407051C1A5F6}"/>
                </a:ext>
              </a:extLst>
            </p:cNvPr>
            <p:cNvSpPr/>
            <p:nvPr/>
          </p:nvSpPr>
          <p:spPr>
            <a:xfrm>
              <a:off x="719424" y="475179"/>
              <a:ext cx="2123398" cy="349250"/>
            </a:xfrm>
            <a:prstGeom prst="rect">
              <a:avLst/>
            </a:prstGeom>
          </p:spPr>
          <p:txBody>
            <a:bodyPr wrap="square">
              <a:spAutoFit/>
            </a:bodyPr>
            <a:lstStyle/>
            <a:p>
              <a:pPr algn="just">
                <a:lnSpc>
                  <a:spcPct val="120000"/>
                </a:lnSpc>
              </a:pPr>
              <a:endParaRPr lang="en-US" altLang="zh-CN" sz="1400" dirty="0">
                <a:solidFill>
                  <a:srgbClr val="C49500"/>
                </a:solidFill>
              </a:endParaRPr>
            </a:p>
          </p:txBody>
        </p:sp>
        <p:sp>
          <p:nvSpPr>
            <p:cNvPr id="86" name="矩形 85">
              <a:extLst>
                <a:ext uri="{FF2B5EF4-FFF2-40B4-BE49-F238E27FC236}">
                  <a16:creationId xmlns="" xmlns:a16="http://schemas.microsoft.com/office/drawing/2014/main" id="{9A218513-2623-4AE4-B545-D0D7F764ADEC}"/>
                </a:ext>
              </a:extLst>
            </p:cNvPr>
            <p:cNvSpPr/>
            <p:nvPr/>
          </p:nvSpPr>
          <p:spPr>
            <a:xfrm>
              <a:off x="710438" y="99649"/>
              <a:ext cx="2606223" cy="400110"/>
            </a:xfrm>
            <a:prstGeom prst="rect">
              <a:avLst/>
            </a:prstGeom>
          </p:spPr>
          <p:txBody>
            <a:bodyPr wrap="square">
              <a:spAutoFit/>
            </a:bodyPr>
            <a:lstStyle/>
            <a:p>
              <a:pPr algn="just"/>
              <a:r>
                <a:rPr lang="zh-CN" altLang="en-US" sz="2000" b="1" kern="100" dirty="0">
                  <a:solidFill>
                    <a:srgbClr val="C49500"/>
                  </a:solidFill>
                  <a:latin typeface="微软雅黑" panose="020B0503020204020204" pitchFamily="34" charset="-122"/>
                  <a:ea typeface="微软雅黑" panose="020B0503020204020204" pitchFamily="34" charset="-122"/>
                  <a:sym typeface="+mn-lt"/>
                </a:rPr>
                <a:t>成都通用航空产业园投资环境</a:t>
              </a:r>
            </a:p>
          </p:txBody>
        </p:sp>
      </p:grpSp>
      <p:sp>
        <p:nvSpPr>
          <p:cNvPr id="87" name="任意多边形: 形状 9">
            <a:extLst>
              <a:ext uri="{FF2B5EF4-FFF2-40B4-BE49-F238E27FC236}">
                <a16:creationId xmlns="" xmlns:a16="http://schemas.microsoft.com/office/drawing/2014/main" id="{3702E9DF-3323-4040-B6C5-D6D053E6F04A}"/>
              </a:ext>
            </a:extLst>
          </p:cNvPr>
          <p:cNvSpPr/>
          <p:nvPr/>
        </p:nvSpPr>
        <p:spPr>
          <a:xfrm>
            <a:off x="806692" y="479650"/>
            <a:ext cx="5699253" cy="107461"/>
          </a:xfrm>
          <a:custGeom>
            <a:avLst/>
            <a:gdLst>
              <a:gd name="connsiteX0" fmla="*/ 0 w 3841750"/>
              <a:gd name="connsiteY0" fmla="*/ 0 h 0"/>
              <a:gd name="connsiteX1" fmla="*/ 3841750 w 3841750"/>
              <a:gd name="connsiteY1" fmla="*/ 0 h 0"/>
            </a:gdLst>
            <a:ahLst/>
            <a:cxnLst>
              <a:cxn ang="0">
                <a:pos x="connsiteX0" y="connsiteY0"/>
              </a:cxn>
              <a:cxn ang="0">
                <a:pos x="connsiteX1" y="connsiteY1"/>
              </a:cxn>
            </a:cxnLst>
            <a:rect l="l" t="t" r="r" b="b"/>
            <a:pathLst>
              <a:path w="3841750">
                <a:moveTo>
                  <a:pt x="0" y="0"/>
                </a:moveTo>
                <a:lnTo>
                  <a:pt x="3841750" y="0"/>
                </a:lnTo>
              </a:path>
            </a:pathLst>
          </a:custGeom>
          <a:noFill/>
          <a:ln w="19050">
            <a:gradFill>
              <a:gsLst>
                <a:gs pos="100000">
                  <a:schemeClr val="accent1">
                    <a:lumMod val="5000"/>
                    <a:lumOff val="95000"/>
                    <a:alpha val="0"/>
                  </a:schemeClr>
                </a:gs>
                <a:gs pos="0">
                  <a:schemeClr val="accent4">
                    <a:lumMod val="60000"/>
                    <a:lumOff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a:extLst>
              <a:ext uri="{FF2B5EF4-FFF2-40B4-BE49-F238E27FC236}">
                <a16:creationId xmlns="" xmlns:a16="http://schemas.microsoft.com/office/drawing/2014/main" id="{2BA226BF-6EF9-48AE-BFFF-CD56A541CF32}"/>
              </a:ext>
            </a:extLst>
          </p:cNvPr>
          <p:cNvSpPr/>
          <p:nvPr/>
        </p:nvSpPr>
        <p:spPr>
          <a:xfrm>
            <a:off x="5172240" y="480167"/>
            <a:ext cx="1333705" cy="306705"/>
          </a:xfrm>
          <a:prstGeom prst="rect">
            <a:avLst/>
          </a:prstGeom>
        </p:spPr>
        <p:txBody>
          <a:bodyPr wrap="square">
            <a:spAutoFit/>
          </a:bodyPr>
          <a:lstStyle/>
          <a:p>
            <a:r>
              <a:rPr lang="en-US" altLang="zh-CN" sz="1400" dirty="0">
                <a:solidFill>
                  <a:srgbClr val="C49500"/>
                </a:solidFill>
              </a:rPr>
              <a:t> </a:t>
            </a:r>
            <a:endParaRPr lang="zh-CN" altLang="en-US" sz="1400" dirty="0">
              <a:solidFill>
                <a:srgbClr val="C49500"/>
              </a:solidFill>
            </a:endParaRPr>
          </a:p>
        </p:txBody>
      </p:sp>
      <p:sp>
        <p:nvSpPr>
          <p:cNvPr id="89" name="矩形 88">
            <a:extLst>
              <a:ext uri="{FF2B5EF4-FFF2-40B4-BE49-F238E27FC236}">
                <a16:creationId xmlns="" xmlns:a16="http://schemas.microsoft.com/office/drawing/2014/main" id="{03A5FF18-CF78-4A1B-9946-5BAC88FE5ADB}"/>
              </a:ext>
            </a:extLst>
          </p:cNvPr>
          <p:cNvSpPr/>
          <p:nvPr/>
        </p:nvSpPr>
        <p:spPr>
          <a:xfrm>
            <a:off x="4165786" y="125267"/>
            <a:ext cx="1608133" cy="369332"/>
          </a:xfrm>
          <a:prstGeom prst="rect">
            <a:avLst/>
          </a:prstGeom>
        </p:spPr>
        <p:txBody>
          <a:bodyPr wrap="none">
            <a:spAutoFit/>
          </a:bodyPr>
          <a:lstStyle/>
          <a:p>
            <a:pPr algn="just"/>
            <a:r>
              <a:rPr lang="en-US" altLang="zh-CN" b="1" kern="100" dirty="0">
                <a:solidFill>
                  <a:srgbClr val="C49500"/>
                </a:solidFill>
                <a:latin typeface="微软雅黑" panose="020B0503020204020204" pitchFamily="34" charset="-122"/>
                <a:ea typeface="微软雅黑" panose="020B0503020204020204" pitchFamily="34" charset="-122"/>
                <a:sym typeface="+mn-lt"/>
              </a:rPr>
              <a:t>——</a:t>
            </a:r>
            <a:r>
              <a:rPr lang="zh-CN" altLang="en-US" b="1" kern="100" dirty="0">
                <a:solidFill>
                  <a:srgbClr val="C49500"/>
                </a:solidFill>
                <a:latin typeface="微软雅黑" panose="020B0503020204020204" pitchFamily="34" charset="-122"/>
                <a:ea typeface="微软雅黑" panose="020B0503020204020204" pitchFamily="34" charset="-122"/>
                <a:sym typeface="+mn-lt"/>
              </a:rPr>
              <a:t>交通便捷</a:t>
            </a:r>
          </a:p>
        </p:txBody>
      </p:sp>
    </p:spTree>
    <p:extLst>
      <p:ext uri="{BB962C8B-B14F-4D97-AF65-F5344CB8AC3E}">
        <p14:creationId xmlns:p14="http://schemas.microsoft.com/office/powerpoint/2010/main" xmlns="" val="33614827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par>
                          <p:cTn id="8" fill="hold">
                            <p:stCondLst>
                              <p:cond delay="1000"/>
                            </p:stCondLst>
                            <p:childTnLst>
                              <p:par>
                                <p:cTn id="9" presetID="22" presetClass="entr" presetSubtype="2" fill="hold" nodeType="afterEffect">
                                  <p:stCondLst>
                                    <p:cond delay="500"/>
                                  </p:stCondLst>
                                  <p:childTnLst>
                                    <p:set>
                                      <p:cBhvr>
                                        <p:cTn id="10" dur="1" fill="hold">
                                          <p:stCondLst>
                                            <p:cond delay="0"/>
                                          </p:stCondLst>
                                        </p:cTn>
                                        <p:tgtEl>
                                          <p:spTgt spid="53"/>
                                        </p:tgtEl>
                                        <p:attrNameLst>
                                          <p:attrName>style.visibility</p:attrName>
                                        </p:attrNameLst>
                                      </p:cBhvr>
                                      <p:to>
                                        <p:strVal val="visible"/>
                                      </p:to>
                                    </p:set>
                                    <p:animEffect transition="in" filter="wipe(right)">
                                      <p:cBhvr>
                                        <p:cTn id="11" dur="1000"/>
                                        <p:tgtEl>
                                          <p:spTgt spid="53"/>
                                        </p:tgtEl>
                                      </p:cBhvr>
                                    </p:animEffect>
                                  </p:childTnLst>
                                </p:cTn>
                              </p:par>
                              <p:par>
                                <p:cTn id="12" presetID="22" presetClass="entr" presetSubtype="2" fill="hold" nodeType="withEffect">
                                  <p:stCondLst>
                                    <p:cond delay="500"/>
                                  </p:stCondLst>
                                  <p:childTnLst>
                                    <p:set>
                                      <p:cBhvr>
                                        <p:cTn id="13" dur="1" fill="hold">
                                          <p:stCondLst>
                                            <p:cond delay="0"/>
                                          </p:stCondLst>
                                        </p:cTn>
                                        <p:tgtEl>
                                          <p:spTgt spid="52"/>
                                        </p:tgtEl>
                                        <p:attrNameLst>
                                          <p:attrName>style.visibility</p:attrName>
                                        </p:attrNameLst>
                                      </p:cBhvr>
                                      <p:to>
                                        <p:strVal val="visible"/>
                                      </p:to>
                                    </p:set>
                                    <p:animEffect transition="in" filter="wipe(right)">
                                      <p:cBhvr>
                                        <p:cTn id="14" dur="1000"/>
                                        <p:tgtEl>
                                          <p:spTgt spid="52"/>
                                        </p:tgtEl>
                                      </p:cBhvr>
                                    </p:animEffect>
                                  </p:childTnLst>
                                </p:cTn>
                              </p:par>
                              <p:par>
                                <p:cTn id="15" presetID="22" presetClass="entr" presetSubtype="2" fill="hold" nodeType="withEffect">
                                  <p:stCondLst>
                                    <p:cond delay="50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1000"/>
                                        <p:tgtEl>
                                          <p:spTgt spid="51"/>
                                        </p:tgtEl>
                                      </p:cBhvr>
                                    </p:animEffect>
                                  </p:childTnLst>
                                </p:cTn>
                              </p:par>
                              <p:par>
                                <p:cTn id="18" presetID="22" presetClass="entr" presetSubtype="2" fill="hold" nodeType="withEffect">
                                  <p:stCondLst>
                                    <p:cond delay="500"/>
                                  </p:stCondLst>
                                  <p:childTnLst>
                                    <p:set>
                                      <p:cBhvr>
                                        <p:cTn id="19" dur="1" fill="hold">
                                          <p:stCondLst>
                                            <p:cond delay="0"/>
                                          </p:stCondLst>
                                        </p:cTn>
                                        <p:tgtEl>
                                          <p:spTgt spid="50"/>
                                        </p:tgtEl>
                                        <p:attrNameLst>
                                          <p:attrName>style.visibility</p:attrName>
                                        </p:attrNameLst>
                                      </p:cBhvr>
                                      <p:to>
                                        <p:strVal val="visible"/>
                                      </p:to>
                                    </p:set>
                                    <p:animEffect transition="in" filter="wipe(right)">
                                      <p:cBhvr>
                                        <p:cTn id="20" dur="1000"/>
                                        <p:tgtEl>
                                          <p:spTgt spid="50"/>
                                        </p:tgtEl>
                                      </p:cBhvr>
                                    </p:animEffect>
                                  </p:childTnLst>
                                </p:cTn>
                              </p:par>
                              <p:par>
                                <p:cTn id="21" presetID="22" presetClass="entr" presetSubtype="2" fill="hold"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right)">
                                      <p:cBhvr>
                                        <p:cTn id="23" dur="1000"/>
                                        <p:tgtEl>
                                          <p:spTgt spid="49"/>
                                        </p:tgtEl>
                                      </p:cBhvr>
                                    </p:animEffect>
                                  </p:childTnLst>
                                </p:cTn>
                              </p:par>
                            </p:childTnLst>
                          </p:cTn>
                        </p:par>
                        <p:par>
                          <p:cTn id="24" fill="hold">
                            <p:stCondLst>
                              <p:cond delay="2500"/>
                            </p:stCondLst>
                            <p:childTnLst>
                              <p:par>
                                <p:cTn id="25" presetID="22" presetClass="entr" presetSubtype="1" fill="hold" grpId="0" nodeType="afterEffect">
                                  <p:stCondLst>
                                    <p:cond delay="100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1000"/>
                                        <p:tgtEl>
                                          <p:spTgt spid="2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1000"/>
                                        <p:tgtEl>
                                          <p:spTgt spid="2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1000"/>
                                        <p:tgtEl>
                                          <p:spTgt spid="27"/>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right)">
                                      <p:cBhvr>
                                        <p:cTn id="36" dur="10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1000"/>
                                        <p:tgtEl>
                                          <p:spTgt spid="31"/>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1000"/>
                                        <p:tgtEl>
                                          <p:spTgt spid="30"/>
                                        </p:tgtEl>
                                      </p:cBhvr>
                                    </p:animEffect>
                                  </p:childTnLst>
                                </p:cTn>
                              </p:par>
                              <p:par>
                                <p:cTn id="43" presetID="22" presetClass="entr" presetSubtype="4" fill="hold" grpId="0" nodeType="withEffect">
                                  <p:stCondLst>
                                    <p:cond delay="25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grpId="0" nodeType="withEffect">
                                  <p:stCondLst>
                                    <p:cond delay="25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par>
                                <p:cTn id="49" presetID="22" presetClass="entr" presetSubtype="4" fill="hold" grpId="0" nodeType="withEffect">
                                  <p:stCondLst>
                                    <p:cond delay="25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22" presetClass="entr" presetSubtype="2" fill="hold" grpId="0" nodeType="withEffect">
                                  <p:stCondLst>
                                    <p:cond delay="500"/>
                                  </p:stCondLst>
                                  <p:childTnLst>
                                    <p:set>
                                      <p:cBhvr>
                                        <p:cTn id="53" dur="1" fill="hold">
                                          <p:stCondLst>
                                            <p:cond delay="0"/>
                                          </p:stCondLst>
                                        </p:cTn>
                                        <p:tgtEl>
                                          <p:spTgt spid="39"/>
                                        </p:tgtEl>
                                        <p:attrNameLst>
                                          <p:attrName>style.visibility</p:attrName>
                                        </p:attrNameLst>
                                      </p:cBhvr>
                                      <p:to>
                                        <p:strVal val="visible"/>
                                      </p:to>
                                    </p:set>
                                    <p:animEffect transition="in" filter="wipe(right)">
                                      <p:cBhvr>
                                        <p:cTn id="54" dur="500"/>
                                        <p:tgtEl>
                                          <p:spTgt spid="39"/>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right)">
                                      <p:cBhvr>
                                        <p:cTn id="57" dur="500"/>
                                        <p:tgtEl>
                                          <p:spTgt spid="4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right)">
                                      <p:cBhvr>
                                        <p:cTn id="60" dur="500"/>
                                        <p:tgtEl>
                                          <p:spTgt spid="41"/>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up)">
                                      <p:cBhvr>
                                        <p:cTn id="63" dur="500"/>
                                        <p:tgtEl>
                                          <p:spTgt spid="42"/>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up)">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9" grpId="0" animBg="1"/>
      <p:bldP spid="30" grpId="0" animBg="1"/>
      <p:bldP spid="31" grpId="0" animBg="1"/>
      <p:bldP spid="32" grpId="0" animBg="1"/>
      <p:bldP spid="33" grpId="0" animBg="1"/>
      <p:bldP spid="38" grpId="0" animBg="1"/>
      <p:bldP spid="39" grpId="0" animBg="1"/>
      <p:bldP spid="40" grpId="0" animBg="1"/>
      <p:bldP spid="41"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0"/>
</p:tagLst>
</file>

<file path=ppt/tags/tag10.xml><?xml version="1.0" encoding="utf-8"?>
<p:tagLst xmlns:a="http://schemas.openxmlformats.org/drawingml/2006/main" xmlns:r="http://schemas.openxmlformats.org/officeDocument/2006/relationships" xmlns:p="http://schemas.openxmlformats.org/presentationml/2006/main">
  <p:tag name="PA" val="v5.2.0"/>
</p:tagLst>
</file>

<file path=ppt/tags/tag11.xml><?xml version="1.0" encoding="utf-8"?>
<p:tagLst xmlns:a="http://schemas.openxmlformats.org/drawingml/2006/main" xmlns:r="http://schemas.openxmlformats.org/officeDocument/2006/relationships" xmlns:p="http://schemas.openxmlformats.org/presentationml/2006/main">
  <p:tag name="PA" val="v5.2.0"/>
</p:tagLst>
</file>

<file path=ppt/tags/tag12.xml><?xml version="1.0" encoding="utf-8"?>
<p:tagLst xmlns:a="http://schemas.openxmlformats.org/drawingml/2006/main" xmlns:r="http://schemas.openxmlformats.org/officeDocument/2006/relationships" xmlns:p="http://schemas.openxmlformats.org/presentationml/2006/main">
  <p:tag name="PA" val="v5.2.0"/>
</p:tagLst>
</file>

<file path=ppt/tags/tag13.xml><?xml version="1.0" encoding="utf-8"?>
<p:tagLst xmlns:a="http://schemas.openxmlformats.org/drawingml/2006/main" xmlns:r="http://schemas.openxmlformats.org/officeDocument/2006/relationships" xmlns:p="http://schemas.openxmlformats.org/presentationml/2006/main">
  <p:tag name="PA" val="v5.2.0"/>
</p:tagLst>
</file>

<file path=ppt/tags/tag14.xml><?xml version="1.0" encoding="utf-8"?>
<p:tagLst xmlns:a="http://schemas.openxmlformats.org/drawingml/2006/main" xmlns:r="http://schemas.openxmlformats.org/officeDocument/2006/relationships" xmlns:p="http://schemas.openxmlformats.org/presentationml/2006/main">
  <p:tag name="PA" val="v5.2.0"/>
</p:tagLst>
</file>

<file path=ppt/tags/tag15.xml><?xml version="1.0" encoding="utf-8"?>
<p:tagLst xmlns:a="http://schemas.openxmlformats.org/drawingml/2006/main" xmlns:r="http://schemas.openxmlformats.org/officeDocument/2006/relationships" xmlns:p="http://schemas.openxmlformats.org/presentationml/2006/main">
  <p:tag name="PA" val="v5.2.0"/>
</p:tagLst>
</file>

<file path=ppt/tags/tag16.xml><?xml version="1.0" encoding="utf-8"?>
<p:tagLst xmlns:a="http://schemas.openxmlformats.org/drawingml/2006/main" xmlns:r="http://schemas.openxmlformats.org/officeDocument/2006/relationships" xmlns:p="http://schemas.openxmlformats.org/presentationml/2006/main">
  <p:tag name="PA" val="v5.2.0"/>
</p:tagLst>
</file>

<file path=ppt/tags/tag17.xml><?xml version="1.0" encoding="utf-8"?>
<p:tagLst xmlns:a="http://schemas.openxmlformats.org/drawingml/2006/main" xmlns:r="http://schemas.openxmlformats.org/officeDocument/2006/relationships" xmlns:p="http://schemas.openxmlformats.org/presentationml/2006/main">
  <p:tag name="PA" val="v5.2.0"/>
</p:tagLst>
</file>

<file path=ppt/tags/tag18.xml><?xml version="1.0" encoding="utf-8"?>
<p:tagLst xmlns:a="http://schemas.openxmlformats.org/drawingml/2006/main" xmlns:r="http://schemas.openxmlformats.org/officeDocument/2006/relationships" xmlns:p="http://schemas.openxmlformats.org/presentationml/2006/main">
  <p:tag name="PA" val="v5.2.0"/>
</p:tagLst>
</file>

<file path=ppt/tags/tag19.xml><?xml version="1.0" encoding="utf-8"?>
<p:tagLst xmlns:a="http://schemas.openxmlformats.org/drawingml/2006/main" xmlns:r="http://schemas.openxmlformats.org/officeDocument/2006/relationships" xmlns:p="http://schemas.openxmlformats.org/presentationml/2006/main">
  <p:tag name="PA" val="v5.2.0"/>
</p:tagLst>
</file>

<file path=ppt/tags/tag2.xml><?xml version="1.0" encoding="utf-8"?>
<p:tagLst xmlns:a="http://schemas.openxmlformats.org/drawingml/2006/main" xmlns:r="http://schemas.openxmlformats.org/officeDocument/2006/relationships" xmlns:p="http://schemas.openxmlformats.org/presentationml/2006/main">
  <p:tag name="PA" val="v5.2.0"/>
</p:tagLst>
</file>

<file path=ppt/tags/tag3.xml><?xml version="1.0" encoding="utf-8"?>
<p:tagLst xmlns:a="http://schemas.openxmlformats.org/drawingml/2006/main" xmlns:r="http://schemas.openxmlformats.org/officeDocument/2006/relationships" xmlns:p="http://schemas.openxmlformats.org/presentationml/2006/main">
  <p:tag name="PA" val="v5.2.0"/>
</p:tagLst>
</file>

<file path=ppt/tags/tag4.xml><?xml version="1.0" encoding="utf-8"?>
<p:tagLst xmlns:a="http://schemas.openxmlformats.org/drawingml/2006/main" xmlns:r="http://schemas.openxmlformats.org/officeDocument/2006/relationships" xmlns:p="http://schemas.openxmlformats.org/presentationml/2006/main">
  <p:tag name="PA" val="v5.2.0"/>
</p:tagLst>
</file>

<file path=ppt/tags/tag5.xml><?xml version="1.0" encoding="utf-8"?>
<p:tagLst xmlns:a="http://schemas.openxmlformats.org/drawingml/2006/main" xmlns:r="http://schemas.openxmlformats.org/officeDocument/2006/relationships" xmlns:p="http://schemas.openxmlformats.org/presentationml/2006/main">
  <p:tag name="PA" val="v5.2.0"/>
</p:tagLst>
</file>

<file path=ppt/tags/tag6.xml><?xml version="1.0" encoding="utf-8"?>
<p:tagLst xmlns:a="http://schemas.openxmlformats.org/drawingml/2006/main" xmlns:r="http://schemas.openxmlformats.org/officeDocument/2006/relationships" xmlns:p="http://schemas.openxmlformats.org/presentationml/2006/main">
  <p:tag name="PA" val="v5.2.0"/>
</p:tagLst>
</file>

<file path=ppt/tags/tag7.xml><?xml version="1.0" encoding="utf-8"?>
<p:tagLst xmlns:a="http://schemas.openxmlformats.org/drawingml/2006/main" xmlns:r="http://schemas.openxmlformats.org/officeDocument/2006/relationships" xmlns:p="http://schemas.openxmlformats.org/presentationml/2006/main">
  <p:tag name="PA" val="v5.2.0"/>
</p:tagLst>
</file>

<file path=ppt/tags/tag8.xml><?xml version="1.0" encoding="utf-8"?>
<p:tagLst xmlns:a="http://schemas.openxmlformats.org/drawingml/2006/main" xmlns:r="http://schemas.openxmlformats.org/officeDocument/2006/relationships" xmlns:p="http://schemas.openxmlformats.org/presentationml/2006/main">
  <p:tag name="PA" val="v5.2.0"/>
</p:tagLst>
</file>

<file path=ppt/tags/tag9.xml><?xml version="1.0" encoding="utf-8"?>
<p:tagLst xmlns:a="http://schemas.openxmlformats.org/drawingml/2006/main" xmlns:r="http://schemas.openxmlformats.org/officeDocument/2006/relationships" xmlns:p="http://schemas.openxmlformats.org/presentationml/2006/main">
  <p:tag name="PA" val="v5.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987</Words>
  <Application>Microsoft Office PowerPoint</Application>
  <PresentationFormat>自定义</PresentationFormat>
  <Paragraphs>110</Paragraphs>
  <Slides>13</Slides>
  <Notes>11</Notes>
  <HiddenSlides>0</HiddenSlides>
  <MMClips>0</MMClips>
  <ScaleCrop>false</ScaleCrop>
  <HeadingPairs>
    <vt:vector size="4" baseType="variant">
      <vt:variant>
        <vt:lpstr>主题</vt:lpstr>
      </vt:variant>
      <vt:variant>
        <vt:i4>1</vt:i4>
      </vt:variant>
      <vt:variant>
        <vt:lpstr>幻灯片标题</vt:lpstr>
      </vt:variant>
      <vt:variant>
        <vt:i4>13</vt:i4>
      </vt:variant>
    </vt:vector>
  </HeadingPairs>
  <TitlesOfParts>
    <vt:vector size="14" baseType="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china</cp:lastModifiedBy>
  <cp:revision>1025</cp:revision>
  <cp:lastPrinted>2018-04-24T02:54:00Z</cp:lastPrinted>
  <dcterms:created xsi:type="dcterms:W3CDTF">2016-05-17T02:28:00Z</dcterms:created>
  <dcterms:modified xsi:type="dcterms:W3CDTF">2019-05-21T11:12:36Z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