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390" r:id="rId6"/>
    <p:sldId id="280" r:id="rId7"/>
    <p:sldId id="282" r:id="rId8"/>
    <p:sldId id="308" r:id="rId9"/>
    <p:sldId id="309" r:id="rId10"/>
    <p:sldId id="339" r:id="rId11"/>
    <p:sldId id="314" r:id="rId12"/>
    <p:sldId id="315" r:id="rId13"/>
    <p:sldId id="316" r:id="rId14"/>
    <p:sldId id="356" r:id="rId15"/>
    <p:sldId id="355" r:id="rId16"/>
    <p:sldId id="370" r:id="rId17"/>
    <p:sldId id="317" r:id="rId18"/>
    <p:sldId id="331" r:id="rId19"/>
    <p:sldId id="332" r:id="rId20"/>
    <p:sldId id="333" r:id="rId21"/>
    <p:sldId id="334" r:id="rId22"/>
    <p:sldId id="336" r:id="rId23"/>
    <p:sldId id="335" r:id="rId24"/>
    <p:sldId id="392" r:id="rId25"/>
    <p:sldId id="275" r:id="rId26"/>
  </p:sldIdLst>
  <p:sldSz cx="12192000" cy="6858000"/>
  <p:notesSz cx="6858000" cy="9144000"/>
  <p:embeddedFontLst>
    <p:embeddedFont>
      <p:font typeface="DengXian Light" panose="02010600030101010101" charset="-122"/>
      <p:regular r:id="rId30"/>
    </p:embeddedFont>
    <p:embeddedFont>
      <p:font typeface="DengXian" panose="02010600030101010101" charset="-122"/>
      <p:regular r:id="rId31"/>
    </p:embeddedFont>
    <p:embeddedFont>
      <p:font typeface="华文新魏" panose="02010800040101010101" pitchFamily="2" charset="-122"/>
      <p:regular r:id="rId32"/>
    </p:embeddedFont>
    <p:embeddedFont>
      <p:font typeface="Impact" panose="020B0806030902050204" pitchFamily="34" charset="0"/>
      <p:regular r:id="rId33"/>
    </p:embeddedFont>
    <p:embeddedFont>
      <p:font typeface="华文细黑" panose="02010600040101010101" pitchFamily="2" charset="-122"/>
      <p:regular r:id="rId34"/>
    </p:embeddedFont>
    <p:embeddedFont>
      <p:font typeface="Agency FB" panose="020B0503020202020204" pitchFamily="34" charset="0"/>
      <p:regular r:id="rId35"/>
      <p:bold r:id="rId36"/>
    </p:embeddedFont>
    <p:embeddedFont>
      <p:font typeface="微软雅黑" panose="020B0503020204020204" charset="-122"/>
      <p:regular r:id="rId37"/>
    </p:embeddedFont>
    <p:embeddedFont>
      <p:font typeface="黑体" panose="02010609060101010101" pitchFamily="49" charset="-122"/>
      <p:regular r:id="rId38"/>
    </p:embeddedFont>
    <p:embeddedFont>
      <p:font typeface="方正姚体" panose="02010601030101010101" pitchFamily="2" charset="-122"/>
      <p:regular r:id="rId39"/>
    </p:embeddedFont>
    <p:embeddedFont>
      <p:font typeface="Arial Black" panose="020B0A04020102020204" pitchFamily="34" charset="0"/>
      <p:bold r:id="rId40"/>
    </p:embeddedFont>
    <p:embeddedFont>
      <p:font typeface="Dotum" panose="020B0600000101010101" pitchFamily="34" charset="-127"/>
      <p:regular r:id="rId41"/>
    </p:embeddedFont>
    <p:embeddedFont>
      <p:font typeface="华文楷体" panose="02010600040101010101" pitchFamily="2" charset="-122"/>
      <p:regular r:id="rId42"/>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640"/>
  </p:normalViewPr>
  <p:slideViewPr>
    <p:cSldViewPr snapToGrid="0" snapToObjects="1">
      <p:cViewPr varScale="1">
        <p:scale>
          <a:sx n="92" d="100"/>
          <a:sy n="92" d="100"/>
        </p:scale>
        <p:origin x="-114" y="-300"/>
      </p:cViewPr>
      <p:guideLst>
        <p:guide orient="horz" pos="225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13.fntdata"/><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kumimoji="1" sz="1200" smtClean="0">
                <a:latin typeface="+mn-lt"/>
                <a:ea typeface="+mn-ea"/>
              </a:defRPr>
            </a:lvl1pPr>
          </a:lstStyle>
          <a:p>
            <a:pPr>
              <a:defRPr/>
            </a:pPr>
            <a:fld id="{055A8A10-03FB-4D72-82E9-9993A709D4DF}"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kumimoji="1" sz="1200" smtClean="0">
                <a:latin typeface="+mn-lt"/>
                <a:ea typeface="+mn-ea"/>
              </a:defRPr>
            </a:lvl1pPr>
          </a:lstStyle>
          <a:p>
            <a:pPr>
              <a:defRPr/>
            </a:pPr>
            <a:fld id="{DA61146F-86A9-4D24-A8C1-5F76845E0E7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尊敬的李健副局长，各位领导、各位来宾：</a:t>
            </a:r>
            <a:endParaRPr lang="zh-CN" altLang="en-US"/>
          </a:p>
          <a:p>
            <a:r>
              <a:rPr lang="zh-CN" altLang="en-US"/>
              <a:t>大家下午好！</a:t>
            </a:r>
            <a:endParaRPr lang="zh-CN" altLang="en-US"/>
          </a:p>
          <a:p>
            <a:r>
              <a:rPr lang="zh-CN" altLang="en-US"/>
              <a:t>非常荣幸代表民航东北地区管理局参加中国通航发展大会，我发言的题目是：东北通用航空的放管服改革实践。</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idx="2"/>
          </p:nvPr>
        </p:nvSpPr>
        <p:spPr bwMode="auto">
          <a:noFill/>
          <a:ln>
            <a:solidFill>
              <a:srgbClr val="000000"/>
            </a:solidFill>
            <a:miter lim="800000"/>
          </a:ln>
        </p:spPr>
      </p:sp>
      <p:sp>
        <p:nvSpPr>
          <p:cNvPr id="30723"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率先实现了个人和企业飞行计划由服务站统一受理。军方网上审批，一般任务集中审批10分钟就能完成。抢险等救灾等任务随报随批，5分钟内就能完成。</a:t>
            </a: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idx="2"/>
          </p:nvPr>
        </p:nvSpPr>
        <p:spPr bwMode="auto">
          <a:noFill/>
          <a:ln>
            <a:solidFill>
              <a:srgbClr val="000000"/>
            </a:solidFill>
            <a:miter lim="800000"/>
          </a:ln>
        </p:spPr>
      </p:sp>
      <p:sp>
        <p:nvSpPr>
          <p:cNvPr id="31747"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五是优服务。强化精准服务，帮助企业补齐短板。在辖区内设立多个通航飞行人员体检站，体检合格证就近办理、一站服务。为通航企业试装通航飞行数据记录仪（该设备兼备QAR、FDR、和CVR的功能），提高通航安全运行能力；与有关院校合作培养通航复合型人才，解决通航人才短缺问题。为通航发展营造了良好的服务环境。</a:t>
            </a:r>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idx="2"/>
          </p:nvPr>
        </p:nvSpPr>
        <p:spPr bwMode="auto">
          <a:noFill/>
          <a:ln>
            <a:solidFill>
              <a:srgbClr val="000000"/>
            </a:solidFill>
            <a:miter lim="800000"/>
          </a:ln>
        </p:spPr>
      </p:sp>
      <p:sp>
        <p:nvSpPr>
          <p:cNvPr id="32771"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第二方面：改革试点所取得的成效。历经17个月的探索，东北地区通航改革试点初见成效。共偏离突破规章4部26个条款、2个规范性文件4个条款，突破政策文件1项，其中，被民航局采纳16项，部分采纳6项。</a:t>
            </a: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idx="2"/>
          </p:nvPr>
        </p:nvSpPr>
        <p:spPr bwMode="auto">
          <a:noFill/>
          <a:ln>
            <a:solidFill>
              <a:srgbClr val="000000"/>
            </a:solidFill>
            <a:miter lim="800000"/>
          </a:ln>
        </p:spPr>
      </p:sp>
      <p:sp>
        <p:nvSpPr>
          <p:cNvPr id="32771"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改革试点有力促进了东北航空市场的繁荣。2018年，东北地区新设立通航企业7家，新颁证通航机场83个，全国占比接近50%。通航飞行小时数同比增长38%。通航安全形势平稳。</a:t>
            </a: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idx="2"/>
          </p:nvPr>
        </p:nvSpPr>
        <p:spPr bwMode="auto">
          <a:noFill/>
          <a:ln>
            <a:solidFill>
              <a:srgbClr val="000000"/>
            </a:solidFill>
            <a:miter lim="800000"/>
          </a:ln>
        </p:spPr>
      </p:sp>
      <p:sp>
        <p:nvSpPr>
          <p:cNvPr id="32771"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改革试点有力促进了东北航空市场的繁荣。2018年，东北地区新设立通航企业7家，新颁证通航机场83个，全国占比接近50%。通航飞行小时数同比增长38%。通航安全形势平稳。</a:t>
            </a:r>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idx="2"/>
          </p:nvPr>
        </p:nvSpPr>
        <p:spPr bwMode="auto">
          <a:noFill/>
          <a:ln>
            <a:solidFill>
              <a:srgbClr val="000000"/>
            </a:solidFill>
            <a:miter lim="800000"/>
          </a:ln>
        </p:spPr>
      </p:sp>
      <p:sp>
        <p:nvSpPr>
          <p:cNvPr id="33795"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第三方面：持续深化通航改革的思路。目前，随着国家一系列政策的出台和行业政府的大力推动，通航的热情被不断激发，通用航空已经“热”起来了，但要真正“飞“起来，还面临诸多束缚和挑战，东北管理局将以民航局领导关于加快通航发展的一系列重要指示为统领， 以“再接再厉、巩固成果、接续创新、勇克难点、率先发展”为原则，持续深化东北通航放管服改革。</a:t>
            </a:r>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idx="2"/>
          </p:nvPr>
        </p:nvSpPr>
        <p:spPr bwMode="auto">
          <a:noFill/>
          <a:ln>
            <a:solidFill>
              <a:srgbClr val="000000"/>
            </a:solidFill>
            <a:miter lim="800000"/>
          </a:ln>
        </p:spPr>
      </p:sp>
      <p:sp>
        <p:nvSpPr>
          <p:cNvPr id="34819"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一是进一步拓展“放”的宽度，激发市场活力。始终突出“以放为主”的导向，通过“放”，向市场要活力、要潜力。思想要进一步解放。改革的过程，就是思想不断解放的过程，要增强发展通航的紧迫感和责任感，认真研究在改革中出现的新情况新问题，科学应变，主动求变，以思想的解放进一步推动通航管理的宽放。审批要进一步放宽。大幅压缩行政审批事项，进一步优化审批流程，力求审批时限最短，办理手续最简，全面提效增速。权力要进一步放开。坚决纠正通航改革工作中还存在的形式主义、官僚主义等问题，让权力运行在阳光下，防止滥权、用权。打造智能化政务模式，建立完善通航审批平台，实现“最多跑一次”、“最好不见面”。</a:t>
            </a:r>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idx="2"/>
          </p:nvPr>
        </p:nvSpPr>
        <p:spPr bwMode="auto">
          <a:noFill/>
          <a:ln>
            <a:solidFill>
              <a:srgbClr val="000000"/>
            </a:solidFill>
            <a:miter lim="800000"/>
          </a:ln>
        </p:spPr>
      </p:sp>
      <p:sp>
        <p:nvSpPr>
          <p:cNvPr id="35843"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二是进一步厘清“管”的尺度，确保安全有序。我们将以编制科学合理的监察计划和做好通航监管模式试点为抓手，进一步优化通航监管流程标准，重点解决监管程度问题。要防止过度监管。严格按照已有的规章文件执行，严禁超标准、超范围监察，不该管的一定不管。要防止放任不管。加大对载客类运行和中型以上的直升机运行的监管力度和监管标准，突出分类重点，确保多人载客运行安全可控。该管的一定要管。要防止本末倒置。把监管的出发点更多地放在强化企业自律上，通过信用约束，倒逼企业加强自我管理，主动达到监管要求。支持、鼓励自主安全提升。</a:t>
            </a:r>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idx="2"/>
          </p:nvPr>
        </p:nvSpPr>
        <p:spPr bwMode="auto">
          <a:noFill/>
          <a:ln>
            <a:solidFill>
              <a:srgbClr val="000000"/>
            </a:solidFill>
            <a:miter lim="800000"/>
          </a:ln>
        </p:spPr>
      </p:sp>
      <p:sp>
        <p:nvSpPr>
          <p:cNvPr id="36867"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三是进一步延伸“服”的深度，优化发展环境。我们将继续改善营商环境，努力破解通航改革发展的瓶颈，主动为通航排忧解难。要让通航飞机真正飞起来、飞的好。积极协调地方政府和空军，进一步推进东北低空服务保障体系建设，力争通航低空服务覆盖更广、功能更全、服务更远。目前，在空军大力支持下，在黑龙江省空域划设了两个临时“报告空域”及6条固定低空航线，基本覆盖了黑龙江通航飞行的集中区域。</a:t>
            </a:r>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idx="2"/>
          </p:nvPr>
        </p:nvSpPr>
        <p:spPr bwMode="auto">
          <a:noFill/>
          <a:ln>
            <a:solidFill>
              <a:srgbClr val="000000"/>
            </a:solidFill>
            <a:miter lim="800000"/>
          </a:ln>
        </p:spPr>
      </p:sp>
      <p:sp>
        <p:nvSpPr>
          <p:cNvPr id="37891" name="文本占位符 2"/>
          <p:cNvSpPr>
            <a:spLocks noGrp="1"/>
          </p:cNvSpPr>
          <p:nvPr>
            <p:ph type="body" idx="3"/>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主要从东北通用航空的改革试点探索、改革试点成效和持续深化改革三个方面和大家分享。</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idx="2"/>
          </p:nvPr>
        </p:nvSpPr>
        <p:spPr bwMode="auto">
          <a:noFill/>
          <a:ln>
            <a:solidFill>
              <a:srgbClr val="000000"/>
            </a:solidFill>
            <a:miter lim="800000"/>
          </a:ln>
        </p:spPr>
      </p:sp>
      <p:sp>
        <p:nvSpPr>
          <p:cNvPr id="38915"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六条固定低空航线由低空服务站和空军协同管理，通航只需与服务站对接，便可实现一站式服务。这六条航线包括一条石油管线巡检、三条短途运输、一条试飞航线、一条低空报告空域连接航线。未来，我们将会继续协调空军，最大程度解决低空空域开放、飞行计划审批复杂的老大难问题。</a:t>
            </a:r>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idx="2"/>
          </p:nvPr>
        </p:nvSpPr>
        <p:spPr bwMode="auto">
          <a:noFill/>
          <a:ln>
            <a:solidFill>
              <a:srgbClr val="000000"/>
            </a:solidFill>
            <a:miter lim="800000"/>
          </a:ln>
        </p:spPr>
      </p:sp>
      <p:sp>
        <p:nvSpPr>
          <p:cNvPr id="39939"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要让通航飞机能够落下去、落的稳。加快通航机场建设，目前，东北地区已有110个通航机场，计划“十三五”末再新建48个。充分发挥运输机场社会属性，研究制定支线机场接收通航飞机的地区细则和标准，严肃处理拒收通用飞机或者乱收费的行为。增加支线机场通用停机坪数量，鼓励有条件机场修建通航飞机机库，为通航运行创造良好的保障条件。要让通航飞机不断拓展新业态、新增点。鼓励通航企业与医疗、保险、相关社会力量等机构合作，开展通航应急救援试点。重视发展特色飞行，划设通航低空航线网络，为通航短途运输创造良好条件。加强政策引导，大力培育、丰富新型业态，打造多业态发展、全产业延伸的通航发展格局。</a:t>
            </a:r>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idx="2"/>
          </p:nvPr>
        </p:nvSpPr>
        <p:spPr bwMode="auto">
          <a:noFill/>
          <a:ln>
            <a:solidFill>
              <a:srgbClr val="000000"/>
            </a:solidFill>
            <a:miter lim="800000"/>
          </a:ln>
        </p:spPr>
      </p:sp>
      <p:sp>
        <p:nvSpPr>
          <p:cNvPr id="40963"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惟改革者进，惟创新者强。我们将认真落实民航局党组关于深化通航改革的战略部署和冯正霖局长：“让通航飞起来、热起来”的指示精神，再接再厉，真抓实干，争取“放管服”改革取得更大成效，不断为通航发展注入新动能。</a:t>
            </a: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idx="2"/>
          </p:nvPr>
        </p:nvSpPr>
        <p:spPr bwMode="auto">
          <a:noFill/>
          <a:ln>
            <a:solidFill>
              <a:srgbClr val="000000"/>
            </a:solidFill>
            <a:miter lim="800000"/>
          </a:ln>
        </p:spPr>
      </p:sp>
      <p:sp>
        <p:nvSpPr>
          <p:cNvPr id="24579"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第一方面，东北通用航改革试点探索。我们知道，通航发展遇到的问题，从根本上讲是体制机制机制障碍，只有通过改革创新才能根本解决。通航改革的主要任务，就是要把通航从运输航空体系和框架中解放出来，建立适合通航产业发展的新规程、新体系，彻底释放通航发展活力。2017年初，民航局审时度势，作出在东北地区开展通用航空管理改革试点的部署，让我们强烈感受到壮士断腕的魄力和勇气。一年多来，东北管理局以通航管理改革试点为契机，展开了一系列“放管服”改革探索工作。</a:t>
            </a:r>
            <a:endParaRPr lang="zh-CN" altLang="en-US" smtClean="0"/>
          </a:p>
          <a:p>
            <a:pPr>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idx="2"/>
          </p:nvPr>
        </p:nvSpPr>
        <p:spPr bwMode="auto">
          <a:noFill/>
          <a:ln>
            <a:solidFill>
              <a:srgbClr val="000000"/>
            </a:solidFill>
            <a:miter lim="800000"/>
          </a:ln>
        </p:spPr>
      </p:sp>
      <p:sp>
        <p:nvSpPr>
          <p:cNvPr id="24579"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一是转理念。“放管服”是一场刀刃向内的自身革命。改革之初，各方在放与不放、改与不改等问题上举步维艰，但不管困难和阻力有多大，我们都不忘初心，锐意向前，终于度过了最为艰难的时期，完成了思想的解放和观念的洗礼。我们提同了“三个跳出”，即跳出东北、跳出运输航空跳出民航，打破思想壁垒，为改革扫清思想障碍。</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idx="2"/>
          </p:nvPr>
        </p:nvSpPr>
        <p:spPr bwMode="auto">
          <a:noFill/>
          <a:ln>
            <a:solidFill>
              <a:srgbClr val="000000"/>
            </a:solidFill>
            <a:miter lim="800000"/>
          </a:ln>
        </p:spPr>
      </p:sp>
      <p:sp>
        <p:nvSpPr>
          <p:cNvPr id="25603"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二是降门槛。长期以来，通航企业经营和运行许可两证分别审定，准入门槛高、准营时间长。我们把实现“两证合一”作为第一个破冰项目，共突破4部规章、15项条款，简化申请程序14项，验证部门从8个减少到3个，审定时间从6个月缩短到16个工作日以内,最快9个工作日就可完成。</a:t>
            </a: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idx="2"/>
          </p:nvPr>
        </p:nvSpPr>
        <p:spPr bwMode="auto">
          <a:noFill/>
          <a:ln>
            <a:solidFill>
              <a:srgbClr val="000000"/>
            </a:solidFill>
            <a:miter lim="800000"/>
          </a:ln>
        </p:spPr>
      </p:sp>
      <p:sp>
        <p:nvSpPr>
          <p:cNvPr id="26627"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三是放权力。编制《通用航空运营人运行分类监督管理办法》，重新定义和划分通航运行种类，对私人类运行彻底放开，对10人以下载客经营飞行和非载客类运行大幅度放宽监管标准。</a:t>
            </a: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idx="2"/>
          </p:nvPr>
        </p:nvSpPr>
        <p:spPr bwMode="auto">
          <a:noFill/>
          <a:ln>
            <a:solidFill>
              <a:srgbClr val="000000"/>
            </a:solidFill>
            <a:miter lim="800000"/>
          </a:ln>
        </p:spPr>
      </p:sp>
      <p:sp>
        <p:nvSpPr>
          <p:cNvPr id="27651"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举几例子，以前空中游览只能定点起降，现在变成多点起降。以前农林喷洒和机外载荷作业负责人必须经过考试认证，现在可以以有效经历进行替代。</a:t>
            </a: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idx="2"/>
          </p:nvPr>
        </p:nvSpPr>
        <p:spPr bwMode="auto">
          <a:noFill/>
          <a:ln>
            <a:solidFill>
              <a:srgbClr val="000000"/>
            </a:solidFill>
            <a:miter lim="800000"/>
          </a:ln>
        </p:spPr>
      </p:sp>
      <p:sp>
        <p:nvSpPr>
          <p:cNvPr id="28675"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以前对通航企业的现场监管至少每年一次，现在对于作业类只需5年一次。2019年，东北地区通航监察次数减少63%。不安全事件调查权也全部交给了企业，只要不亡人，企业就可以自查、自改、自报，局方不再参与事故调查。</a:t>
            </a: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idx="2"/>
          </p:nvPr>
        </p:nvSpPr>
        <p:spPr bwMode="auto">
          <a:noFill/>
          <a:ln>
            <a:solidFill>
              <a:srgbClr val="000000"/>
            </a:solidFill>
            <a:miter lim="800000"/>
          </a:ln>
        </p:spPr>
      </p:sp>
      <p:sp>
        <p:nvSpPr>
          <p:cNvPr id="29699" name="文本占位符 2"/>
          <p:cNvSpPr>
            <a:spLocks noGrp="1"/>
          </p:cNvSpPr>
          <p:nvPr>
            <p:ph type="body" idx="3"/>
          </p:nvPr>
        </p:nvSpPr>
        <p:spPr bwMode="auto">
          <a:noFill/>
        </p:spPr>
        <p:txBody>
          <a:bodyPr wrap="square" numCol="1" anchor="t" anchorCtr="0" compatLnSpc="1"/>
          <a:lstStyle/>
          <a:p>
            <a:pPr>
              <a:spcBef>
                <a:spcPct val="0"/>
              </a:spcBef>
            </a:pPr>
            <a:r>
              <a:rPr lang="zh-CN" altLang="en-US" smtClean="0"/>
              <a:t>四是破瓶颈。在国内第一个赢得军方突破性的政策支持，建立黑龙江省通航低空服务站，提供航空计划、航空情报、航空气象、低空监视一站式服务，</a:t>
            </a: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F4A4B05-9375-4555-8079-ABE12981A13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EBD70DE1-C6AC-4A27-8AAA-12E200DEB828}"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3DE27B-13A4-49A9-B4EC-BD5363DD51D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F7920F78-EC2B-44F4-AF1C-9B3A8A0E22C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55E89F-1935-47D0-AD9E-EF38BE013AB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8838EEBF-CBC4-471E-ADB2-15D6C04D3527}"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CEAD0C9-5667-478F-8D8C-9735B3181AE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27E682BD-56C9-442A-8B6E-E2DED183A11E}"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D6F72E1-B883-41A0-9E6F-DA6CABA0B3B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DBBB7EF1-366A-4AE1-9A32-ED1432EEC6F3}"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705F9C0-AC17-40EC-8F6F-64148693364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D4F8CC0B-1F8B-4EAE-AF55-C16C28663603}"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D2BACBB-4C27-4068-9687-35E4E07EF5A1}"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05508E03-2417-4629-AB5B-2E518383270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35E4812-63EE-4015-B9CF-9742D9A4CE48}"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89925CC2-CEB7-4714-9E93-8EC1A1F8FFE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786CF1A-1407-45CC-9EE6-F90AE80C2A0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87CBC0DA-231B-4679-A7B5-6C4053C2260D}"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C9A7AA3-5020-40D4-9546-5AF60261212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320071EF-3FA1-41D1-A941-8CCAE5E875C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B20699B3-735C-448E-84F4-F1AE7C802F1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EAB849FF-3BBA-404C-9596-B91E3D74E62E}"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kumimoji="1" sz="1200" smtClean="0">
                <a:solidFill>
                  <a:schemeClr val="tx1">
                    <a:tint val="75000"/>
                  </a:schemeClr>
                </a:solidFill>
                <a:latin typeface="+mn-lt"/>
                <a:ea typeface="+mn-ea"/>
              </a:defRPr>
            </a:lvl1pPr>
          </a:lstStyle>
          <a:p>
            <a:pPr>
              <a:defRPr/>
            </a:pPr>
            <a:fld id="{7C5B4546-64B0-41B1-8784-8B33C540385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1" sz="1200">
                <a:solidFill>
                  <a:schemeClr val="tx1">
                    <a:tint val="75000"/>
                  </a:schemeClr>
                </a:solidFill>
                <a:latin typeface="+mn-lt"/>
                <a:ea typeface="+mn-ea"/>
              </a:defRPr>
            </a:lvl1pPr>
          </a:lstStyle>
          <a:p>
            <a:pPr>
              <a:defRPr/>
            </a:pPr>
            <a:endParaRPr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kumimoji="1" sz="1200" smtClean="0">
                <a:solidFill>
                  <a:schemeClr val="tx1">
                    <a:tint val="75000"/>
                  </a:schemeClr>
                </a:solidFill>
                <a:latin typeface="+mn-lt"/>
                <a:ea typeface="+mn-ea"/>
              </a:defRPr>
            </a:lvl1pPr>
          </a:lstStyle>
          <a:p>
            <a:pPr>
              <a:defRPr/>
            </a:pPr>
            <a:fld id="{9ABF67DB-C695-4470-8F9F-95C3948529D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2pPr>
      <a:lvl3pPr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3pPr>
      <a:lvl4pPr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4pPr>
      <a:lvl5pPr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5pPr>
      <a:lvl6pPr marL="457200"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6pPr>
      <a:lvl7pPr marL="914400"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7pPr>
      <a:lvl8pPr marL="1371600"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8pPr>
      <a:lvl9pPr marL="1828800" algn="l" rtl="0" fontAlgn="base">
        <a:lnSpc>
          <a:spcPct val="90000"/>
        </a:lnSpc>
        <a:spcBef>
          <a:spcPct val="0"/>
        </a:spcBef>
        <a:spcAft>
          <a:spcPct val="0"/>
        </a:spcAft>
        <a:defRPr sz="4400">
          <a:solidFill>
            <a:schemeClr val="tx1"/>
          </a:solidFill>
          <a:latin typeface="DengXian Light" panose="02010600030101010101" charset="-122"/>
          <a:ea typeface="DengXian Light" panose="0201060003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5.emf"/><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形状 21"/>
          <p:cNvSpPr/>
          <p:nvPr/>
        </p:nvSpPr>
        <p:spPr>
          <a:xfrm>
            <a:off x="0" y="742950"/>
            <a:ext cx="10929938" cy="5372100"/>
          </a:xfrm>
          <a:custGeom>
            <a:avLst/>
            <a:gdLst>
              <a:gd name="connsiteX0" fmla="*/ 0 w 10929464"/>
              <a:gd name="connsiteY0" fmla="*/ 0 h 5370534"/>
              <a:gd name="connsiteX1" fmla="*/ 8244197 w 10929464"/>
              <a:gd name="connsiteY1" fmla="*/ 0 h 5370534"/>
              <a:gd name="connsiteX2" fmla="*/ 10929464 w 10929464"/>
              <a:gd name="connsiteY2" fmla="*/ 2685267 h 5370534"/>
              <a:gd name="connsiteX3" fmla="*/ 8244197 w 10929464"/>
              <a:gd name="connsiteY3" fmla="*/ 5370534 h 5370534"/>
              <a:gd name="connsiteX4" fmla="*/ 0 w 10929464"/>
              <a:gd name="connsiteY4" fmla="*/ 5370534 h 537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464" h="5370534">
                <a:moveTo>
                  <a:pt x="0" y="0"/>
                </a:moveTo>
                <a:lnTo>
                  <a:pt x="8244197" y="0"/>
                </a:lnTo>
                <a:lnTo>
                  <a:pt x="10929464" y="2685267"/>
                </a:lnTo>
                <a:lnTo>
                  <a:pt x="8244197" y="5370534"/>
                </a:lnTo>
                <a:lnTo>
                  <a:pt x="0" y="5370534"/>
                </a:lnTo>
                <a:close/>
              </a:path>
            </a:pathLst>
          </a:cu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0" name="任意形状 19"/>
          <p:cNvSpPr/>
          <p:nvPr/>
        </p:nvSpPr>
        <p:spPr>
          <a:xfrm>
            <a:off x="0" y="334963"/>
            <a:ext cx="8042275" cy="6188075"/>
          </a:xfrm>
          <a:custGeom>
            <a:avLst/>
            <a:gdLst>
              <a:gd name="connsiteX0" fmla="*/ 0 w 8042988"/>
              <a:gd name="connsiteY0" fmla="*/ 0 h 6187527"/>
              <a:gd name="connsiteX1" fmla="*/ 4949225 w 8042988"/>
              <a:gd name="connsiteY1" fmla="*/ 0 h 6187527"/>
              <a:gd name="connsiteX2" fmla="*/ 8042988 w 8042988"/>
              <a:gd name="connsiteY2" fmla="*/ 3093764 h 6187527"/>
              <a:gd name="connsiteX3" fmla="*/ 4949225 w 8042988"/>
              <a:gd name="connsiteY3" fmla="*/ 6187527 h 6187527"/>
              <a:gd name="connsiteX4" fmla="*/ 0 w 8042988"/>
              <a:gd name="connsiteY4" fmla="*/ 6187527 h 618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988" h="6187527">
                <a:moveTo>
                  <a:pt x="0" y="0"/>
                </a:moveTo>
                <a:lnTo>
                  <a:pt x="4949225" y="0"/>
                </a:lnTo>
                <a:lnTo>
                  <a:pt x="8042988" y="3093764"/>
                </a:lnTo>
                <a:lnTo>
                  <a:pt x="4949225" y="6187527"/>
                </a:lnTo>
                <a:lnTo>
                  <a:pt x="0" y="6187527"/>
                </a:lnTo>
                <a:close/>
              </a:path>
            </a:pathLst>
          </a:custGeom>
          <a:solidFill>
            <a:srgbClr val="1E476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052" name="文本框 6"/>
          <p:cNvSpPr txBox="1">
            <a:spLocks noChangeArrowheads="1"/>
          </p:cNvSpPr>
          <p:nvPr/>
        </p:nvSpPr>
        <p:spPr bwMode="auto">
          <a:xfrm>
            <a:off x="2887345" y="4892993"/>
            <a:ext cx="2640013" cy="338137"/>
          </a:xfrm>
          <a:prstGeom prst="rect">
            <a:avLst/>
          </a:prstGeom>
          <a:noFill/>
          <a:ln w="9525">
            <a:noFill/>
            <a:miter lim="800000"/>
          </a:ln>
        </p:spPr>
        <p:txBody>
          <a:bodyPr>
            <a:spAutoFit/>
          </a:bodyPr>
          <a:lstStyle/>
          <a:p>
            <a:pPr algn="dist"/>
            <a:r>
              <a:rPr kumimoji="1" lang="zh-CN" altLang="zh-CN" sz="1600">
                <a:solidFill>
                  <a:schemeClr val="bg1"/>
                </a:solidFill>
                <a:latin typeface="Adobe 仿宋 Std R" pitchFamily="18" charset="-122"/>
                <a:ea typeface="Adobe 仿宋 Std R" pitchFamily="18" charset="-122"/>
              </a:rPr>
              <a:t>2019</a:t>
            </a:r>
            <a:r>
              <a:rPr kumimoji="1" lang="zh-CN" sz="1600">
                <a:solidFill>
                  <a:schemeClr val="bg1"/>
                </a:solidFill>
                <a:latin typeface="Adobe 仿宋 Std R" pitchFamily="18" charset="-122"/>
                <a:ea typeface="Adobe 仿宋 Std R" pitchFamily="18" charset="-122"/>
              </a:rPr>
              <a:t>年</a:t>
            </a:r>
            <a:r>
              <a:rPr kumimoji="1" lang="zh-CN" altLang="zh-CN" sz="1600">
                <a:solidFill>
                  <a:schemeClr val="bg1"/>
                </a:solidFill>
                <a:latin typeface="Adobe 仿宋 Std R" pitchFamily="18" charset="-122"/>
                <a:ea typeface="Adobe 仿宋 Std R" pitchFamily="18" charset="-122"/>
              </a:rPr>
              <a:t>5</a:t>
            </a:r>
            <a:r>
              <a:rPr kumimoji="1" lang="zh-CN" sz="1600">
                <a:solidFill>
                  <a:schemeClr val="bg1"/>
                </a:solidFill>
                <a:latin typeface="Adobe 仿宋 Std R" pitchFamily="18" charset="-122"/>
                <a:ea typeface="Adobe 仿宋 Std R" pitchFamily="18" charset="-122"/>
              </a:rPr>
              <a:t>月</a:t>
            </a:r>
            <a:r>
              <a:rPr kumimoji="1" lang="zh-CN" altLang="zh-CN" sz="1600">
                <a:solidFill>
                  <a:schemeClr val="bg1"/>
                </a:solidFill>
                <a:latin typeface="Adobe 仿宋 Std R" pitchFamily="18" charset="-122"/>
                <a:ea typeface="Adobe 仿宋 Std R" pitchFamily="18" charset="-122"/>
              </a:rPr>
              <a:t>2</a:t>
            </a:r>
            <a:r>
              <a:rPr kumimoji="1" lang="en-US" altLang="zh-CN" sz="1600">
                <a:solidFill>
                  <a:schemeClr val="bg1"/>
                </a:solidFill>
                <a:latin typeface="Adobe 仿宋 Std R" pitchFamily="18" charset="-122"/>
                <a:ea typeface="Adobe 仿宋 Std R" pitchFamily="18" charset="-122"/>
              </a:rPr>
              <a:t>2</a:t>
            </a:r>
            <a:r>
              <a:rPr kumimoji="1" lang="zh-CN" sz="1600">
                <a:solidFill>
                  <a:schemeClr val="bg1"/>
                </a:solidFill>
                <a:latin typeface="Adobe 仿宋 Std R" pitchFamily="18" charset="-122"/>
                <a:ea typeface="Adobe 仿宋 Std R" pitchFamily="18" charset="-122"/>
              </a:rPr>
              <a:t>日</a:t>
            </a:r>
            <a:endParaRPr kumimoji="1" lang="zh-CN" sz="1600">
              <a:solidFill>
                <a:schemeClr val="bg1"/>
              </a:solidFill>
              <a:latin typeface="Adobe 仿宋 Std R" pitchFamily="18" charset="-122"/>
              <a:ea typeface="Adobe 仿宋 Std R" pitchFamily="18" charset="-122"/>
            </a:endParaRPr>
          </a:p>
        </p:txBody>
      </p:sp>
      <p:sp>
        <p:nvSpPr>
          <p:cNvPr id="2053" name="文本框 10"/>
          <p:cNvSpPr txBox="1">
            <a:spLocks noChangeArrowheads="1"/>
          </p:cNvSpPr>
          <p:nvPr/>
        </p:nvSpPr>
        <p:spPr bwMode="auto">
          <a:xfrm>
            <a:off x="-88900" y="2770188"/>
            <a:ext cx="7726363" cy="1106487"/>
          </a:xfrm>
          <a:prstGeom prst="rect">
            <a:avLst/>
          </a:prstGeom>
          <a:noFill/>
          <a:ln w="9525">
            <a:noFill/>
            <a:miter lim="800000"/>
          </a:ln>
        </p:spPr>
        <p:txBody>
          <a:bodyPr wrap="none">
            <a:spAutoFit/>
          </a:bodyPr>
          <a:lstStyle/>
          <a:p>
            <a:r>
              <a:rPr kumimoji="1" lang="en-US" altLang="zh-CN" sz="6600">
                <a:solidFill>
                  <a:schemeClr val="bg1"/>
                </a:solidFill>
                <a:latin typeface="Source Han Sans CN"/>
                <a:ea typeface="Source Han Sans CN"/>
                <a:cs typeface="Source Han Sans CN"/>
              </a:rPr>
              <a:t>“</a:t>
            </a:r>
            <a:r>
              <a:rPr kumimoji="1" lang="zh-CN" altLang="en-US" sz="6600">
                <a:solidFill>
                  <a:schemeClr val="bg1"/>
                </a:solidFill>
                <a:latin typeface="Source Han Sans CN"/>
                <a:ea typeface="Source Han Sans CN"/>
                <a:cs typeface="Source Han Sans CN"/>
              </a:rPr>
              <a:t>放管服</a:t>
            </a:r>
            <a:r>
              <a:rPr kumimoji="1" lang="en-US" altLang="zh-CN" sz="6600">
                <a:solidFill>
                  <a:schemeClr val="bg1"/>
                </a:solidFill>
                <a:latin typeface="Source Han Sans CN"/>
                <a:ea typeface="Source Han Sans CN"/>
                <a:cs typeface="Source Han Sans CN"/>
              </a:rPr>
              <a:t>”</a:t>
            </a:r>
            <a:r>
              <a:rPr kumimoji="1" lang="zh-CN" altLang="en-US" sz="6600">
                <a:solidFill>
                  <a:schemeClr val="bg1"/>
                </a:solidFill>
                <a:latin typeface="Source Han Sans CN"/>
                <a:ea typeface="Source Han Sans CN"/>
                <a:cs typeface="Source Han Sans CN"/>
              </a:rPr>
              <a:t>改革实践</a:t>
            </a:r>
            <a:endParaRPr kumimoji="1" lang="zh-CN" altLang="en-US" sz="6600">
              <a:solidFill>
                <a:schemeClr val="bg1"/>
              </a:solidFill>
              <a:latin typeface="Source Han Sans CN"/>
              <a:ea typeface="Source Han Sans CN"/>
              <a:cs typeface="Source Han Sans CN"/>
            </a:endParaRPr>
          </a:p>
        </p:txBody>
      </p:sp>
      <p:sp>
        <p:nvSpPr>
          <p:cNvPr id="2054" name="文本框 11"/>
          <p:cNvSpPr txBox="1">
            <a:spLocks noChangeArrowheads="1"/>
          </p:cNvSpPr>
          <p:nvPr/>
        </p:nvSpPr>
        <p:spPr bwMode="auto">
          <a:xfrm>
            <a:off x="341313" y="1443038"/>
            <a:ext cx="5213350" cy="1106487"/>
          </a:xfrm>
          <a:prstGeom prst="rect">
            <a:avLst/>
          </a:prstGeom>
          <a:noFill/>
          <a:ln w="9525">
            <a:noFill/>
            <a:miter lim="800000"/>
          </a:ln>
        </p:spPr>
        <p:txBody>
          <a:bodyPr wrap="none">
            <a:spAutoFit/>
          </a:bodyPr>
          <a:lstStyle/>
          <a:p>
            <a:r>
              <a:rPr kumimoji="1" lang="en-US" altLang="zh-CN" sz="6600">
                <a:solidFill>
                  <a:schemeClr val="bg1"/>
                </a:solidFill>
                <a:latin typeface="DengXian" panose="02010600030101010101" charset="-122"/>
                <a:ea typeface="DengXian" panose="02010600030101010101" charset="-122"/>
              </a:rPr>
              <a:t>东北通用航空</a:t>
            </a:r>
            <a:endParaRPr kumimoji="1" lang="en-US" altLang="zh-CN" sz="6600">
              <a:solidFill>
                <a:schemeClr val="bg1"/>
              </a:solidFill>
              <a:latin typeface="DengXian" panose="02010600030101010101" charset="-122"/>
              <a:ea typeface="DengXian" panose="02010600030101010101" charset="-122"/>
            </a:endParaRPr>
          </a:p>
        </p:txBody>
      </p:sp>
      <p:sp>
        <p:nvSpPr>
          <p:cNvPr id="2055" name="文本框 15"/>
          <p:cNvSpPr txBox="1">
            <a:spLocks noChangeArrowheads="1"/>
          </p:cNvSpPr>
          <p:nvPr/>
        </p:nvSpPr>
        <p:spPr bwMode="auto">
          <a:xfrm>
            <a:off x="319088" y="4251325"/>
            <a:ext cx="7032625" cy="398463"/>
          </a:xfrm>
          <a:prstGeom prst="rect">
            <a:avLst/>
          </a:prstGeom>
          <a:noFill/>
          <a:ln w="9525">
            <a:noFill/>
            <a:miter lim="800000"/>
          </a:ln>
        </p:spPr>
        <p:txBody>
          <a:bodyPr>
            <a:spAutoFit/>
          </a:bodyPr>
          <a:lstStyle/>
          <a:p>
            <a:r>
              <a:rPr lang="en-US" altLang="zh-CN" sz="2000">
                <a:solidFill>
                  <a:schemeClr val="bg1"/>
                </a:solidFill>
                <a:latin typeface="STHeiti Light"/>
                <a:ea typeface="STHeiti Light"/>
                <a:cs typeface="STHeiti Light"/>
              </a:rPr>
              <a:t>                    </a:t>
            </a:r>
            <a:r>
              <a:rPr lang="zh-CN" sz="2000">
                <a:solidFill>
                  <a:schemeClr val="bg1"/>
                </a:solidFill>
                <a:latin typeface="STHeiti Light"/>
                <a:ea typeface="STHeiti Light"/>
                <a:cs typeface="STHeiti Light"/>
              </a:rPr>
              <a:t>民航东北地区管理局    孔繁伟</a:t>
            </a:r>
            <a:endParaRPr lang="zh-CN" sz="2000">
              <a:solidFill>
                <a:schemeClr val="bg1"/>
              </a:solidFill>
              <a:latin typeface="STHeiti Light"/>
              <a:ea typeface="STHeiti Light"/>
              <a:cs typeface="STHeiti Light"/>
            </a:endParaRPr>
          </a:p>
        </p:txBody>
      </p:sp>
      <p:pic>
        <p:nvPicPr>
          <p:cNvPr id="2056" name="图片 2" descr="微信图片_20190505161920"/>
          <p:cNvPicPr>
            <a:picLocks noChangeAspect="1"/>
          </p:cNvPicPr>
          <p:nvPr/>
        </p:nvPicPr>
        <p:blipFill>
          <a:blip r:embed="rId2"/>
          <a:srcRect/>
          <a:stretch>
            <a:fillRect/>
          </a:stretch>
        </p:blipFill>
        <p:spPr bwMode="auto">
          <a:xfrm>
            <a:off x="7872413" y="165100"/>
            <a:ext cx="4040187" cy="4476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文本框 8"/>
          <p:cNvSpPr txBox="1">
            <a:spLocks noChangeArrowheads="1"/>
          </p:cNvSpPr>
          <p:nvPr/>
        </p:nvSpPr>
        <p:spPr bwMode="auto">
          <a:xfrm>
            <a:off x="5817553" y="1915478"/>
            <a:ext cx="2493962" cy="646112"/>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一一破瓶颈</a:t>
            </a:r>
            <a:endParaRPr kumimoji="1" lang="zh-CN" altLang="en-US" sz="3600" b="1">
              <a:latin typeface="华文细黑" panose="02010600040101010101" pitchFamily="2" charset="-122"/>
              <a:ea typeface="华文细黑" panose="020106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0248"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48" name="Oval 32"/>
          <p:cNvSpPr>
            <a:spLocks noChangeArrowheads="1"/>
          </p:cNvSpPr>
          <p:nvPr/>
        </p:nvSpPr>
        <p:spPr bwMode="gray">
          <a:xfrm rot="1620000">
            <a:off x="2819400" y="5208588"/>
            <a:ext cx="2130425" cy="1192212"/>
          </a:xfrm>
          <a:prstGeom prst="ellipse">
            <a:avLst/>
          </a:prstGeom>
          <a:solidFill>
            <a:schemeClr val="accent1">
              <a:alpha val="6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ndParaRPr>
          </a:p>
        </p:txBody>
      </p:sp>
      <p:sp>
        <p:nvSpPr>
          <p:cNvPr id="49" name="TextBox 19"/>
          <p:cNvSpPr txBox="1">
            <a:spLocks noChangeArrowheads="1"/>
          </p:cNvSpPr>
          <p:nvPr/>
        </p:nvSpPr>
        <p:spPr bwMode="auto">
          <a:xfrm rot="1620000">
            <a:off x="2905125" y="5451475"/>
            <a:ext cx="2155825" cy="706438"/>
          </a:xfrm>
          <a:prstGeom prst="rect">
            <a:avLst/>
          </a:prstGeom>
          <a:noFill/>
          <a:ln>
            <a:noFill/>
          </a:ln>
        </p:spPr>
        <p:txBody>
          <a:bodyPr>
            <a:spAutoFit/>
          </a:bodyPr>
          <a:lstStyle/>
          <a:p>
            <a:pPr algn="ctr" fontAlgn="auto">
              <a:spcBef>
                <a:spcPts val="0"/>
              </a:spcBef>
              <a:spcAft>
                <a:spcPts val="0"/>
              </a:spcAft>
              <a:defRPr/>
            </a:pPr>
            <a:r>
              <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rPr>
              <a:t>黑龙江省通航</a:t>
            </a:r>
            <a:endPar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endParaRPr>
          </a:p>
          <a:p>
            <a:pPr algn="ctr" fontAlgn="auto">
              <a:spcBef>
                <a:spcPts val="0"/>
              </a:spcBef>
              <a:spcAft>
                <a:spcPts val="0"/>
              </a:spcAft>
              <a:defRPr/>
            </a:pPr>
            <a:r>
              <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rPr>
              <a:t>低空服务站</a:t>
            </a:r>
            <a:endPar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endParaRPr>
          </a:p>
        </p:txBody>
      </p:sp>
      <p:sp>
        <p:nvSpPr>
          <p:cNvPr id="10252" name="Freeform 2463"/>
          <p:cNvSpPr>
            <a:spLocks noChangeArrowheads="1"/>
          </p:cNvSpPr>
          <p:nvPr/>
        </p:nvSpPr>
        <p:spPr bwMode="auto">
          <a:xfrm flipH="1">
            <a:off x="4137025" y="2859088"/>
            <a:ext cx="4473575" cy="2938462"/>
          </a:xfrm>
          <a:custGeom>
            <a:avLst/>
            <a:gdLst>
              <a:gd name="T0" fmla="*/ 1169959 w 570"/>
              <a:gd name="T1" fmla="*/ 2492675 h 835"/>
              <a:gd name="T2" fmla="*/ 1173548 w 570"/>
              <a:gd name="T3" fmla="*/ 2108911 h 835"/>
              <a:gd name="T4" fmla="*/ 1518076 w 570"/>
              <a:gd name="T5" fmla="*/ 1793292 h 835"/>
              <a:gd name="T6" fmla="*/ 2006157 w 570"/>
              <a:gd name="T7" fmla="*/ 1058042 h 835"/>
              <a:gd name="T8" fmla="*/ 1733406 w 570"/>
              <a:gd name="T9" fmla="*/ 265407 h 835"/>
              <a:gd name="T10" fmla="*/ 1553964 w 570"/>
              <a:gd name="T11" fmla="*/ 136290 h 835"/>
              <a:gd name="T12" fmla="*/ 893619 w 570"/>
              <a:gd name="T13" fmla="*/ 71732 h 835"/>
              <a:gd name="T14" fmla="*/ 229685 w 570"/>
              <a:gd name="T15" fmla="*/ 638412 h 835"/>
              <a:gd name="T16" fmla="*/ 272751 w 570"/>
              <a:gd name="T17" fmla="*/ 2080218 h 835"/>
              <a:gd name="T18" fmla="*/ 929507 w 570"/>
              <a:gd name="T19" fmla="*/ 2725803 h 835"/>
              <a:gd name="T20" fmla="*/ 1406822 w 570"/>
              <a:gd name="T21" fmla="*/ 2994797 h 835"/>
              <a:gd name="T22" fmla="*/ 1169959 w 570"/>
              <a:gd name="T23" fmla="*/ 2492675 h 8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0"/>
              <a:gd name="T37" fmla="*/ 0 h 835"/>
              <a:gd name="T38" fmla="*/ 570 w 570"/>
              <a:gd name="T39" fmla="*/ 835 h 8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0" h="835">
                <a:moveTo>
                  <a:pt x="326" y="695"/>
                </a:moveTo>
                <a:cubicBezTo>
                  <a:pt x="308" y="656"/>
                  <a:pt x="308" y="622"/>
                  <a:pt x="327" y="588"/>
                </a:cubicBezTo>
                <a:cubicBezTo>
                  <a:pt x="344" y="557"/>
                  <a:pt x="378" y="526"/>
                  <a:pt x="423" y="500"/>
                </a:cubicBezTo>
                <a:cubicBezTo>
                  <a:pt x="496" y="458"/>
                  <a:pt x="547" y="381"/>
                  <a:pt x="559" y="295"/>
                </a:cubicBezTo>
                <a:cubicBezTo>
                  <a:pt x="570" y="210"/>
                  <a:pt x="542" y="129"/>
                  <a:pt x="483" y="74"/>
                </a:cubicBezTo>
                <a:cubicBezTo>
                  <a:pt x="467" y="60"/>
                  <a:pt x="450" y="47"/>
                  <a:pt x="433" y="38"/>
                </a:cubicBezTo>
                <a:cubicBezTo>
                  <a:pt x="376" y="6"/>
                  <a:pt x="313" y="0"/>
                  <a:pt x="249" y="20"/>
                </a:cubicBezTo>
                <a:cubicBezTo>
                  <a:pt x="173" y="44"/>
                  <a:pt x="106" y="102"/>
                  <a:pt x="64" y="178"/>
                </a:cubicBezTo>
                <a:cubicBezTo>
                  <a:pt x="0" y="296"/>
                  <a:pt x="5" y="446"/>
                  <a:pt x="76" y="580"/>
                </a:cubicBezTo>
                <a:cubicBezTo>
                  <a:pt x="107" y="639"/>
                  <a:pt x="191" y="721"/>
                  <a:pt x="259" y="760"/>
                </a:cubicBezTo>
                <a:cubicBezTo>
                  <a:pt x="392" y="835"/>
                  <a:pt x="392" y="835"/>
                  <a:pt x="392" y="835"/>
                </a:cubicBezTo>
                <a:lnTo>
                  <a:pt x="326" y="695"/>
                </a:lnTo>
                <a:close/>
              </a:path>
            </a:pathLst>
          </a:custGeom>
          <a:solidFill>
            <a:srgbClr val="FEFEF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3" name="Freeform 2464"/>
          <p:cNvSpPr>
            <a:spLocks noChangeArrowheads="1"/>
          </p:cNvSpPr>
          <p:nvPr/>
        </p:nvSpPr>
        <p:spPr bwMode="auto">
          <a:xfrm flipH="1">
            <a:off x="4148138" y="2862263"/>
            <a:ext cx="4456112" cy="2932112"/>
          </a:xfrm>
          <a:custGeom>
            <a:avLst/>
            <a:gdLst>
              <a:gd name="T0" fmla="*/ 1166133 w 568"/>
              <a:gd name="T1" fmla="*/ 2490002 h 833"/>
              <a:gd name="T2" fmla="*/ 1169721 w 568"/>
              <a:gd name="T3" fmla="*/ 2106097 h 833"/>
              <a:gd name="T4" fmla="*/ 1510591 w 568"/>
              <a:gd name="T5" fmla="*/ 1790362 h 833"/>
              <a:gd name="T6" fmla="*/ 1998573 w 568"/>
              <a:gd name="T7" fmla="*/ 1054842 h 833"/>
              <a:gd name="T8" fmla="*/ 1725877 w 568"/>
              <a:gd name="T9" fmla="*/ 265505 h 833"/>
              <a:gd name="T10" fmla="*/ 1546472 w 568"/>
              <a:gd name="T11" fmla="*/ 132752 h 833"/>
              <a:gd name="T12" fmla="*/ 889849 w 568"/>
              <a:gd name="T13" fmla="*/ 71758 h 833"/>
              <a:gd name="T14" fmla="*/ 226050 w 568"/>
              <a:gd name="T15" fmla="*/ 638646 h 833"/>
              <a:gd name="T16" fmla="*/ 269108 w 568"/>
              <a:gd name="T17" fmla="*/ 2077394 h 833"/>
              <a:gd name="T18" fmla="*/ 925730 w 568"/>
              <a:gd name="T19" fmla="*/ 2719628 h 833"/>
              <a:gd name="T20" fmla="*/ 1399360 w 568"/>
              <a:gd name="T21" fmla="*/ 2988720 h 833"/>
              <a:gd name="T22" fmla="*/ 1166133 w 568"/>
              <a:gd name="T23" fmla="*/ 2490002 h 8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8"/>
              <a:gd name="T37" fmla="*/ 0 h 833"/>
              <a:gd name="T38" fmla="*/ 568 w 568"/>
              <a:gd name="T39" fmla="*/ 833 h 8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8" h="833">
                <a:moveTo>
                  <a:pt x="325" y="694"/>
                </a:moveTo>
                <a:cubicBezTo>
                  <a:pt x="307" y="655"/>
                  <a:pt x="307" y="621"/>
                  <a:pt x="326" y="587"/>
                </a:cubicBezTo>
                <a:cubicBezTo>
                  <a:pt x="343" y="555"/>
                  <a:pt x="376" y="525"/>
                  <a:pt x="421" y="499"/>
                </a:cubicBezTo>
                <a:cubicBezTo>
                  <a:pt x="495" y="456"/>
                  <a:pt x="546" y="380"/>
                  <a:pt x="557" y="294"/>
                </a:cubicBezTo>
                <a:cubicBezTo>
                  <a:pt x="568" y="209"/>
                  <a:pt x="541" y="129"/>
                  <a:pt x="481" y="74"/>
                </a:cubicBezTo>
                <a:cubicBezTo>
                  <a:pt x="466" y="59"/>
                  <a:pt x="449" y="47"/>
                  <a:pt x="431" y="37"/>
                </a:cubicBezTo>
                <a:cubicBezTo>
                  <a:pt x="375" y="6"/>
                  <a:pt x="312" y="0"/>
                  <a:pt x="248" y="20"/>
                </a:cubicBezTo>
                <a:cubicBezTo>
                  <a:pt x="172" y="44"/>
                  <a:pt x="105" y="101"/>
                  <a:pt x="63" y="178"/>
                </a:cubicBezTo>
                <a:cubicBezTo>
                  <a:pt x="0" y="295"/>
                  <a:pt x="4" y="445"/>
                  <a:pt x="75" y="579"/>
                </a:cubicBezTo>
                <a:cubicBezTo>
                  <a:pt x="106" y="638"/>
                  <a:pt x="190" y="720"/>
                  <a:pt x="258" y="758"/>
                </a:cubicBezTo>
                <a:cubicBezTo>
                  <a:pt x="390" y="833"/>
                  <a:pt x="390" y="833"/>
                  <a:pt x="390" y="833"/>
                </a:cubicBezTo>
                <a:lnTo>
                  <a:pt x="325" y="694"/>
                </a:lnTo>
                <a:close/>
              </a:path>
            </a:pathLst>
          </a:custGeom>
          <a:solidFill>
            <a:srgbClr val="FCFCF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4" name="Freeform 2465"/>
          <p:cNvSpPr>
            <a:spLocks noChangeArrowheads="1"/>
          </p:cNvSpPr>
          <p:nvPr/>
        </p:nvSpPr>
        <p:spPr bwMode="auto">
          <a:xfrm flipH="1">
            <a:off x="4148138" y="2867025"/>
            <a:ext cx="4456112" cy="2924175"/>
          </a:xfrm>
          <a:custGeom>
            <a:avLst/>
            <a:gdLst>
              <a:gd name="T0" fmla="*/ 1162544 w 568"/>
              <a:gd name="T1" fmla="*/ 2484800 h 831"/>
              <a:gd name="T2" fmla="*/ 1166132 w 568"/>
              <a:gd name="T3" fmla="*/ 2101144 h 831"/>
              <a:gd name="T4" fmla="*/ 1510590 w 568"/>
              <a:gd name="T5" fmla="*/ 1782028 h 831"/>
              <a:gd name="T6" fmla="*/ 1998571 w 568"/>
              <a:gd name="T7" fmla="*/ 1050572 h 831"/>
              <a:gd name="T8" fmla="*/ 1725875 w 568"/>
              <a:gd name="T9" fmla="*/ 261747 h 831"/>
              <a:gd name="T10" fmla="*/ 1546470 w 568"/>
              <a:gd name="T11" fmla="*/ 132666 h 831"/>
              <a:gd name="T12" fmla="*/ 889848 w 568"/>
              <a:gd name="T13" fmla="*/ 68126 h 831"/>
              <a:gd name="T14" fmla="*/ 229638 w 568"/>
              <a:gd name="T15" fmla="*/ 634646 h 831"/>
              <a:gd name="T16" fmla="*/ 272695 w 568"/>
              <a:gd name="T17" fmla="*/ 2072460 h 831"/>
              <a:gd name="T18" fmla="*/ 925729 w 568"/>
              <a:gd name="T19" fmla="*/ 2714277 h 831"/>
              <a:gd name="T20" fmla="*/ 1392182 w 568"/>
              <a:gd name="T21" fmla="*/ 2979609 h 831"/>
              <a:gd name="T22" fmla="*/ 1162544 w 568"/>
              <a:gd name="T23" fmla="*/ 2484800 h 8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8"/>
              <a:gd name="T37" fmla="*/ 0 h 831"/>
              <a:gd name="T38" fmla="*/ 568 w 568"/>
              <a:gd name="T39" fmla="*/ 831 h 8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8" h="831">
                <a:moveTo>
                  <a:pt x="324" y="693"/>
                </a:moveTo>
                <a:cubicBezTo>
                  <a:pt x="306" y="654"/>
                  <a:pt x="306" y="620"/>
                  <a:pt x="325" y="586"/>
                </a:cubicBezTo>
                <a:cubicBezTo>
                  <a:pt x="343" y="554"/>
                  <a:pt x="376" y="523"/>
                  <a:pt x="421" y="497"/>
                </a:cubicBezTo>
                <a:cubicBezTo>
                  <a:pt x="495" y="455"/>
                  <a:pt x="545" y="379"/>
                  <a:pt x="557" y="293"/>
                </a:cubicBezTo>
                <a:cubicBezTo>
                  <a:pt x="568" y="208"/>
                  <a:pt x="540" y="128"/>
                  <a:pt x="481" y="73"/>
                </a:cubicBezTo>
                <a:cubicBezTo>
                  <a:pt x="465" y="59"/>
                  <a:pt x="449" y="46"/>
                  <a:pt x="431" y="37"/>
                </a:cubicBezTo>
                <a:cubicBezTo>
                  <a:pt x="375" y="5"/>
                  <a:pt x="312" y="0"/>
                  <a:pt x="248" y="19"/>
                </a:cubicBezTo>
                <a:cubicBezTo>
                  <a:pt x="173" y="43"/>
                  <a:pt x="105" y="100"/>
                  <a:pt x="64" y="177"/>
                </a:cubicBezTo>
                <a:cubicBezTo>
                  <a:pt x="0" y="294"/>
                  <a:pt x="5" y="444"/>
                  <a:pt x="76" y="578"/>
                </a:cubicBezTo>
                <a:cubicBezTo>
                  <a:pt x="107" y="636"/>
                  <a:pt x="190" y="718"/>
                  <a:pt x="258" y="757"/>
                </a:cubicBezTo>
                <a:cubicBezTo>
                  <a:pt x="388" y="831"/>
                  <a:pt x="388" y="831"/>
                  <a:pt x="388" y="831"/>
                </a:cubicBezTo>
                <a:lnTo>
                  <a:pt x="324" y="693"/>
                </a:lnTo>
                <a:close/>
              </a:path>
            </a:pathLst>
          </a:custGeom>
          <a:solidFill>
            <a:srgbClr val="FBFBF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5" name="Freeform 2466"/>
          <p:cNvSpPr>
            <a:spLocks noChangeArrowheads="1"/>
          </p:cNvSpPr>
          <p:nvPr/>
        </p:nvSpPr>
        <p:spPr bwMode="auto">
          <a:xfrm flipH="1">
            <a:off x="4154488" y="2867025"/>
            <a:ext cx="4440237" cy="2916238"/>
          </a:xfrm>
          <a:custGeom>
            <a:avLst/>
            <a:gdLst>
              <a:gd name="T0" fmla="*/ 1158718 w 566"/>
              <a:gd name="T1" fmla="*/ 2484447 h 829"/>
              <a:gd name="T2" fmla="*/ 1162305 w 566"/>
              <a:gd name="T3" fmla="*/ 2100845 h 829"/>
              <a:gd name="T4" fmla="*/ 1506692 w 566"/>
              <a:gd name="T5" fmla="*/ 1781775 h 829"/>
              <a:gd name="T6" fmla="*/ 1990986 w 566"/>
              <a:gd name="T7" fmla="*/ 1046838 h 829"/>
              <a:gd name="T8" fmla="*/ 1721934 w 566"/>
              <a:gd name="T9" fmla="*/ 261709 h 829"/>
              <a:gd name="T10" fmla="*/ 1542566 w 566"/>
              <a:gd name="T11" fmla="*/ 132647 h 829"/>
              <a:gd name="T12" fmla="*/ 886078 w 566"/>
              <a:gd name="T13" fmla="*/ 71701 h 829"/>
              <a:gd name="T14" fmla="*/ 226004 w 566"/>
              <a:gd name="T15" fmla="*/ 634556 h 829"/>
              <a:gd name="T16" fmla="*/ 269052 w 566"/>
              <a:gd name="T17" fmla="*/ 2068580 h 829"/>
              <a:gd name="T18" fmla="*/ 921952 w 566"/>
              <a:gd name="T19" fmla="*/ 2710306 h 829"/>
              <a:gd name="T20" fmla="*/ 1384722 w 566"/>
              <a:gd name="T21" fmla="*/ 2972015 h 829"/>
              <a:gd name="T22" fmla="*/ 1158718 w 566"/>
              <a:gd name="T23" fmla="*/ 2484447 h 8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6"/>
              <a:gd name="T37" fmla="*/ 0 h 829"/>
              <a:gd name="T38" fmla="*/ 566 w 566"/>
              <a:gd name="T39" fmla="*/ 829 h 8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6" h="829">
                <a:moveTo>
                  <a:pt x="323" y="693"/>
                </a:moveTo>
                <a:cubicBezTo>
                  <a:pt x="305" y="654"/>
                  <a:pt x="305" y="620"/>
                  <a:pt x="324" y="586"/>
                </a:cubicBezTo>
                <a:cubicBezTo>
                  <a:pt x="341" y="554"/>
                  <a:pt x="375" y="523"/>
                  <a:pt x="420" y="497"/>
                </a:cubicBezTo>
                <a:cubicBezTo>
                  <a:pt x="493" y="455"/>
                  <a:pt x="544" y="378"/>
                  <a:pt x="555" y="292"/>
                </a:cubicBezTo>
                <a:cubicBezTo>
                  <a:pt x="566" y="208"/>
                  <a:pt x="539" y="128"/>
                  <a:pt x="480" y="73"/>
                </a:cubicBezTo>
                <a:cubicBezTo>
                  <a:pt x="464" y="59"/>
                  <a:pt x="447" y="47"/>
                  <a:pt x="430" y="37"/>
                </a:cubicBezTo>
                <a:cubicBezTo>
                  <a:pt x="374" y="6"/>
                  <a:pt x="311" y="0"/>
                  <a:pt x="247" y="20"/>
                </a:cubicBezTo>
                <a:cubicBezTo>
                  <a:pt x="172" y="44"/>
                  <a:pt x="105" y="101"/>
                  <a:pt x="63" y="177"/>
                </a:cubicBezTo>
                <a:cubicBezTo>
                  <a:pt x="0" y="294"/>
                  <a:pt x="4" y="444"/>
                  <a:pt x="75" y="577"/>
                </a:cubicBezTo>
                <a:cubicBezTo>
                  <a:pt x="106" y="636"/>
                  <a:pt x="190" y="718"/>
                  <a:pt x="257" y="756"/>
                </a:cubicBezTo>
                <a:cubicBezTo>
                  <a:pt x="386" y="829"/>
                  <a:pt x="386" y="829"/>
                  <a:pt x="386" y="829"/>
                </a:cubicBezTo>
                <a:lnTo>
                  <a:pt x="323" y="693"/>
                </a:lnTo>
                <a:close/>
              </a:path>
            </a:pathLst>
          </a:custGeom>
          <a:solidFill>
            <a:srgbClr val="F9F9F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6" name="Freeform 2467"/>
          <p:cNvSpPr>
            <a:spLocks noChangeArrowheads="1"/>
          </p:cNvSpPr>
          <p:nvPr/>
        </p:nvSpPr>
        <p:spPr bwMode="auto">
          <a:xfrm flipH="1">
            <a:off x="4154488" y="2868613"/>
            <a:ext cx="4440237" cy="2911475"/>
          </a:xfrm>
          <a:custGeom>
            <a:avLst/>
            <a:gdLst>
              <a:gd name="T0" fmla="*/ 1155131 w 566"/>
              <a:gd name="T1" fmla="*/ 2485367 h 827"/>
              <a:gd name="T2" fmla="*/ 1158718 w 566"/>
              <a:gd name="T3" fmla="*/ 2094451 h 827"/>
              <a:gd name="T4" fmla="*/ 1506692 w 566"/>
              <a:gd name="T5" fmla="*/ 1775262 h 827"/>
              <a:gd name="T6" fmla="*/ 1987399 w 566"/>
              <a:gd name="T7" fmla="*/ 1043639 h 827"/>
              <a:gd name="T8" fmla="*/ 1718346 w 566"/>
              <a:gd name="T9" fmla="*/ 261806 h 827"/>
              <a:gd name="T10" fmla="*/ 1542566 w 566"/>
              <a:gd name="T11" fmla="*/ 132696 h 827"/>
              <a:gd name="T12" fmla="*/ 886078 w 566"/>
              <a:gd name="T13" fmla="*/ 71728 h 827"/>
              <a:gd name="T14" fmla="*/ 229591 w 566"/>
              <a:gd name="T15" fmla="*/ 631204 h 827"/>
              <a:gd name="T16" fmla="*/ 272640 w 566"/>
              <a:gd name="T17" fmla="*/ 2065760 h 827"/>
              <a:gd name="T18" fmla="*/ 925539 w 566"/>
              <a:gd name="T19" fmla="*/ 2707723 h 827"/>
              <a:gd name="T20" fmla="*/ 1381134 w 566"/>
              <a:gd name="T21" fmla="*/ 2965943 h 827"/>
              <a:gd name="T22" fmla="*/ 1155131 w 566"/>
              <a:gd name="T23" fmla="*/ 2485367 h 8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6"/>
              <a:gd name="T37" fmla="*/ 0 h 827"/>
              <a:gd name="T38" fmla="*/ 566 w 566"/>
              <a:gd name="T39" fmla="*/ 827 h 8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6" h="827">
                <a:moveTo>
                  <a:pt x="322" y="693"/>
                </a:moveTo>
                <a:cubicBezTo>
                  <a:pt x="304" y="654"/>
                  <a:pt x="304" y="619"/>
                  <a:pt x="323" y="584"/>
                </a:cubicBezTo>
                <a:cubicBezTo>
                  <a:pt x="341" y="552"/>
                  <a:pt x="374" y="521"/>
                  <a:pt x="420" y="495"/>
                </a:cubicBezTo>
                <a:cubicBezTo>
                  <a:pt x="493" y="453"/>
                  <a:pt x="543" y="377"/>
                  <a:pt x="554" y="291"/>
                </a:cubicBezTo>
                <a:cubicBezTo>
                  <a:pt x="566" y="207"/>
                  <a:pt x="538" y="128"/>
                  <a:pt x="479" y="73"/>
                </a:cubicBezTo>
                <a:cubicBezTo>
                  <a:pt x="464" y="58"/>
                  <a:pt x="447" y="46"/>
                  <a:pt x="430" y="37"/>
                </a:cubicBezTo>
                <a:cubicBezTo>
                  <a:pt x="374" y="6"/>
                  <a:pt x="311" y="0"/>
                  <a:pt x="247" y="20"/>
                </a:cubicBezTo>
                <a:cubicBezTo>
                  <a:pt x="172" y="43"/>
                  <a:pt x="105" y="100"/>
                  <a:pt x="64" y="176"/>
                </a:cubicBezTo>
                <a:cubicBezTo>
                  <a:pt x="0" y="293"/>
                  <a:pt x="5" y="443"/>
                  <a:pt x="76" y="576"/>
                </a:cubicBezTo>
                <a:cubicBezTo>
                  <a:pt x="107" y="635"/>
                  <a:pt x="190" y="716"/>
                  <a:pt x="258" y="755"/>
                </a:cubicBezTo>
                <a:cubicBezTo>
                  <a:pt x="385" y="827"/>
                  <a:pt x="385" y="827"/>
                  <a:pt x="385" y="827"/>
                </a:cubicBezTo>
                <a:lnTo>
                  <a:pt x="322" y="693"/>
                </a:lnTo>
                <a:close/>
              </a:path>
            </a:pathLst>
          </a:custGeom>
          <a:solidFill>
            <a:srgbClr val="F8F8F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7" name="Freeform 2468"/>
          <p:cNvSpPr>
            <a:spLocks noChangeArrowheads="1"/>
          </p:cNvSpPr>
          <p:nvPr/>
        </p:nvSpPr>
        <p:spPr bwMode="auto">
          <a:xfrm flipH="1">
            <a:off x="4164013" y="2868613"/>
            <a:ext cx="4424362" cy="2908300"/>
          </a:xfrm>
          <a:custGeom>
            <a:avLst/>
            <a:gdLst>
              <a:gd name="T0" fmla="*/ 1151306 w 564"/>
              <a:gd name="T1" fmla="*/ 2485826 h 826"/>
              <a:gd name="T2" fmla="*/ 1154893 w 564"/>
              <a:gd name="T3" fmla="*/ 2094838 h 826"/>
              <a:gd name="T4" fmla="*/ 1499209 w 564"/>
              <a:gd name="T5" fmla="*/ 1775590 h 826"/>
              <a:gd name="T6" fmla="*/ 1983403 w 564"/>
              <a:gd name="T7" fmla="*/ 1043832 h 826"/>
              <a:gd name="T8" fmla="*/ 1714406 w 564"/>
              <a:gd name="T9" fmla="*/ 261855 h 826"/>
              <a:gd name="T10" fmla="*/ 1535075 w 564"/>
              <a:gd name="T11" fmla="*/ 132721 h 826"/>
              <a:gd name="T12" fmla="*/ 882310 w 564"/>
              <a:gd name="T13" fmla="*/ 71741 h 826"/>
              <a:gd name="T14" fmla="*/ 225957 w 564"/>
              <a:gd name="T15" fmla="*/ 634908 h 826"/>
              <a:gd name="T16" fmla="*/ 268997 w 564"/>
              <a:gd name="T17" fmla="*/ 2066141 h 826"/>
              <a:gd name="T18" fmla="*/ 921762 w 564"/>
              <a:gd name="T19" fmla="*/ 2704636 h 826"/>
              <a:gd name="T20" fmla="*/ 1373677 w 564"/>
              <a:gd name="T21" fmla="*/ 2962904 h 826"/>
              <a:gd name="T22" fmla="*/ 1151306 w 564"/>
              <a:gd name="T23" fmla="*/ 2485826 h 8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4"/>
              <a:gd name="T37" fmla="*/ 0 h 826"/>
              <a:gd name="T38" fmla="*/ 564 w 564"/>
              <a:gd name="T39" fmla="*/ 826 h 8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4" h="826">
                <a:moveTo>
                  <a:pt x="321" y="693"/>
                </a:moveTo>
                <a:cubicBezTo>
                  <a:pt x="302" y="654"/>
                  <a:pt x="303" y="619"/>
                  <a:pt x="322" y="584"/>
                </a:cubicBezTo>
                <a:cubicBezTo>
                  <a:pt x="339" y="552"/>
                  <a:pt x="373" y="521"/>
                  <a:pt x="418" y="495"/>
                </a:cubicBezTo>
                <a:cubicBezTo>
                  <a:pt x="491" y="453"/>
                  <a:pt x="542" y="377"/>
                  <a:pt x="553" y="291"/>
                </a:cubicBezTo>
                <a:cubicBezTo>
                  <a:pt x="564" y="207"/>
                  <a:pt x="537" y="128"/>
                  <a:pt x="478" y="73"/>
                </a:cubicBezTo>
                <a:cubicBezTo>
                  <a:pt x="462" y="59"/>
                  <a:pt x="446" y="47"/>
                  <a:pt x="428" y="37"/>
                </a:cubicBezTo>
                <a:cubicBezTo>
                  <a:pt x="373" y="6"/>
                  <a:pt x="310" y="0"/>
                  <a:pt x="246" y="20"/>
                </a:cubicBezTo>
                <a:cubicBezTo>
                  <a:pt x="171" y="43"/>
                  <a:pt x="105" y="101"/>
                  <a:pt x="63" y="177"/>
                </a:cubicBezTo>
                <a:cubicBezTo>
                  <a:pt x="0" y="293"/>
                  <a:pt x="4" y="442"/>
                  <a:pt x="75" y="576"/>
                </a:cubicBezTo>
                <a:cubicBezTo>
                  <a:pt x="106" y="634"/>
                  <a:pt x="189" y="716"/>
                  <a:pt x="257" y="754"/>
                </a:cubicBezTo>
                <a:cubicBezTo>
                  <a:pt x="383" y="826"/>
                  <a:pt x="383" y="826"/>
                  <a:pt x="383" y="826"/>
                </a:cubicBezTo>
                <a:lnTo>
                  <a:pt x="321" y="693"/>
                </a:lnTo>
                <a:close/>
              </a:path>
            </a:pathLst>
          </a:custGeom>
          <a:solidFill>
            <a:srgbClr val="F6F6F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8" name="Freeform 2469"/>
          <p:cNvSpPr>
            <a:spLocks noChangeArrowheads="1"/>
          </p:cNvSpPr>
          <p:nvPr/>
        </p:nvSpPr>
        <p:spPr bwMode="auto">
          <a:xfrm flipH="1">
            <a:off x="4164013" y="2871788"/>
            <a:ext cx="4416425" cy="2897187"/>
          </a:xfrm>
          <a:custGeom>
            <a:avLst/>
            <a:gdLst>
              <a:gd name="T0" fmla="*/ 1144444 w 563"/>
              <a:gd name="T1" fmla="*/ 2482350 h 823"/>
              <a:gd name="T2" fmla="*/ 1148032 w 563"/>
              <a:gd name="T3" fmla="*/ 2091344 h 823"/>
              <a:gd name="T4" fmla="*/ 1496029 w 563"/>
              <a:gd name="T5" fmla="*/ 1768495 h 823"/>
              <a:gd name="T6" fmla="*/ 1976767 w 563"/>
              <a:gd name="T7" fmla="*/ 1040291 h 823"/>
              <a:gd name="T8" fmla="*/ 1707697 w 563"/>
              <a:gd name="T9" fmla="*/ 261866 h 823"/>
              <a:gd name="T10" fmla="*/ 1531905 w 563"/>
              <a:gd name="T11" fmla="*/ 129140 h 823"/>
              <a:gd name="T12" fmla="*/ 882549 w 563"/>
              <a:gd name="T13" fmla="*/ 71744 h 823"/>
              <a:gd name="T14" fmla="*/ 226019 w 563"/>
              <a:gd name="T15" fmla="*/ 631349 h 823"/>
              <a:gd name="T16" fmla="*/ 269070 w 563"/>
              <a:gd name="T17" fmla="*/ 2059059 h 823"/>
              <a:gd name="T18" fmla="*/ 918425 w 563"/>
              <a:gd name="T19" fmla="*/ 2701170 h 823"/>
              <a:gd name="T20" fmla="*/ 1366875 w 563"/>
              <a:gd name="T21" fmla="*/ 2952275 h 823"/>
              <a:gd name="T22" fmla="*/ 1144444 w 563"/>
              <a:gd name="T23" fmla="*/ 2482350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823"/>
              <a:gd name="T38" fmla="*/ 563 w 563"/>
              <a:gd name="T39" fmla="*/ 823 h 8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823">
                <a:moveTo>
                  <a:pt x="319" y="692"/>
                </a:moveTo>
                <a:cubicBezTo>
                  <a:pt x="301" y="653"/>
                  <a:pt x="301" y="618"/>
                  <a:pt x="320" y="583"/>
                </a:cubicBezTo>
                <a:cubicBezTo>
                  <a:pt x="338" y="551"/>
                  <a:pt x="372" y="520"/>
                  <a:pt x="417" y="493"/>
                </a:cubicBezTo>
                <a:cubicBezTo>
                  <a:pt x="490" y="452"/>
                  <a:pt x="540" y="376"/>
                  <a:pt x="551" y="290"/>
                </a:cubicBezTo>
                <a:cubicBezTo>
                  <a:pt x="563" y="207"/>
                  <a:pt x="535" y="127"/>
                  <a:pt x="476" y="73"/>
                </a:cubicBezTo>
                <a:cubicBezTo>
                  <a:pt x="461" y="58"/>
                  <a:pt x="444" y="46"/>
                  <a:pt x="427" y="36"/>
                </a:cubicBezTo>
                <a:cubicBezTo>
                  <a:pt x="372" y="6"/>
                  <a:pt x="309" y="0"/>
                  <a:pt x="246" y="20"/>
                </a:cubicBezTo>
                <a:cubicBezTo>
                  <a:pt x="171" y="43"/>
                  <a:pt x="104" y="100"/>
                  <a:pt x="63" y="176"/>
                </a:cubicBezTo>
                <a:cubicBezTo>
                  <a:pt x="0" y="292"/>
                  <a:pt x="4" y="441"/>
                  <a:pt x="75" y="574"/>
                </a:cubicBezTo>
                <a:cubicBezTo>
                  <a:pt x="106" y="633"/>
                  <a:pt x="189" y="715"/>
                  <a:pt x="256" y="753"/>
                </a:cubicBezTo>
                <a:cubicBezTo>
                  <a:pt x="381" y="823"/>
                  <a:pt x="381" y="823"/>
                  <a:pt x="381" y="823"/>
                </a:cubicBezTo>
                <a:lnTo>
                  <a:pt x="319" y="692"/>
                </a:lnTo>
                <a:close/>
              </a:path>
            </a:pathLst>
          </a:custGeom>
          <a:solidFill>
            <a:srgbClr val="F5F5F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59" name="Freeform 2470"/>
          <p:cNvSpPr>
            <a:spLocks noChangeArrowheads="1"/>
          </p:cNvSpPr>
          <p:nvPr/>
        </p:nvSpPr>
        <p:spPr bwMode="auto">
          <a:xfrm flipH="1">
            <a:off x="4170363" y="2871788"/>
            <a:ext cx="4410075" cy="2894012"/>
          </a:xfrm>
          <a:custGeom>
            <a:avLst/>
            <a:gdLst>
              <a:gd name="T0" fmla="*/ 1144756 w 562"/>
              <a:gd name="T1" fmla="*/ 2482813 h 822"/>
              <a:gd name="T2" fmla="*/ 1148345 w 562"/>
              <a:gd name="T3" fmla="*/ 2091734 h 822"/>
              <a:gd name="T4" fmla="*/ 1496437 w 562"/>
              <a:gd name="T5" fmla="*/ 1768825 h 822"/>
              <a:gd name="T6" fmla="*/ 1977307 w 562"/>
              <a:gd name="T7" fmla="*/ 1040485 h 822"/>
              <a:gd name="T8" fmla="*/ 1708163 w 562"/>
              <a:gd name="T9" fmla="*/ 261915 h 822"/>
              <a:gd name="T10" fmla="*/ 1532323 w 562"/>
              <a:gd name="T11" fmla="*/ 132752 h 822"/>
              <a:gd name="T12" fmla="*/ 882790 w 562"/>
              <a:gd name="T13" fmla="*/ 71758 h 822"/>
              <a:gd name="T14" fmla="*/ 226080 w 562"/>
              <a:gd name="T15" fmla="*/ 631467 h 822"/>
              <a:gd name="T16" fmla="*/ 269143 w 562"/>
              <a:gd name="T17" fmla="*/ 2059443 h 822"/>
              <a:gd name="T18" fmla="*/ 918676 w 562"/>
              <a:gd name="T19" fmla="*/ 2698085 h 822"/>
              <a:gd name="T20" fmla="*/ 1360071 w 562"/>
              <a:gd name="T21" fmla="*/ 2949237 h 822"/>
              <a:gd name="T22" fmla="*/ 1144756 w 562"/>
              <a:gd name="T23" fmla="*/ 2482813 h 8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2"/>
              <a:gd name="T37" fmla="*/ 0 h 822"/>
              <a:gd name="T38" fmla="*/ 562 w 562"/>
              <a:gd name="T39" fmla="*/ 822 h 8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2" h="822">
                <a:moveTo>
                  <a:pt x="319" y="692"/>
                </a:moveTo>
                <a:cubicBezTo>
                  <a:pt x="300" y="653"/>
                  <a:pt x="301" y="618"/>
                  <a:pt x="320" y="583"/>
                </a:cubicBezTo>
                <a:cubicBezTo>
                  <a:pt x="338" y="550"/>
                  <a:pt x="371" y="519"/>
                  <a:pt x="417" y="493"/>
                </a:cubicBezTo>
                <a:cubicBezTo>
                  <a:pt x="490" y="451"/>
                  <a:pt x="540" y="375"/>
                  <a:pt x="551" y="290"/>
                </a:cubicBezTo>
                <a:cubicBezTo>
                  <a:pt x="562" y="207"/>
                  <a:pt x="535" y="127"/>
                  <a:pt x="476" y="73"/>
                </a:cubicBezTo>
                <a:cubicBezTo>
                  <a:pt x="461" y="59"/>
                  <a:pt x="444" y="47"/>
                  <a:pt x="427" y="37"/>
                </a:cubicBezTo>
                <a:cubicBezTo>
                  <a:pt x="371" y="6"/>
                  <a:pt x="309" y="0"/>
                  <a:pt x="246" y="20"/>
                </a:cubicBezTo>
                <a:cubicBezTo>
                  <a:pt x="171" y="43"/>
                  <a:pt x="104" y="100"/>
                  <a:pt x="63" y="176"/>
                </a:cubicBezTo>
                <a:cubicBezTo>
                  <a:pt x="0" y="292"/>
                  <a:pt x="4" y="441"/>
                  <a:pt x="75" y="574"/>
                </a:cubicBezTo>
                <a:cubicBezTo>
                  <a:pt x="106" y="633"/>
                  <a:pt x="189" y="714"/>
                  <a:pt x="256" y="752"/>
                </a:cubicBezTo>
                <a:cubicBezTo>
                  <a:pt x="379" y="822"/>
                  <a:pt x="379" y="822"/>
                  <a:pt x="379" y="822"/>
                </a:cubicBezTo>
                <a:lnTo>
                  <a:pt x="319" y="692"/>
                </a:lnTo>
                <a:close/>
              </a:path>
            </a:pathLst>
          </a:custGeom>
          <a:solidFill>
            <a:srgbClr val="F3F4F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0" name="Freeform 2471"/>
          <p:cNvSpPr>
            <a:spLocks noChangeArrowheads="1"/>
          </p:cNvSpPr>
          <p:nvPr/>
        </p:nvSpPr>
        <p:spPr bwMode="auto">
          <a:xfrm flipH="1">
            <a:off x="4178300" y="2876550"/>
            <a:ext cx="4392613" cy="2886075"/>
          </a:xfrm>
          <a:custGeom>
            <a:avLst/>
            <a:gdLst>
              <a:gd name="T0" fmla="*/ 1137343 w 560"/>
              <a:gd name="T1" fmla="*/ 2481180 h 820"/>
              <a:gd name="T2" fmla="*/ 1140931 w 560"/>
              <a:gd name="T3" fmla="*/ 2083187 h 820"/>
              <a:gd name="T4" fmla="*/ 1492538 w 560"/>
              <a:gd name="T5" fmla="*/ 1760490 h 820"/>
              <a:gd name="T6" fmla="*/ 1969720 w 560"/>
              <a:gd name="T7" fmla="*/ 1036215 h 820"/>
              <a:gd name="T8" fmla="*/ 1704220 w 560"/>
              <a:gd name="T9" fmla="*/ 258157 h 820"/>
              <a:gd name="T10" fmla="*/ 1528416 w 560"/>
              <a:gd name="T11" fmla="*/ 129079 h 820"/>
              <a:gd name="T12" fmla="*/ 879019 w 560"/>
              <a:gd name="T13" fmla="*/ 71710 h 820"/>
              <a:gd name="T14" fmla="*/ 226033 w 560"/>
              <a:gd name="T15" fmla="*/ 627466 h 820"/>
              <a:gd name="T16" fmla="*/ 265500 w 560"/>
              <a:gd name="T17" fmla="*/ 2054503 h 820"/>
              <a:gd name="T18" fmla="*/ 918485 w 560"/>
              <a:gd name="T19" fmla="*/ 2692725 h 820"/>
              <a:gd name="T20" fmla="*/ 1352613 w 560"/>
              <a:gd name="T21" fmla="*/ 2940126 h 820"/>
              <a:gd name="T22" fmla="*/ 1137343 w 560"/>
              <a:gd name="T23" fmla="*/ 2481180 h 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820"/>
              <a:gd name="T38" fmla="*/ 560 w 560"/>
              <a:gd name="T39" fmla="*/ 820 h 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820">
                <a:moveTo>
                  <a:pt x="317" y="692"/>
                </a:moveTo>
                <a:cubicBezTo>
                  <a:pt x="299" y="652"/>
                  <a:pt x="299" y="617"/>
                  <a:pt x="318" y="581"/>
                </a:cubicBezTo>
                <a:cubicBezTo>
                  <a:pt x="336" y="549"/>
                  <a:pt x="370" y="518"/>
                  <a:pt x="416" y="491"/>
                </a:cubicBezTo>
                <a:cubicBezTo>
                  <a:pt x="488" y="450"/>
                  <a:pt x="538" y="374"/>
                  <a:pt x="549" y="289"/>
                </a:cubicBezTo>
                <a:cubicBezTo>
                  <a:pt x="560" y="206"/>
                  <a:pt x="533" y="127"/>
                  <a:pt x="475" y="72"/>
                </a:cubicBezTo>
                <a:cubicBezTo>
                  <a:pt x="459" y="58"/>
                  <a:pt x="443" y="46"/>
                  <a:pt x="426" y="36"/>
                </a:cubicBezTo>
                <a:cubicBezTo>
                  <a:pt x="370" y="6"/>
                  <a:pt x="308" y="0"/>
                  <a:pt x="245" y="20"/>
                </a:cubicBezTo>
                <a:cubicBezTo>
                  <a:pt x="170" y="43"/>
                  <a:pt x="104" y="100"/>
                  <a:pt x="63" y="175"/>
                </a:cubicBezTo>
                <a:cubicBezTo>
                  <a:pt x="0" y="292"/>
                  <a:pt x="4" y="440"/>
                  <a:pt x="74" y="573"/>
                </a:cubicBezTo>
                <a:cubicBezTo>
                  <a:pt x="105" y="631"/>
                  <a:pt x="188" y="713"/>
                  <a:pt x="256" y="751"/>
                </a:cubicBezTo>
                <a:cubicBezTo>
                  <a:pt x="377" y="820"/>
                  <a:pt x="377" y="820"/>
                  <a:pt x="377" y="820"/>
                </a:cubicBezTo>
                <a:lnTo>
                  <a:pt x="317" y="692"/>
                </a:lnTo>
                <a:close/>
              </a:path>
            </a:pathLst>
          </a:custGeom>
          <a:solidFill>
            <a:srgbClr val="F2F2F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1" name="Freeform 2472"/>
          <p:cNvSpPr>
            <a:spLocks noChangeArrowheads="1"/>
          </p:cNvSpPr>
          <p:nvPr/>
        </p:nvSpPr>
        <p:spPr bwMode="auto">
          <a:xfrm flipH="1">
            <a:off x="4178300" y="2876550"/>
            <a:ext cx="4392613" cy="2882900"/>
          </a:xfrm>
          <a:custGeom>
            <a:avLst/>
            <a:gdLst>
              <a:gd name="T0" fmla="*/ 1137343 w 560"/>
              <a:gd name="T1" fmla="*/ 2481641 h 819"/>
              <a:gd name="T2" fmla="*/ 1140931 w 560"/>
              <a:gd name="T3" fmla="*/ 2083575 h 819"/>
              <a:gd name="T4" fmla="*/ 1488951 w 560"/>
              <a:gd name="T5" fmla="*/ 1760818 h 819"/>
              <a:gd name="T6" fmla="*/ 1969721 w 560"/>
              <a:gd name="T7" fmla="*/ 1036408 h 819"/>
              <a:gd name="T8" fmla="*/ 1700633 w 560"/>
              <a:gd name="T9" fmla="*/ 261792 h 819"/>
              <a:gd name="T10" fmla="*/ 1524829 w 560"/>
              <a:gd name="T11" fmla="*/ 132689 h 819"/>
              <a:gd name="T12" fmla="*/ 879019 w 560"/>
              <a:gd name="T13" fmla="*/ 71724 h 819"/>
              <a:gd name="T14" fmla="*/ 226034 w 560"/>
              <a:gd name="T15" fmla="*/ 631169 h 819"/>
              <a:gd name="T16" fmla="*/ 269088 w 560"/>
              <a:gd name="T17" fmla="*/ 2054885 h 819"/>
              <a:gd name="T18" fmla="*/ 918485 w 560"/>
              <a:gd name="T19" fmla="*/ 2689640 h 819"/>
              <a:gd name="T20" fmla="*/ 1349026 w 560"/>
              <a:gd name="T21" fmla="*/ 2937087 h 819"/>
              <a:gd name="T22" fmla="*/ 1137343 w 560"/>
              <a:gd name="T23" fmla="*/ 2481641 h 8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819"/>
              <a:gd name="T38" fmla="*/ 560 w 560"/>
              <a:gd name="T39" fmla="*/ 819 h 8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819">
                <a:moveTo>
                  <a:pt x="317" y="692"/>
                </a:moveTo>
                <a:cubicBezTo>
                  <a:pt x="298" y="652"/>
                  <a:pt x="299" y="617"/>
                  <a:pt x="318" y="581"/>
                </a:cubicBezTo>
                <a:cubicBezTo>
                  <a:pt x="336" y="549"/>
                  <a:pt x="370" y="517"/>
                  <a:pt x="415" y="491"/>
                </a:cubicBezTo>
                <a:cubicBezTo>
                  <a:pt x="488" y="449"/>
                  <a:pt x="538" y="374"/>
                  <a:pt x="549" y="289"/>
                </a:cubicBezTo>
                <a:cubicBezTo>
                  <a:pt x="560" y="206"/>
                  <a:pt x="533" y="127"/>
                  <a:pt x="474" y="73"/>
                </a:cubicBezTo>
                <a:cubicBezTo>
                  <a:pt x="459" y="58"/>
                  <a:pt x="443" y="46"/>
                  <a:pt x="425" y="37"/>
                </a:cubicBezTo>
                <a:cubicBezTo>
                  <a:pt x="370" y="6"/>
                  <a:pt x="308" y="0"/>
                  <a:pt x="245" y="20"/>
                </a:cubicBezTo>
                <a:cubicBezTo>
                  <a:pt x="170" y="43"/>
                  <a:pt x="104" y="100"/>
                  <a:pt x="63" y="176"/>
                </a:cubicBezTo>
                <a:cubicBezTo>
                  <a:pt x="0" y="292"/>
                  <a:pt x="5" y="440"/>
                  <a:pt x="75" y="573"/>
                </a:cubicBezTo>
                <a:cubicBezTo>
                  <a:pt x="106" y="631"/>
                  <a:pt x="189" y="712"/>
                  <a:pt x="256" y="750"/>
                </a:cubicBezTo>
                <a:cubicBezTo>
                  <a:pt x="376" y="819"/>
                  <a:pt x="376" y="819"/>
                  <a:pt x="376" y="819"/>
                </a:cubicBezTo>
                <a:lnTo>
                  <a:pt x="317" y="692"/>
                </a:lnTo>
                <a:close/>
              </a:path>
            </a:pathLst>
          </a:custGeom>
          <a:solidFill>
            <a:srgbClr val="F0F1F1">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2" name="Freeform 2473"/>
          <p:cNvSpPr>
            <a:spLocks noChangeArrowheads="1"/>
          </p:cNvSpPr>
          <p:nvPr/>
        </p:nvSpPr>
        <p:spPr bwMode="auto">
          <a:xfrm flipH="1">
            <a:off x="4187825" y="2879725"/>
            <a:ext cx="4376738" cy="2871788"/>
          </a:xfrm>
          <a:custGeom>
            <a:avLst/>
            <a:gdLst>
              <a:gd name="T0" fmla="*/ 1129933 w 558"/>
              <a:gd name="T1" fmla="*/ 2478165 h 816"/>
              <a:gd name="T2" fmla="*/ 1137107 w 558"/>
              <a:gd name="T3" fmla="*/ 2080080 h 816"/>
              <a:gd name="T4" fmla="*/ 1485054 w 558"/>
              <a:gd name="T5" fmla="*/ 1757309 h 816"/>
              <a:gd name="T6" fmla="*/ 1962137 w 558"/>
              <a:gd name="T7" fmla="*/ 1032868 h 816"/>
              <a:gd name="T8" fmla="*/ 1696693 w 558"/>
              <a:gd name="T9" fmla="*/ 258217 h 816"/>
              <a:gd name="T10" fmla="*/ 1520925 w 558"/>
              <a:gd name="T11" fmla="*/ 129108 h 816"/>
              <a:gd name="T12" fmla="*/ 875249 w 558"/>
              <a:gd name="T13" fmla="*/ 71727 h 816"/>
              <a:gd name="T14" fmla="*/ 225987 w 558"/>
              <a:gd name="T15" fmla="*/ 627610 h 816"/>
              <a:gd name="T16" fmla="*/ 265444 w 558"/>
              <a:gd name="T17" fmla="*/ 2047803 h 816"/>
              <a:gd name="T18" fmla="*/ 914707 w 558"/>
              <a:gd name="T19" fmla="*/ 2686173 h 816"/>
              <a:gd name="T20" fmla="*/ 1341571 w 558"/>
              <a:gd name="T21" fmla="*/ 2926458 h 816"/>
              <a:gd name="T22" fmla="*/ 1129933 w 558"/>
              <a:gd name="T23" fmla="*/ 2478165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8"/>
              <a:gd name="T37" fmla="*/ 0 h 816"/>
              <a:gd name="T38" fmla="*/ 558 w 558"/>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8" h="816">
                <a:moveTo>
                  <a:pt x="315" y="691"/>
                </a:moveTo>
                <a:cubicBezTo>
                  <a:pt x="297" y="651"/>
                  <a:pt x="297" y="615"/>
                  <a:pt x="317" y="580"/>
                </a:cubicBezTo>
                <a:cubicBezTo>
                  <a:pt x="334" y="547"/>
                  <a:pt x="368" y="516"/>
                  <a:pt x="414" y="490"/>
                </a:cubicBezTo>
                <a:cubicBezTo>
                  <a:pt x="486" y="448"/>
                  <a:pt x="536" y="373"/>
                  <a:pt x="547" y="288"/>
                </a:cubicBezTo>
                <a:cubicBezTo>
                  <a:pt x="558" y="205"/>
                  <a:pt x="531" y="126"/>
                  <a:pt x="473" y="72"/>
                </a:cubicBezTo>
                <a:cubicBezTo>
                  <a:pt x="458" y="58"/>
                  <a:pt x="441" y="46"/>
                  <a:pt x="424" y="36"/>
                </a:cubicBezTo>
                <a:cubicBezTo>
                  <a:pt x="369" y="6"/>
                  <a:pt x="307" y="0"/>
                  <a:pt x="244" y="20"/>
                </a:cubicBezTo>
                <a:cubicBezTo>
                  <a:pt x="170" y="43"/>
                  <a:pt x="104" y="99"/>
                  <a:pt x="63" y="175"/>
                </a:cubicBezTo>
                <a:cubicBezTo>
                  <a:pt x="0" y="291"/>
                  <a:pt x="4" y="439"/>
                  <a:pt x="74" y="571"/>
                </a:cubicBezTo>
                <a:cubicBezTo>
                  <a:pt x="105" y="630"/>
                  <a:pt x="188" y="711"/>
                  <a:pt x="255" y="749"/>
                </a:cubicBezTo>
                <a:cubicBezTo>
                  <a:pt x="374" y="816"/>
                  <a:pt x="374" y="816"/>
                  <a:pt x="374" y="816"/>
                </a:cubicBezTo>
                <a:lnTo>
                  <a:pt x="315" y="691"/>
                </a:lnTo>
                <a:close/>
              </a:path>
            </a:pathLst>
          </a:custGeom>
          <a:solidFill>
            <a:srgbClr val="EFEFF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3" name="Freeform 2474"/>
          <p:cNvSpPr>
            <a:spLocks noChangeArrowheads="1"/>
          </p:cNvSpPr>
          <p:nvPr/>
        </p:nvSpPr>
        <p:spPr bwMode="auto">
          <a:xfrm flipH="1">
            <a:off x="4187825" y="2879725"/>
            <a:ext cx="4376738" cy="2870200"/>
          </a:xfrm>
          <a:custGeom>
            <a:avLst/>
            <a:gdLst>
              <a:gd name="T0" fmla="*/ 1129933 w 558"/>
              <a:gd name="T1" fmla="*/ 2478631 h 815"/>
              <a:gd name="T2" fmla="*/ 1133520 w 558"/>
              <a:gd name="T3" fmla="*/ 2080471 h 815"/>
              <a:gd name="T4" fmla="*/ 1485055 w 558"/>
              <a:gd name="T5" fmla="*/ 1754053 h 815"/>
              <a:gd name="T6" fmla="*/ 1962138 w 558"/>
              <a:gd name="T7" fmla="*/ 1033062 h 815"/>
              <a:gd name="T8" fmla="*/ 1696693 w 558"/>
              <a:gd name="T9" fmla="*/ 258265 h 815"/>
              <a:gd name="T10" fmla="*/ 1520926 w 558"/>
              <a:gd name="T11" fmla="*/ 132720 h 815"/>
              <a:gd name="T12" fmla="*/ 875250 w 558"/>
              <a:gd name="T13" fmla="*/ 71740 h 815"/>
              <a:gd name="T14" fmla="*/ 225987 w 558"/>
              <a:gd name="T15" fmla="*/ 627728 h 815"/>
              <a:gd name="T16" fmla="*/ 269032 w 558"/>
              <a:gd name="T17" fmla="*/ 2048188 h 815"/>
              <a:gd name="T18" fmla="*/ 914708 w 558"/>
              <a:gd name="T19" fmla="*/ 2686678 h 815"/>
              <a:gd name="T20" fmla="*/ 1337984 w 558"/>
              <a:gd name="T21" fmla="*/ 2923421 h 815"/>
              <a:gd name="T22" fmla="*/ 1129933 w 558"/>
              <a:gd name="T23" fmla="*/ 2478631 h 8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8"/>
              <a:gd name="T37" fmla="*/ 0 h 815"/>
              <a:gd name="T38" fmla="*/ 558 w 558"/>
              <a:gd name="T39" fmla="*/ 815 h 8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8" h="815">
                <a:moveTo>
                  <a:pt x="315" y="691"/>
                </a:moveTo>
                <a:cubicBezTo>
                  <a:pt x="296" y="651"/>
                  <a:pt x="297" y="615"/>
                  <a:pt x="316" y="580"/>
                </a:cubicBezTo>
                <a:cubicBezTo>
                  <a:pt x="334" y="547"/>
                  <a:pt x="368" y="516"/>
                  <a:pt x="414" y="489"/>
                </a:cubicBezTo>
                <a:cubicBezTo>
                  <a:pt x="486" y="448"/>
                  <a:pt x="536" y="373"/>
                  <a:pt x="547" y="288"/>
                </a:cubicBezTo>
                <a:cubicBezTo>
                  <a:pt x="558" y="205"/>
                  <a:pt x="531" y="127"/>
                  <a:pt x="473" y="72"/>
                </a:cubicBezTo>
                <a:cubicBezTo>
                  <a:pt x="457" y="58"/>
                  <a:pt x="441" y="46"/>
                  <a:pt x="424" y="37"/>
                </a:cubicBezTo>
                <a:cubicBezTo>
                  <a:pt x="369" y="6"/>
                  <a:pt x="307" y="0"/>
                  <a:pt x="244" y="20"/>
                </a:cubicBezTo>
                <a:cubicBezTo>
                  <a:pt x="170" y="43"/>
                  <a:pt x="104" y="100"/>
                  <a:pt x="63" y="175"/>
                </a:cubicBezTo>
                <a:cubicBezTo>
                  <a:pt x="0" y="291"/>
                  <a:pt x="5" y="439"/>
                  <a:pt x="75" y="571"/>
                </a:cubicBezTo>
                <a:cubicBezTo>
                  <a:pt x="106" y="629"/>
                  <a:pt x="188" y="710"/>
                  <a:pt x="255" y="749"/>
                </a:cubicBezTo>
                <a:cubicBezTo>
                  <a:pt x="373" y="815"/>
                  <a:pt x="373" y="815"/>
                  <a:pt x="373" y="815"/>
                </a:cubicBezTo>
                <a:lnTo>
                  <a:pt x="315" y="691"/>
                </a:lnTo>
                <a:close/>
              </a:path>
            </a:pathLst>
          </a:custGeom>
          <a:solidFill>
            <a:srgbClr val="EDEEE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4" name="Freeform 2475"/>
          <p:cNvSpPr>
            <a:spLocks noChangeArrowheads="1"/>
          </p:cNvSpPr>
          <p:nvPr/>
        </p:nvSpPr>
        <p:spPr bwMode="auto">
          <a:xfrm flipH="1">
            <a:off x="4194175" y="2882900"/>
            <a:ext cx="4364038" cy="2862263"/>
          </a:xfrm>
          <a:custGeom>
            <a:avLst/>
            <a:gdLst>
              <a:gd name="T0" fmla="*/ 1123377 w 556"/>
              <a:gd name="T1" fmla="*/ 2474686 h 813"/>
              <a:gd name="T2" fmla="*/ 1130555 w 556"/>
              <a:gd name="T3" fmla="*/ 2076585 h 813"/>
              <a:gd name="T4" fmla="*/ 1482283 w 556"/>
              <a:gd name="T5" fmla="*/ 1750213 h 813"/>
              <a:gd name="T6" fmla="*/ 1956039 w 556"/>
              <a:gd name="T7" fmla="*/ 1029326 h 813"/>
              <a:gd name="T8" fmla="*/ 1690449 w 556"/>
              <a:gd name="T9" fmla="*/ 258228 h 813"/>
              <a:gd name="T10" fmla="*/ 1518174 w 556"/>
              <a:gd name="T11" fmla="*/ 129114 h 813"/>
              <a:gd name="T12" fmla="*/ 872142 w 556"/>
              <a:gd name="T13" fmla="*/ 71730 h 813"/>
              <a:gd name="T14" fmla="*/ 222522 w 556"/>
              <a:gd name="T15" fmla="*/ 624051 h 813"/>
              <a:gd name="T16" fmla="*/ 265591 w 556"/>
              <a:gd name="T17" fmla="*/ 2044306 h 813"/>
              <a:gd name="T18" fmla="*/ 915211 w 556"/>
              <a:gd name="T19" fmla="*/ 2679117 h 813"/>
              <a:gd name="T20" fmla="*/ 1331542 w 556"/>
              <a:gd name="T21" fmla="*/ 2915826 h 813"/>
              <a:gd name="T22" fmla="*/ 1123377 w 556"/>
              <a:gd name="T23" fmla="*/ 2474686 h 8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813"/>
              <a:gd name="T38" fmla="*/ 556 w 556"/>
              <a:gd name="T39" fmla="*/ 813 h 8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813">
                <a:moveTo>
                  <a:pt x="313" y="690"/>
                </a:moveTo>
                <a:cubicBezTo>
                  <a:pt x="295" y="650"/>
                  <a:pt x="295" y="614"/>
                  <a:pt x="315" y="579"/>
                </a:cubicBezTo>
                <a:cubicBezTo>
                  <a:pt x="333" y="546"/>
                  <a:pt x="367" y="514"/>
                  <a:pt x="413" y="488"/>
                </a:cubicBezTo>
                <a:cubicBezTo>
                  <a:pt x="485" y="446"/>
                  <a:pt x="534" y="371"/>
                  <a:pt x="545" y="287"/>
                </a:cubicBezTo>
                <a:cubicBezTo>
                  <a:pt x="556" y="204"/>
                  <a:pt x="529" y="126"/>
                  <a:pt x="471" y="72"/>
                </a:cubicBezTo>
                <a:cubicBezTo>
                  <a:pt x="456" y="58"/>
                  <a:pt x="440" y="46"/>
                  <a:pt x="423" y="36"/>
                </a:cubicBezTo>
                <a:cubicBezTo>
                  <a:pt x="368" y="6"/>
                  <a:pt x="306" y="0"/>
                  <a:pt x="243" y="20"/>
                </a:cubicBezTo>
                <a:cubicBezTo>
                  <a:pt x="169" y="43"/>
                  <a:pt x="103" y="99"/>
                  <a:pt x="62" y="174"/>
                </a:cubicBezTo>
                <a:cubicBezTo>
                  <a:pt x="0" y="290"/>
                  <a:pt x="4" y="438"/>
                  <a:pt x="74" y="570"/>
                </a:cubicBezTo>
                <a:cubicBezTo>
                  <a:pt x="105" y="628"/>
                  <a:pt x="188" y="709"/>
                  <a:pt x="255" y="747"/>
                </a:cubicBezTo>
                <a:cubicBezTo>
                  <a:pt x="371" y="813"/>
                  <a:pt x="371" y="813"/>
                  <a:pt x="371" y="813"/>
                </a:cubicBezTo>
                <a:lnTo>
                  <a:pt x="313" y="690"/>
                </a:lnTo>
                <a:close/>
              </a:path>
            </a:pathLst>
          </a:custGeom>
          <a:solidFill>
            <a:srgbClr val="ECEDED">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5" name="Freeform 2476"/>
          <p:cNvSpPr>
            <a:spLocks noChangeArrowheads="1"/>
          </p:cNvSpPr>
          <p:nvPr/>
        </p:nvSpPr>
        <p:spPr bwMode="auto">
          <a:xfrm flipH="1">
            <a:off x="4194175" y="2887663"/>
            <a:ext cx="4364038" cy="2851150"/>
          </a:xfrm>
          <a:custGeom>
            <a:avLst/>
            <a:gdLst>
              <a:gd name="T0" fmla="*/ 1123377 w 556"/>
              <a:gd name="T1" fmla="*/ 2474797 h 810"/>
              <a:gd name="T2" fmla="*/ 1126966 w 556"/>
              <a:gd name="T3" fmla="*/ 2069505 h 810"/>
              <a:gd name="T4" fmla="*/ 1478694 w 556"/>
              <a:gd name="T5" fmla="*/ 1743118 h 810"/>
              <a:gd name="T6" fmla="*/ 1956039 w 556"/>
              <a:gd name="T7" fmla="*/ 1025786 h 810"/>
              <a:gd name="T8" fmla="*/ 1690449 w 556"/>
              <a:gd name="T9" fmla="*/ 254653 h 810"/>
              <a:gd name="T10" fmla="*/ 1514585 w 556"/>
              <a:gd name="T11" fmla="*/ 129120 h 810"/>
              <a:gd name="T12" fmla="*/ 872142 w 556"/>
              <a:gd name="T13" fmla="*/ 68147 h 810"/>
              <a:gd name="T14" fmla="*/ 226111 w 556"/>
              <a:gd name="T15" fmla="*/ 624079 h 810"/>
              <a:gd name="T16" fmla="*/ 269180 w 556"/>
              <a:gd name="T17" fmla="*/ 2040811 h 810"/>
              <a:gd name="T18" fmla="*/ 915211 w 556"/>
              <a:gd name="T19" fmla="*/ 2675651 h 810"/>
              <a:gd name="T20" fmla="*/ 1324364 w 556"/>
              <a:gd name="T21" fmla="*/ 2905197 h 810"/>
              <a:gd name="T22" fmla="*/ 1123377 w 556"/>
              <a:gd name="T23" fmla="*/ 2474797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810"/>
              <a:gd name="T38" fmla="*/ 556 w 556"/>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810">
                <a:moveTo>
                  <a:pt x="313" y="690"/>
                </a:moveTo>
                <a:cubicBezTo>
                  <a:pt x="294" y="649"/>
                  <a:pt x="295" y="613"/>
                  <a:pt x="314" y="577"/>
                </a:cubicBezTo>
                <a:cubicBezTo>
                  <a:pt x="332" y="544"/>
                  <a:pt x="366" y="513"/>
                  <a:pt x="412" y="486"/>
                </a:cubicBezTo>
                <a:cubicBezTo>
                  <a:pt x="484" y="445"/>
                  <a:pt x="534" y="370"/>
                  <a:pt x="545" y="286"/>
                </a:cubicBezTo>
                <a:cubicBezTo>
                  <a:pt x="556" y="203"/>
                  <a:pt x="529" y="125"/>
                  <a:pt x="471" y="71"/>
                </a:cubicBezTo>
                <a:cubicBezTo>
                  <a:pt x="456" y="57"/>
                  <a:pt x="439" y="45"/>
                  <a:pt x="422" y="36"/>
                </a:cubicBezTo>
                <a:cubicBezTo>
                  <a:pt x="368" y="5"/>
                  <a:pt x="306" y="0"/>
                  <a:pt x="243" y="19"/>
                </a:cubicBezTo>
                <a:cubicBezTo>
                  <a:pt x="169" y="42"/>
                  <a:pt x="104" y="99"/>
                  <a:pt x="63" y="174"/>
                </a:cubicBezTo>
                <a:cubicBezTo>
                  <a:pt x="0" y="289"/>
                  <a:pt x="5" y="437"/>
                  <a:pt x="75" y="569"/>
                </a:cubicBezTo>
                <a:cubicBezTo>
                  <a:pt x="105" y="627"/>
                  <a:pt x="188" y="708"/>
                  <a:pt x="255" y="746"/>
                </a:cubicBezTo>
                <a:cubicBezTo>
                  <a:pt x="369" y="810"/>
                  <a:pt x="369" y="810"/>
                  <a:pt x="369" y="810"/>
                </a:cubicBezTo>
                <a:lnTo>
                  <a:pt x="313" y="690"/>
                </a:lnTo>
                <a:close/>
              </a:path>
            </a:pathLst>
          </a:custGeom>
          <a:solidFill>
            <a:srgbClr val="EAEBE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6" name="Freeform 2477"/>
          <p:cNvSpPr>
            <a:spLocks noChangeArrowheads="1"/>
          </p:cNvSpPr>
          <p:nvPr/>
        </p:nvSpPr>
        <p:spPr bwMode="auto">
          <a:xfrm flipH="1">
            <a:off x="4200525" y="2887663"/>
            <a:ext cx="4346575" cy="2846387"/>
          </a:xfrm>
          <a:custGeom>
            <a:avLst/>
            <a:gdLst>
              <a:gd name="T0" fmla="*/ 1115966 w 554"/>
              <a:gd name="T1" fmla="*/ 2473971 h 809"/>
              <a:gd name="T2" fmla="*/ 1123142 w 554"/>
              <a:gd name="T3" fmla="*/ 2068813 h 809"/>
              <a:gd name="T4" fmla="*/ 1474797 w 554"/>
              <a:gd name="T5" fmla="*/ 1742536 h 809"/>
              <a:gd name="T6" fmla="*/ 1948455 w 554"/>
              <a:gd name="T7" fmla="*/ 1025443 h 809"/>
              <a:gd name="T8" fmla="*/ 1686508 w 554"/>
              <a:gd name="T9" fmla="*/ 258153 h 809"/>
              <a:gd name="T10" fmla="*/ 1510680 w 554"/>
              <a:gd name="T11" fmla="*/ 129077 h 809"/>
              <a:gd name="T12" fmla="*/ 871960 w 554"/>
              <a:gd name="T13" fmla="*/ 71709 h 809"/>
              <a:gd name="T14" fmla="*/ 222475 w 554"/>
              <a:gd name="T15" fmla="*/ 623871 h 809"/>
              <a:gd name="T16" fmla="*/ 265535 w 554"/>
              <a:gd name="T17" fmla="*/ 2036544 h 809"/>
              <a:gd name="T18" fmla="*/ 911432 w 554"/>
              <a:gd name="T19" fmla="*/ 2671171 h 809"/>
              <a:gd name="T20" fmla="*/ 1316911 w 554"/>
              <a:gd name="T21" fmla="*/ 2900641 h 809"/>
              <a:gd name="T22" fmla="*/ 1115966 w 554"/>
              <a:gd name="T23" fmla="*/ 2473971 h 8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4"/>
              <a:gd name="T37" fmla="*/ 0 h 809"/>
              <a:gd name="T38" fmla="*/ 554 w 554"/>
              <a:gd name="T39" fmla="*/ 809 h 8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4" h="809">
                <a:moveTo>
                  <a:pt x="311" y="690"/>
                </a:moveTo>
                <a:cubicBezTo>
                  <a:pt x="293" y="650"/>
                  <a:pt x="293" y="613"/>
                  <a:pt x="313" y="577"/>
                </a:cubicBezTo>
                <a:cubicBezTo>
                  <a:pt x="331" y="544"/>
                  <a:pt x="365" y="512"/>
                  <a:pt x="411" y="486"/>
                </a:cubicBezTo>
                <a:cubicBezTo>
                  <a:pt x="483" y="445"/>
                  <a:pt x="532" y="370"/>
                  <a:pt x="543" y="286"/>
                </a:cubicBezTo>
                <a:cubicBezTo>
                  <a:pt x="554" y="203"/>
                  <a:pt x="527" y="125"/>
                  <a:pt x="470" y="72"/>
                </a:cubicBezTo>
                <a:cubicBezTo>
                  <a:pt x="454" y="58"/>
                  <a:pt x="438" y="46"/>
                  <a:pt x="421" y="36"/>
                </a:cubicBezTo>
                <a:cubicBezTo>
                  <a:pt x="366" y="6"/>
                  <a:pt x="305" y="0"/>
                  <a:pt x="243" y="20"/>
                </a:cubicBezTo>
                <a:cubicBezTo>
                  <a:pt x="169" y="43"/>
                  <a:pt x="103" y="99"/>
                  <a:pt x="62" y="174"/>
                </a:cubicBezTo>
                <a:cubicBezTo>
                  <a:pt x="0" y="289"/>
                  <a:pt x="4" y="436"/>
                  <a:pt x="74" y="568"/>
                </a:cubicBezTo>
                <a:cubicBezTo>
                  <a:pt x="105" y="626"/>
                  <a:pt x="187" y="707"/>
                  <a:pt x="254" y="745"/>
                </a:cubicBezTo>
                <a:cubicBezTo>
                  <a:pt x="367" y="809"/>
                  <a:pt x="367" y="809"/>
                  <a:pt x="367" y="809"/>
                </a:cubicBezTo>
                <a:lnTo>
                  <a:pt x="311" y="690"/>
                </a:lnTo>
                <a:close/>
              </a:path>
            </a:pathLst>
          </a:custGeom>
          <a:solidFill>
            <a:srgbClr val="E9EAE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7" name="Freeform 2478"/>
          <p:cNvSpPr>
            <a:spLocks noChangeArrowheads="1"/>
          </p:cNvSpPr>
          <p:nvPr/>
        </p:nvSpPr>
        <p:spPr bwMode="auto">
          <a:xfrm flipH="1">
            <a:off x="4200525" y="2889250"/>
            <a:ext cx="4346575" cy="2841625"/>
          </a:xfrm>
          <a:custGeom>
            <a:avLst/>
            <a:gdLst>
              <a:gd name="T0" fmla="*/ 1115966 w 554"/>
              <a:gd name="T1" fmla="*/ 2471321 h 807"/>
              <a:gd name="T2" fmla="*/ 1119555 w 554"/>
              <a:gd name="T3" fmla="*/ 2066010 h 807"/>
              <a:gd name="T4" fmla="*/ 1474798 w 554"/>
              <a:gd name="T5" fmla="*/ 1736022 h 807"/>
              <a:gd name="T6" fmla="*/ 1948456 w 554"/>
              <a:gd name="T7" fmla="*/ 1022244 h 807"/>
              <a:gd name="T8" fmla="*/ 1682920 w 554"/>
              <a:gd name="T9" fmla="*/ 254664 h 807"/>
              <a:gd name="T10" fmla="*/ 1510681 w 554"/>
              <a:gd name="T11" fmla="*/ 129126 h 807"/>
              <a:gd name="T12" fmla="*/ 871961 w 554"/>
              <a:gd name="T13" fmla="*/ 68150 h 807"/>
              <a:gd name="T14" fmla="*/ 226064 w 554"/>
              <a:gd name="T15" fmla="*/ 620520 h 807"/>
              <a:gd name="T16" fmla="*/ 269124 w 554"/>
              <a:gd name="T17" fmla="*/ 2033729 h 807"/>
              <a:gd name="T18" fmla="*/ 911432 w 554"/>
              <a:gd name="T19" fmla="*/ 2668596 h 807"/>
              <a:gd name="T20" fmla="*/ 1313324 w 554"/>
              <a:gd name="T21" fmla="*/ 2894566 h 807"/>
              <a:gd name="T22" fmla="*/ 1115966 w 554"/>
              <a:gd name="T23" fmla="*/ 2471321 h 8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4"/>
              <a:gd name="T37" fmla="*/ 0 h 807"/>
              <a:gd name="T38" fmla="*/ 554 w 554"/>
              <a:gd name="T39" fmla="*/ 807 h 8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4" h="807">
                <a:moveTo>
                  <a:pt x="311" y="689"/>
                </a:moveTo>
                <a:cubicBezTo>
                  <a:pt x="292" y="649"/>
                  <a:pt x="292" y="612"/>
                  <a:pt x="312" y="576"/>
                </a:cubicBezTo>
                <a:cubicBezTo>
                  <a:pt x="330" y="543"/>
                  <a:pt x="365" y="511"/>
                  <a:pt x="411" y="484"/>
                </a:cubicBezTo>
                <a:cubicBezTo>
                  <a:pt x="482" y="443"/>
                  <a:pt x="532" y="369"/>
                  <a:pt x="543" y="285"/>
                </a:cubicBezTo>
                <a:cubicBezTo>
                  <a:pt x="554" y="203"/>
                  <a:pt x="527" y="125"/>
                  <a:pt x="469" y="71"/>
                </a:cubicBezTo>
                <a:cubicBezTo>
                  <a:pt x="454" y="57"/>
                  <a:pt x="438" y="45"/>
                  <a:pt x="421" y="36"/>
                </a:cubicBezTo>
                <a:cubicBezTo>
                  <a:pt x="366" y="5"/>
                  <a:pt x="305" y="0"/>
                  <a:pt x="243" y="19"/>
                </a:cubicBezTo>
                <a:cubicBezTo>
                  <a:pt x="169" y="42"/>
                  <a:pt x="103" y="98"/>
                  <a:pt x="63" y="173"/>
                </a:cubicBezTo>
                <a:cubicBezTo>
                  <a:pt x="0" y="288"/>
                  <a:pt x="5" y="435"/>
                  <a:pt x="75" y="567"/>
                </a:cubicBezTo>
                <a:cubicBezTo>
                  <a:pt x="105" y="625"/>
                  <a:pt x="188" y="706"/>
                  <a:pt x="254" y="744"/>
                </a:cubicBezTo>
                <a:cubicBezTo>
                  <a:pt x="366" y="807"/>
                  <a:pt x="366" y="807"/>
                  <a:pt x="366" y="807"/>
                </a:cubicBezTo>
                <a:lnTo>
                  <a:pt x="311" y="689"/>
                </a:lnTo>
                <a:close/>
              </a:path>
            </a:pathLst>
          </a:custGeom>
          <a:solidFill>
            <a:srgbClr val="E7E8E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8" name="Freeform 2479"/>
          <p:cNvSpPr>
            <a:spLocks noChangeArrowheads="1"/>
          </p:cNvSpPr>
          <p:nvPr/>
        </p:nvSpPr>
        <p:spPr bwMode="auto">
          <a:xfrm flipH="1">
            <a:off x="4210050" y="2889250"/>
            <a:ext cx="4330700" cy="2838450"/>
          </a:xfrm>
          <a:custGeom>
            <a:avLst/>
            <a:gdLst>
              <a:gd name="T0" fmla="*/ 1112144 w 552"/>
              <a:gd name="T1" fmla="*/ 2471788 h 806"/>
              <a:gd name="T2" fmla="*/ 1115732 w 552"/>
              <a:gd name="T3" fmla="*/ 2066401 h 806"/>
              <a:gd name="T4" fmla="*/ 1470900 w 552"/>
              <a:gd name="T5" fmla="*/ 1736351 h 806"/>
              <a:gd name="T6" fmla="*/ 1940871 w 552"/>
              <a:gd name="T7" fmla="*/ 1022438 h 806"/>
              <a:gd name="T8" fmla="*/ 1678979 w 552"/>
              <a:gd name="T9" fmla="*/ 254713 h 806"/>
              <a:gd name="T10" fmla="*/ 1506776 w 552"/>
              <a:gd name="T11" fmla="*/ 129150 h 806"/>
              <a:gd name="T12" fmla="*/ 868190 w 552"/>
              <a:gd name="T13" fmla="*/ 71750 h 806"/>
              <a:gd name="T14" fmla="*/ 222429 w 552"/>
              <a:gd name="T15" fmla="*/ 620638 h 806"/>
              <a:gd name="T16" fmla="*/ 265480 w 552"/>
              <a:gd name="T17" fmla="*/ 2034113 h 806"/>
              <a:gd name="T18" fmla="*/ 911241 w 552"/>
              <a:gd name="T19" fmla="*/ 2665513 h 806"/>
              <a:gd name="T20" fmla="*/ 1305872 w 552"/>
              <a:gd name="T21" fmla="*/ 2891526 h 806"/>
              <a:gd name="T22" fmla="*/ 1112144 w 552"/>
              <a:gd name="T23" fmla="*/ 2471788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806"/>
              <a:gd name="T38" fmla="*/ 552 w 55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806">
                <a:moveTo>
                  <a:pt x="310" y="689"/>
                </a:moveTo>
                <a:cubicBezTo>
                  <a:pt x="291" y="649"/>
                  <a:pt x="291" y="612"/>
                  <a:pt x="311" y="576"/>
                </a:cubicBezTo>
                <a:cubicBezTo>
                  <a:pt x="329" y="542"/>
                  <a:pt x="363" y="511"/>
                  <a:pt x="410" y="484"/>
                </a:cubicBezTo>
                <a:cubicBezTo>
                  <a:pt x="481" y="443"/>
                  <a:pt x="530" y="368"/>
                  <a:pt x="541" y="285"/>
                </a:cubicBezTo>
                <a:cubicBezTo>
                  <a:pt x="552" y="203"/>
                  <a:pt x="525" y="125"/>
                  <a:pt x="468" y="71"/>
                </a:cubicBezTo>
                <a:cubicBezTo>
                  <a:pt x="453" y="57"/>
                  <a:pt x="437" y="46"/>
                  <a:pt x="420" y="36"/>
                </a:cubicBezTo>
                <a:cubicBezTo>
                  <a:pt x="365" y="6"/>
                  <a:pt x="304" y="0"/>
                  <a:pt x="242" y="20"/>
                </a:cubicBezTo>
                <a:cubicBezTo>
                  <a:pt x="168" y="43"/>
                  <a:pt x="103" y="99"/>
                  <a:pt x="62" y="173"/>
                </a:cubicBezTo>
                <a:cubicBezTo>
                  <a:pt x="0" y="288"/>
                  <a:pt x="4" y="435"/>
                  <a:pt x="74" y="567"/>
                </a:cubicBezTo>
                <a:cubicBezTo>
                  <a:pt x="105" y="625"/>
                  <a:pt x="187" y="705"/>
                  <a:pt x="254" y="743"/>
                </a:cubicBezTo>
                <a:cubicBezTo>
                  <a:pt x="364" y="806"/>
                  <a:pt x="364" y="806"/>
                  <a:pt x="364" y="806"/>
                </a:cubicBezTo>
                <a:lnTo>
                  <a:pt x="310" y="689"/>
                </a:lnTo>
                <a:close/>
              </a:path>
            </a:pathLst>
          </a:custGeom>
          <a:solidFill>
            <a:srgbClr val="E6E7E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69" name="Freeform 2480"/>
          <p:cNvSpPr>
            <a:spLocks noChangeArrowheads="1"/>
          </p:cNvSpPr>
          <p:nvPr/>
        </p:nvSpPr>
        <p:spPr bwMode="auto">
          <a:xfrm flipH="1">
            <a:off x="4210050" y="2892425"/>
            <a:ext cx="4330700" cy="2828925"/>
          </a:xfrm>
          <a:custGeom>
            <a:avLst/>
            <a:gdLst>
              <a:gd name="T0" fmla="*/ 1108555 w 552"/>
              <a:gd name="T1" fmla="*/ 2471904 h 803"/>
              <a:gd name="T2" fmla="*/ 1112143 w 552"/>
              <a:gd name="T3" fmla="*/ 2059322 h 803"/>
              <a:gd name="T4" fmla="*/ 1470899 w 552"/>
              <a:gd name="T5" fmla="*/ 1729256 h 803"/>
              <a:gd name="T6" fmla="*/ 1940869 w 552"/>
              <a:gd name="T7" fmla="*/ 1018898 h 803"/>
              <a:gd name="T8" fmla="*/ 1678977 w 552"/>
              <a:gd name="T9" fmla="*/ 254724 h 803"/>
              <a:gd name="T10" fmla="*/ 1503187 w 552"/>
              <a:gd name="T11" fmla="*/ 129156 h 803"/>
              <a:gd name="T12" fmla="*/ 868189 w 552"/>
              <a:gd name="T13" fmla="*/ 68166 h 803"/>
              <a:gd name="T14" fmla="*/ 226016 w 552"/>
              <a:gd name="T15" fmla="*/ 620667 h 803"/>
              <a:gd name="T16" fmla="*/ 269067 w 552"/>
              <a:gd name="T17" fmla="*/ 2030621 h 803"/>
              <a:gd name="T18" fmla="*/ 911240 w 552"/>
              <a:gd name="T19" fmla="*/ 2662050 h 803"/>
              <a:gd name="T20" fmla="*/ 1302284 w 552"/>
              <a:gd name="T21" fmla="*/ 2880898 h 803"/>
              <a:gd name="T22" fmla="*/ 1108555 w 552"/>
              <a:gd name="T23" fmla="*/ 2471904 h 8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803"/>
              <a:gd name="T38" fmla="*/ 552 w 552"/>
              <a:gd name="T39" fmla="*/ 803 h 8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803">
                <a:moveTo>
                  <a:pt x="309" y="689"/>
                </a:moveTo>
                <a:cubicBezTo>
                  <a:pt x="290" y="648"/>
                  <a:pt x="290" y="611"/>
                  <a:pt x="310" y="574"/>
                </a:cubicBezTo>
                <a:cubicBezTo>
                  <a:pt x="329" y="541"/>
                  <a:pt x="363" y="509"/>
                  <a:pt x="410" y="482"/>
                </a:cubicBezTo>
                <a:cubicBezTo>
                  <a:pt x="481" y="441"/>
                  <a:pt x="530" y="367"/>
                  <a:pt x="541" y="284"/>
                </a:cubicBezTo>
                <a:cubicBezTo>
                  <a:pt x="552" y="202"/>
                  <a:pt x="525" y="124"/>
                  <a:pt x="468" y="71"/>
                </a:cubicBezTo>
                <a:cubicBezTo>
                  <a:pt x="452" y="57"/>
                  <a:pt x="436" y="45"/>
                  <a:pt x="419" y="36"/>
                </a:cubicBezTo>
                <a:cubicBezTo>
                  <a:pt x="365" y="6"/>
                  <a:pt x="304" y="0"/>
                  <a:pt x="242" y="19"/>
                </a:cubicBezTo>
                <a:cubicBezTo>
                  <a:pt x="169" y="42"/>
                  <a:pt x="103" y="98"/>
                  <a:pt x="63" y="173"/>
                </a:cubicBezTo>
                <a:cubicBezTo>
                  <a:pt x="0" y="287"/>
                  <a:pt x="5" y="434"/>
                  <a:pt x="75" y="566"/>
                </a:cubicBezTo>
                <a:cubicBezTo>
                  <a:pt x="105" y="623"/>
                  <a:pt x="187" y="704"/>
                  <a:pt x="254" y="742"/>
                </a:cubicBezTo>
                <a:cubicBezTo>
                  <a:pt x="363" y="803"/>
                  <a:pt x="363" y="803"/>
                  <a:pt x="363" y="803"/>
                </a:cubicBezTo>
                <a:lnTo>
                  <a:pt x="309" y="689"/>
                </a:lnTo>
                <a:close/>
              </a:path>
            </a:pathLst>
          </a:custGeom>
          <a:solidFill>
            <a:srgbClr val="E4E5E6">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0" name="Freeform 2481"/>
          <p:cNvSpPr>
            <a:spLocks noChangeArrowheads="1"/>
          </p:cNvSpPr>
          <p:nvPr/>
        </p:nvSpPr>
        <p:spPr bwMode="auto">
          <a:xfrm flipH="1">
            <a:off x="4217988" y="2892425"/>
            <a:ext cx="4313237" cy="2825750"/>
          </a:xfrm>
          <a:custGeom>
            <a:avLst/>
            <a:gdLst>
              <a:gd name="T0" fmla="*/ 1104734 w 550"/>
              <a:gd name="T1" fmla="*/ 2472376 h 802"/>
              <a:gd name="T2" fmla="*/ 1108321 w 550"/>
              <a:gd name="T3" fmla="*/ 2059715 h 802"/>
              <a:gd name="T4" fmla="*/ 1463414 w 550"/>
              <a:gd name="T5" fmla="*/ 1729587 h 802"/>
              <a:gd name="T6" fmla="*/ 1933285 w 550"/>
              <a:gd name="T7" fmla="*/ 1019093 h 802"/>
              <a:gd name="T8" fmla="*/ 1671449 w 550"/>
              <a:gd name="T9" fmla="*/ 254773 h 802"/>
              <a:gd name="T10" fmla="*/ 1499282 w 550"/>
              <a:gd name="T11" fmla="*/ 129181 h 802"/>
              <a:gd name="T12" fmla="*/ 864419 w 550"/>
              <a:gd name="T13" fmla="*/ 71767 h 802"/>
              <a:gd name="T14" fmla="*/ 222382 w 550"/>
              <a:gd name="T15" fmla="*/ 620785 h 802"/>
              <a:gd name="T16" fmla="*/ 265423 w 550"/>
              <a:gd name="T17" fmla="*/ 2027420 h 802"/>
              <a:gd name="T18" fmla="*/ 907460 w 550"/>
              <a:gd name="T19" fmla="*/ 2658970 h 802"/>
              <a:gd name="T20" fmla="*/ 1291248 w 550"/>
              <a:gd name="T21" fmla="*/ 2877860 h 802"/>
              <a:gd name="T22" fmla="*/ 1104734 w 550"/>
              <a:gd name="T23" fmla="*/ 2472376 h 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0"/>
              <a:gd name="T37" fmla="*/ 0 h 802"/>
              <a:gd name="T38" fmla="*/ 550 w 550"/>
              <a:gd name="T39" fmla="*/ 802 h 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0" h="802">
                <a:moveTo>
                  <a:pt x="308" y="689"/>
                </a:moveTo>
                <a:cubicBezTo>
                  <a:pt x="288" y="648"/>
                  <a:pt x="289" y="611"/>
                  <a:pt x="309" y="574"/>
                </a:cubicBezTo>
                <a:cubicBezTo>
                  <a:pt x="327" y="541"/>
                  <a:pt x="362" y="509"/>
                  <a:pt x="408" y="482"/>
                </a:cubicBezTo>
                <a:cubicBezTo>
                  <a:pt x="479" y="441"/>
                  <a:pt x="528" y="367"/>
                  <a:pt x="539" y="284"/>
                </a:cubicBezTo>
                <a:cubicBezTo>
                  <a:pt x="550" y="202"/>
                  <a:pt x="523" y="125"/>
                  <a:pt x="466" y="71"/>
                </a:cubicBezTo>
                <a:cubicBezTo>
                  <a:pt x="451" y="57"/>
                  <a:pt x="435" y="45"/>
                  <a:pt x="418" y="36"/>
                </a:cubicBezTo>
                <a:cubicBezTo>
                  <a:pt x="364" y="6"/>
                  <a:pt x="303" y="0"/>
                  <a:pt x="241" y="20"/>
                </a:cubicBezTo>
                <a:cubicBezTo>
                  <a:pt x="168" y="43"/>
                  <a:pt x="103" y="98"/>
                  <a:pt x="62" y="173"/>
                </a:cubicBezTo>
                <a:cubicBezTo>
                  <a:pt x="0" y="287"/>
                  <a:pt x="4" y="434"/>
                  <a:pt x="74" y="565"/>
                </a:cubicBezTo>
                <a:cubicBezTo>
                  <a:pt x="105" y="623"/>
                  <a:pt x="187" y="703"/>
                  <a:pt x="253" y="741"/>
                </a:cubicBezTo>
                <a:cubicBezTo>
                  <a:pt x="360" y="802"/>
                  <a:pt x="360" y="802"/>
                  <a:pt x="360" y="802"/>
                </a:cubicBezTo>
                <a:lnTo>
                  <a:pt x="308" y="689"/>
                </a:lnTo>
                <a:close/>
              </a:path>
            </a:pathLst>
          </a:custGeom>
          <a:solidFill>
            <a:srgbClr val="E3E4E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1" name="Freeform 2482"/>
          <p:cNvSpPr>
            <a:spLocks noChangeArrowheads="1"/>
          </p:cNvSpPr>
          <p:nvPr/>
        </p:nvSpPr>
        <p:spPr bwMode="auto">
          <a:xfrm flipH="1">
            <a:off x="4217988" y="2897188"/>
            <a:ext cx="4306887" cy="2816225"/>
          </a:xfrm>
          <a:custGeom>
            <a:avLst/>
            <a:gdLst>
              <a:gd name="T0" fmla="*/ 1097867 w 549"/>
              <a:gd name="T1" fmla="*/ 2467124 h 800"/>
              <a:gd name="T2" fmla="*/ 1101454 w 549"/>
              <a:gd name="T3" fmla="*/ 2054741 h 800"/>
              <a:gd name="T4" fmla="*/ 1460234 w 549"/>
              <a:gd name="T5" fmla="*/ 1721249 h 800"/>
              <a:gd name="T6" fmla="*/ 1930236 w 549"/>
              <a:gd name="T7" fmla="*/ 1014820 h 800"/>
              <a:gd name="T8" fmla="*/ 1668327 w 549"/>
              <a:gd name="T9" fmla="*/ 254601 h 800"/>
              <a:gd name="T10" fmla="*/ 1496112 w 549"/>
              <a:gd name="T11" fmla="*/ 129094 h 800"/>
              <a:gd name="T12" fmla="*/ 861072 w 549"/>
              <a:gd name="T13" fmla="*/ 68133 h 800"/>
              <a:gd name="T14" fmla="*/ 222444 w 549"/>
              <a:gd name="T15" fmla="*/ 616781 h 800"/>
              <a:gd name="T16" fmla="*/ 265497 w 549"/>
              <a:gd name="T17" fmla="*/ 2022468 h 800"/>
              <a:gd name="T18" fmla="*/ 907713 w 549"/>
              <a:gd name="T19" fmla="*/ 2653593 h 800"/>
              <a:gd name="T20" fmla="*/ 1284432 w 549"/>
              <a:gd name="T21" fmla="*/ 2868749 h 800"/>
              <a:gd name="T22" fmla="*/ 1097867 w 549"/>
              <a:gd name="T23" fmla="*/ 2467124 h 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9"/>
              <a:gd name="T37" fmla="*/ 0 h 800"/>
              <a:gd name="T38" fmla="*/ 549 w 549"/>
              <a:gd name="T39" fmla="*/ 800 h 8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9" h="800">
                <a:moveTo>
                  <a:pt x="306" y="688"/>
                </a:moveTo>
                <a:cubicBezTo>
                  <a:pt x="287" y="647"/>
                  <a:pt x="287" y="610"/>
                  <a:pt x="307" y="573"/>
                </a:cubicBezTo>
                <a:cubicBezTo>
                  <a:pt x="326" y="539"/>
                  <a:pt x="360" y="507"/>
                  <a:pt x="407" y="480"/>
                </a:cubicBezTo>
                <a:cubicBezTo>
                  <a:pt x="478" y="440"/>
                  <a:pt x="527" y="366"/>
                  <a:pt x="538" y="283"/>
                </a:cubicBezTo>
                <a:cubicBezTo>
                  <a:pt x="549" y="201"/>
                  <a:pt x="522" y="124"/>
                  <a:pt x="465" y="71"/>
                </a:cubicBezTo>
                <a:cubicBezTo>
                  <a:pt x="450" y="57"/>
                  <a:pt x="434" y="45"/>
                  <a:pt x="417" y="36"/>
                </a:cubicBezTo>
                <a:cubicBezTo>
                  <a:pt x="363" y="6"/>
                  <a:pt x="302" y="0"/>
                  <a:pt x="240" y="19"/>
                </a:cubicBezTo>
                <a:cubicBezTo>
                  <a:pt x="167" y="42"/>
                  <a:pt x="102" y="98"/>
                  <a:pt x="62" y="172"/>
                </a:cubicBezTo>
                <a:cubicBezTo>
                  <a:pt x="0" y="286"/>
                  <a:pt x="4" y="433"/>
                  <a:pt x="74" y="564"/>
                </a:cubicBezTo>
                <a:cubicBezTo>
                  <a:pt x="104" y="622"/>
                  <a:pt x="186" y="702"/>
                  <a:pt x="253" y="740"/>
                </a:cubicBezTo>
                <a:cubicBezTo>
                  <a:pt x="358" y="800"/>
                  <a:pt x="358" y="800"/>
                  <a:pt x="358" y="800"/>
                </a:cubicBezTo>
                <a:lnTo>
                  <a:pt x="306" y="688"/>
                </a:lnTo>
                <a:close/>
              </a:path>
            </a:pathLst>
          </a:custGeom>
          <a:solidFill>
            <a:srgbClr val="E1E3E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2" name="Freeform 2483"/>
          <p:cNvSpPr>
            <a:spLocks noChangeArrowheads="1"/>
          </p:cNvSpPr>
          <p:nvPr/>
        </p:nvSpPr>
        <p:spPr bwMode="auto">
          <a:xfrm flipH="1">
            <a:off x="4224338" y="2897188"/>
            <a:ext cx="4300537" cy="2808287"/>
          </a:xfrm>
          <a:custGeom>
            <a:avLst/>
            <a:gdLst>
              <a:gd name="T0" fmla="*/ 1098175 w 548"/>
              <a:gd name="T1" fmla="*/ 2466759 h 798"/>
              <a:gd name="T2" fmla="*/ 1101764 w 548"/>
              <a:gd name="T3" fmla="*/ 2054438 h 798"/>
              <a:gd name="T4" fmla="*/ 1460644 w 548"/>
              <a:gd name="T5" fmla="*/ 1720995 h 798"/>
              <a:gd name="T6" fmla="*/ 1927189 w 548"/>
              <a:gd name="T7" fmla="*/ 1014670 h 798"/>
              <a:gd name="T8" fmla="*/ 1665206 w 548"/>
              <a:gd name="T9" fmla="*/ 254564 h 798"/>
              <a:gd name="T10" fmla="*/ 1492944 w 548"/>
              <a:gd name="T11" fmla="*/ 129075 h 798"/>
              <a:gd name="T12" fmla="*/ 861314 w 548"/>
              <a:gd name="T13" fmla="*/ 71708 h 798"/>
              <a:gd name="T14" fmla="*/ 222506 w 548"/>
              <a:gd name="T15" fmla="*/ 616690 h 798"/>
              <a:gd name="T16" fmla="*/ 265572 w 548"/>
              <a:gd name="T17" fmla="*/ 2022169 h 798"/>
              <a:gd name="T18" fmla="*/ 907968 w 548"/>
              <a:gd name="T19" fmla="*/ 2649615 h 798"/>
              <a:gd name="T20" fmla="*/ 1281204 w 548"/>
              <a:gd name="T21" fmla="*/ 2861154 h 798"/>
              <a:gd name="T22" fmla="*/ 1098175 w 548"/>
              <a:gd name="T23" fmla="*/ 2466759 h 7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8"/>
              <a:gd name="T37" fmla="*/ 0 h 798"/>
              <a:gd name="T38" fmla="*/ 548 w 548"/>
              <a:gd name="T39" fmla="*/ 798 h 7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8" h="798">
                <a:moveTo>
                  <a:pt x="306" y="688"/>
                </a:moveTo>
                <a:cubicBezTo>
                  <a:pt x="286" y="647"/>
                  <a:pt x="287" y="609"/>
                  <a:pt x="307" y="573"/>
                </a:cubicBezTo>
                <a:cubicBezTo>
                  <a:pt x="325" y="539"/>
                  <a:pt x="360" y="507"/>
                  <a:pt x="407" y="480"/>
                </a:cubicBezTo>
                <a:cubicBezTo>
                  <a:pt x="478" y="439"/>
                  <a:pt x="526" y="366"/>
                  <a:pt x="537" y="283"/>
                </a:cubicBezTo>
                <a:cubicBezTo>
                  <a:pt x="548" y="201"/>
                  <a:pt x="521" y="124"/>
                  <a:pt x="464" y="71"/>
                </a:cubicBezTo>
                <a:cubicBezTo>
                  <a:pt x="449" y="57"/>
                  <a:pt x="433" y="45"/>
                  <a:pt x="416" y="36"/>
                </a:cubicBezTo>
                <a:cubicBezTo>
                  <a:pt x="363" y="6"/>
                  <a:pt x="302" y="0"/>
                  <a:pt x="240" y="20"/>
                </a:cubicBezTo>
                <a:cubicBezTo>
                  <a:pt x="167" y="42"/>
                  <a:pt x="102" y="98"/>
                  <a:pt x="62" y="172"/>
                </a:cubicBezTo>
                <a:cubicBezTo>
                  <a:pt x="0" y="287"/>
                  <a:pt x="5" y="433"/>
                  <a:pt x="74" y="564"/>
                </a:cubicBezTo>
                <a:cubicBezTo>
                  <a:pt x="104" y="621"/>
                  <a:pt x="186" y="702"/>
                  <a:pt x="253" y="739"/>
                </a:cubicBezTo>
                <a:cubicBezTo>
                  <a:pt x="357" y="798"/>
                  <a:pt x="357" y="798"/>
                  <a:pt x="357" y="798"/>
                </a:cubicBezTo>
                <a:lnTo>
                  <a:pt x="306" y="688"/>
                </a:lnTo>
                <a:close/>
              </a:path>
            </a:pathLst>
          </a:custGeom>
          <a:solidFill>
            <a:srgbClr val="E0E1E2">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3" name="Freeform 2484"/>
          <p:cNvSpPr>
            <a:spLocks noChangeArrowheads="1"/>
          </p:cNvSpPr>
          <p:nvPr/>
        </p:nvSpPr>
        <p:spPr bwMode="auto">
          <a:xfrm flipH="1">
            <a:off x="4233863" y="2900363"/>
            <a:ext cx="4284662" cy="2801937"/>
          </a:xfrm>
          <a:custGeom>
            <a:avLst/>
            <a:gdLst>
              <a:gd name="T0" fmla="*/ 1090766 w 546"/>
              <a:gd name="T1" fmla="*/ 2467708 h 796"/>
              <a:gd name="T2" fmla="*/ 1097942 w 546"/>
              <a:gd name="T3" fmla="*/ 2048054 h 796"/>
              <a:gd name="T4" fmla="*/ 1456747 w 546"/>
              <a:gd name="T5" fmla="*/ 1718070 h 796"/>
              <a:gd name="T6" fmla="*/ 1923193 w 546"/>
              <a:gd name="T7" fmla="*/ 1011473 h 796"/>
              <a:gd name="T8" fmla="*/ 1661265 w 546"/>
              <a:gd name="T9" fmla="*/ 251075 h 796"/>
              <a:gd name="T10" fmla="*/ 1489039 w 546"/>
              <a:gd name="T11" fmla="*/ 125537 h 796"/>
              <a:gd name="T12" fmla="*/ 861131 w 546"/>
              <a:gd name="T13" fmla="*/ 68149 h 796"/>
              <a:gd name="T14" fmla="*/ 222459 w 546"/>
              <a:gd name="T15" fmla="*/ 616927 h 796"/>
              <a:gd name="T16" fmla="*/ 261927 w 546"/>
              <a:gd name="T17" fmla="*/ 2019360 h 796"/>
              <a:gd name="T18" fmla="*/ 904188 w 546"/>
              <a:gd name="T19" fmla="*/ 2647047 h 796"/>
              <a:gd name="T20" fmla="*/ 1273756 w 546"/>
              <a:gd name="T21" fmla="*/ 2855081 h 796"/>
              <a:gd name="T22" fmla="*/ 1090766 w 546"/>
              <a:gd name="T23" fmla="*/ 2467708 h 7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6"/>
              <a:gd name="T37" fmla="*/ 0 h 796"/>
              <a:gd name="T38" fmla="*/ 546 w 546"/>
              <a:gd name="T39" fmla="*/ 796 h 7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6" h="796">
                <a:moveTo>
                  <a:pt x="304" y="688"/>
                </a:moveTo>
                <a:cubicBezTo>
                  <a:pt x="285" y="646"/>
                  <a:pt x="285" y="608"/>
                  <a:pt x="306" y="571"/>
                </a:cubicBezTo>
                <a:cubicBezTo>
                  <a:pt x="324" y="538"/>
                  <a:pt x="359" y="506"/>
                  <a:pt x="406" y="479"/>
                </a:cubicBezTo>
                <a:cubicBezTo>
                  <a:pt x="476" y="438"/>
                  <a:pt x="525" y="364"/>
                  <a:pt x="536" y="282"/>
                </a:cubicBezTo>
                <a:cubicBezTo>
                  <a:pt x="546" y="200"/>
                  <a:pt x="520" y="123"/>
                  <a:pt x="463" y="70"/>
                </a:cubicBezTo>
                <a:cubicBezTo>
                  <a:pt x="448" y="57"/>
                  <a:pt x="432" y="45"/>
                  <a:pt x="415" y="35"/>
                </a:cubicBezTo>
                <a:cubicBezTo>
                  <a:pt x="362" y="6"/>
                  <a:pt x="301" y="0"/>
                  <a:pt x="240" y="19"/>
                </a:cubicBezTo>
                <a:cubicBezTo>
                  <a:pt x="167" y="42"/>
                  <a:pt x="102" y="97"/>
                  <a:pt x="62" y="172"/>
                </a:cubicBezTo>
                <a:cubicBezTo>
                  <a:pt x="0" y="286"/>
                  <a:pt x="4" y="432"/>
                  <a:pt x="73" y="563"/>
                </a:cubicBezTo>
                <a:cubicBezTo>
                  <a:pt x="104" y="620"/>
                  <a:pt x="186" y="700"/>
                  <a:pt x="252" y="738"/>
                </a:cubicBezTo>
                <a:cubicBezTo>
                  <a:pt x="355" y="796"/>
                  <a:pt x="355" y="796"/>
                  <a:pt x="355" y="796"/>
                </a:cubicBezTo>
                <a:lnTo>
                  <a:pt x="304" y="688"/>
                </a:lnTo>
                <a:close/>
              </a:path>
            </a:pathLst>
          </a:custGeom>
          <a:solidFill>
            <a:srgbClr val="DEE0E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4" name="Freeform 2485"/>
          <p:cNvSpPr>
            <a:spLocks noChangeArrowheads="1"/>
          </p:cNvSpPr>
          <p:nvPr/>
        </p:nvSpPr>
        <p:spPr bwMode="auto">
          <a:xfrm flipH="1">
            <a:off x="4233863" y="2903538"/>
            <a:ext cx="4284662" cy="2795587"/>
          </a:xfrm>
          <a:custGeom>
            <a:avLst/>
            <a:gdLst>
              <a:gd name="T0" fmla="*/ 1090765 w 546"/>
              <a:gd name="T1" fmla="*/ 2465070 h 794"/>
              <a:gd name="T2" fmla="*/ 1094353 w 546"/>
              <a:gd name="T3" fmla="*/ 2045255 h 794"/>
              <a:gd name="T4" fmla="*/ 1453158 w 546"/>
              <a:gd name="T5" fmla="*/ 1711555 h 794"/>
              <a:gd name="T6" fmla="*/ 1919604 w 546"/>
              <a:gd name="T7" fmla="*/ 1004687 h 794"/>
              <a:gd name="T8" fmla="*/ 1661264 w 546"/>
              <a:gd name="T9" fmla="*/ 251172 h 794"/>
              <a:gd name="T10" fmla="*/ 1489038 w 546"/>
              <a:gd name="T11" fmla="*/ 125586 h 794"/>
              <a:gd name="T12" fmla="*/ 861131 w 546"/>
              <a:gd name="T13" fmla="*/ 68175 h 794"/>
              <a:gd name="T14" fmla="*/ 222459 w 546"/>
              <a:gd name="T15" fmla="*/ 613576 h 794"/>
              <a:gd name="T16" fmla="*/ 265515 w 546"/>
              <a:gd name="T17" fmla="*/ 2012961 h 794"/>
              <a:gd name="T18" fmla="*/ 904187 w 546"/>
              <a:gd name="T19" fmla="*/ 2640890 h 794"/>
              <a:gd name="T20" fmla="*/ 1270168 w 546"/>
              <a:gd name="T21" fmla="*/ 2849004 h 794"/>
              <a:gd name="T22" fmla="*/ 1090765 w 546"/>
              <a:gd name="T23" fmla="*/ 2465070 h 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6"/>
              <a:gd name="T37" fmla="*/ 0 h 794"/>
              <a:gd name="T38" fmla="*/ 546 w 546"/>
              <a:gd name="T39" fmla="*/ 794 h 7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6" h="794">
                <a:moveTo>
                  <a:pt x="304" y="687"/>
                </a:moveTo>
                <a:cubicBezTo>
                  <a:pt x="284" y="645"/>
                  <a:pt x="285" y="607"/>
                  <a:pt x="305" y="570"/>
                </a:cubicBezTo>
                <a:cubicBezTo>
                  <a:pt x="324" y="536"/>
                  <a:pt x="358" y="504"/>
                  <a:pt x="405" y="477"/>
                </a:cubicBezTo>
                <a:cubicBezTo>
                  <a:pt x="476" y="437"/>
                  <a:pt x="524" y="363"/>
                  <a:pt x="535" y="280"/>
                </a:cubicBezTo>
                <a:cubicBezTo>
                  <a:pt x="546" y="199"/>
                  <a:pt x="519" y="123"/>
                  <a:pt x="463" y="70"/>
                </a:cubicBezTo>
                <a:cubicBezTo>
                  <a:pt x="448" y="56"/>
                  <a:pt x="432" y="44"/>
                  <a:pt x="415" y="35"/>
                </a:cubicBezTo>
                <a:cubicBezTo>
                  <a:pt x="361" y="5"/>
                  <a:pt x="301" y="0"/>
                  <a:pt x="240" y="19"/>
                </a:cubicBezTo>
                <a:cubicBezTo>
                  <a:pt x="167" y="41"/>
                  <a:pt x="102" y="97"/>
                  <a:pt x="62" y="171"/>
                </a:cubicBezTo>
                <a:cubicBezTo>
                  <a:pt x="0" y="285"/>
                  <a:pt x="5" y="431"/>
                  <a:pt x="74" y="561"/>
                </a:cubicBezTo>
                <a:cubicBezTo>
                  <a:pt x="104" y="619"/>
                  <a:pt x="186" y="699"/>
                  <a:pt x="252" y="736"/>
                </a:cubicBezTo>
                <a:cubicBezTo>
                  <a:pt x="354" y="794"/>
                  <a:pt x="354" y="794"/>
                  <a:pt x="354" y="794"/>
                </a:cubicBezTo>
                <a:lnTo>
                  <a:pt x="304" y="687"/>
                </a:lnTo>
                <a:close/>
              </a:path>
            </a:pathLst>
          </a:custGeom>
          <a:solidFill>
            <a:srgbClr val="DDDEDF">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5" name="Freeform 2486"/>
          <p:cNvSpPr>
            <a:spLocks noChangeArrowheads="1"/>
          </p:cNvSpPr>
          <p:nvPr/>
        </p:nvSpPr>
        <p:spPr bwMode="auto">
          <a:xfrm flipH="1">
            <a:off x="4240213" y="2903538"/>
            <a:ext cx="4267200" cy="2790825"/>
          </a:xfrm>
          <a:custGeom>
            <a:avLst/>
            <a:gdLst>
              <a:gd name="T0" fmla="*/ 1083358 w 544"/>
              <a:gd name="T1" fmla="*/ 2464233 h 793"/>
              <a:gd name="T2" fmla="*/ 1090533 w 544"/>
              <a:gd name="T3" fmla="*/ 2044560 h 793"/>
              <a:gd name="T4" fmla="*/ 1449261 w 544"/>
              <a:gd name="T5" fmla="*/ 1710974 h 793"/>
              <a:gd name="T6" fmla="*/ 1915607 w 544"/>
              <a:gd name="T7" fmla="*/ 1004345 h 793"/>
              <a:gd name="T8" fmla="*/ 1653736 w 544"/>
              <a:gd name="T9" fmla="*/ 251086 h 793"/>
              <a:gd name="T10" fmla="*/ 1485134 w 544"/>
              <a:gd name="T11" fmla="*/ 125543 h 793"/>
              <a:gd name="T12" fmla="*/ 857360 w 544"/>
              <a:gd name="T13" fmla="*/ 68152 h 793"/>
              <a:gd name="T14" fmla="*/ 218824 w 544"/>
              <a:gd name="T15" fmla="*/ 613368 h 793"/>
              <a:gd name="T16" fmla="*/ 261871 w 544"/>
              <a:gd name="T17" fmla="*/ 2012277 h 793"/>
              <a:gd name="T18" fmla="*/ 903994 w 544"/>
              <a:gd name="T19" fmla="*/ 2639993 h 793"/>
              <a:gd name="T20" fmla="*/ 1262722 w 544"/>
              <a:gd name="T21" fmla="*/ 2844449 h 793"/>
              <a:gd name="T22" fmla="*/ 1083358 w 544"/>
              <a:gd name="T23" fmla="*/ 2464233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4"/>
              <a:gd name="T37" fmla="*/ 0 h 793"/>
              <a:gd name="T38" fmla="*/ 544 w 544"/>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4" h="793">
                <a:moveTo>
                  <a:pt x="302" y="687"/>
                </a:moveTo>
                <a:cubicBezTo>
                  <a:pt x="283" y="645"/>
                  <a:pt x="283" y="607"/>
                  <a:pt x="304" y="570"/>
                </a:cubicBezTo>
                <a:cubicBezTo>
                  <a:pt x="322" y="536"/>
                  <a:pt x="357" y="504"/>
                  <a:pt x="404" y="477"/>
                </a:cubicBezTo>
                <a:cubicBezTo>
                  <a:pt x="474" y="436"/>
                  <a:pt x="523" y="363"/>
                  <a:pt x="534" y="280"/>
                </a:cubicBezTo>
                <a:cubicBezTo>
                  <a:pt x="544" y="200"/>
                  <a:pt x="518" y="123"/>
                  <a:pt x="461" y="70"/>
                </a:cubicBezTo>
                <a:cubicBezTo>
                  <a:pt x="447" y="56"/>
                  <a:pt x="430" y="45"/>
                  <a:pt x="414" y="35"/>
                </a:cubicBezTo>
                <a:cubicBezTo>
                  <a:pt x="360" y="6"/>
                  <a:pt x="300" y="0"/>
                  <a:pt x="239" y="19"/>
                </a:cubicBezTo>
                <a:cubicBezTo>
                  <a:pt x="166" y="42"/>
                  <a:pt x="102" y="97"/>
                  <a:pt x="61" y="171"/>
                </a:cubicBezTo>
                <a:cubicBezTo>
                  <a:pt x="0" y="285"/>
                  <a:pt x="4" y="431"/>
                  <a:pt x="73" y="561"/>
                </a:cubicBezTo>
                <a:cubicBezTo>
                  <a:pt x="104" y="618"/>
                  <a:pt x="185" y="698"/>
                  <a:pt x="252" y="736"/>
                </a:cubicBezTo>
                <a:cubicBezTo>
                  <a:pt x="352" y="793"/>
                  <a:pt x="352" y="793"/>
                  <a:pt x="352" y="793"/>
                </a:cubicBezTo>
                <a:lnTo>
                  <a:pt x="302" y="687"/>
                </a:lnTo>
                <a:close/>
              </a:path>
            </a:pathLst>
          </a:custGeom>
          <a:solidFill>
            <a:srgbClr val="DBDDD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6" name="Freeform 2487"/>
          <p:cNvSpPr>
            <a:spLocks noChangeArrowheads="1"/>
          </p:cNvSpPr>
          <p:nvPr/>
        </p:nvSpPr>
        <p:spPr bwMode="auto">
          <a:xfrm flipH="1">
            <a:off x="4240213" y="2908300"/>
            <a:ext cx="4267200" cy="2781300"/>
          </a:xfrm>
          <a:custGeom>
            <a:avLst/>
            <a:gdLst>
              <a:gd name="T0" fmla="*/ 1083358 w 544"/>
              <a:gd name="T1" fmla="*/ 2460760 h 790"/>
              <a:gd name="T2" fmla="*/ 1086946 w 544"/>
              <a:gd name="T3" fmla="*/ 2041068 h 790"/>
              <a:gd name="T4" fmla="*/ 1449261 w 544"/>
              <a:gd name="T5" fmla="*/ 1703879 h 790"/>
              <a:gd name="T6" fmla="*/ 1912020 w 544"/>
              <a:gd name="T7" fmla="*/ 1000805 h 790"/>
              <a:gd name="T8" fmla="*/ 1653736 w 544"/>
              <a:gd name="T9" fmla="*/ 251098 h 790"/>
              <a:gd name="T10" fmla="*/ 1481546 w 544"/>
              <a:gd name="T11" fmla="*/ 125549 h 790"/>
              <a:gd name="T12" fmla="*/ 857360 w 544"/>
              <a:gd name="T13" fmla="*/ 68155 h 790"/>
              <a:gd name="T14" fmla="*/ 222411 w 544"/>
              <a:gd name="T15" fmla="*/ 609809 h 790"/>
              <a:gd name="T16" fmla="*/ 265459 w 544"/>
              <a:gd name="T17" fmla="*/ 2008784 h 790"/>
              <a:gd name="T18" fmla="*/ 903994 w 544"/>
              <a:gd name="T19" fmla="*/ 2632942 h 790"/>
              <a:gd name="T20" fmla="*/ 1255548 w 544"/>
              <a:gd name="T21" fmla="*/ 2833820 h 790"/>
              <a:gd name="T22" fmla="*/ 1083358 w 544"/>
              <a:gd name="T23" fmla="*/ 2460760 h 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4"/>
              <a:gd name="T37" fmla="*/ 0 h 790"/>
              <a:gd name="T38" fmla="*/ 544 w 544"/>
              <a:gd name="T39" fmla="*/ 790 h 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4" h="790">
                <a:moveTo>
                  <a:pt x="302" y="686"/>
                </a:moveTo>
                <a:cubicBezTo>
                  <a:pt x="282" y="644"/>
                  <a:pt x="283" y="606"/>
                  <a:pt x="303" y="569"/>
                </a:cubicBezTo>
                <a:cubicBezTo>
                  <a:pt x="322" y="535"/>
                  <a:pt x="357" y="502"/>
                  <a:pt x="404" y="475"/>
                </a:cubicBezTo>
                <a:cubicBezTo>
                  <a:pt x="474" y="435"/>
                  <a:pt x="522" y="362"/>
                  <a:pt x="533" y="279"/>
                </a:cubicBezTo>
                <a:cubicBezTo>
                  <a:pt x="544" y="199"/>
                  <a:pt x="518" y="122"/>
                  <a:pt x="461" y="70"/>
                </a:cubicBezTo>
                <a:cubicBezTo>
                  <a:pt x="446" y="56"/>
                  <a:pt x="430" y="44"/>
                  <a:pt x="413" y="35"/>
                </a:cubicBezTo>
                <a:cubicBezTo>
                  <a:pt x="360" y="5"/>
                  <a:pt x="300" y="0"/>
                  <a:pt x="239" y="19"/>
                </a:cubicBezTo>
                <a:cubicBezTo>
                  <a:pt x="166" y="41"/>
                  <a:pt x="102" y="97"/>
                  <a:pt x="62" y="170"/>
                </a:cubicBezTo>
                <a:cubicBezTo>
                  <a:pt x="0" y="284"/>
                  <a:pt x="5" y="429"/>
                  <a:pt x="74" y="560"/>
                </a:cubicBezTo>
                <a:cubicBezTo>
                  <a:pt x="104" y="617"/>
                  <a:pt x="186" y="697"/>
                  <a:pt x="252" y="734"/>
                </a:cubicBezTo>
                <a:cubicBezTo>
                  <a:pt x="350" y="790"/>
                  <a:pt x="350" y="790"/>
                  <a:pt x="350" y="790"/>
                </a:cubicBezTo>
                <a:lnTo>
                  <a:pt x="302" y="686"/>
                </a:lnTo>
                <a:close/>
              </a:path>
            </a:pathLst>
          </a:custGeom>
          <a:solidFill>
            <a:srgbClr val="DADCD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7" name="Freeform 2488"/>
          <p:cNvSpPr>
            <a:spLocks noChangeArrowheads="1"/>
          </p:cNvSpPr>
          <p:nvPr/>
        </p:nvSpPr>
        <p:spPr bwMode="auto">
          <a:xfrm flipH="1">
            <a:off x="4251325" y="2908300"/>
            <a:ext cx="4249738" cy="2776538"/>
          </a:xfrm>
          <a:custGeom>
            <a:avLst/>
            <a:gdLst>
              <a:gd name="T0" fmla="*/ 1075952 w 542"/>
              <a:gd name="T1" fmla="*/ 2463504 h 789"/>
              <a:gd name="T2" fmla="*/ 1083125 w 542"/>
              <a:gd name="T3" fmla="*/ 2036783 h 789"/>
              <a:gd name="T4" fmla="*/ 1445362 w 542"/>
              <a:gd name="T5" fmla="*/ 1703296 h 789"/>
              <a:gd name="T6" fmla="*/ 1908021 w 542"/>
              <a:gd name="T7" fmla="*/ 1000462 h 789"/>
              <a:gd name="T8" fmla="*/ 1649793 w 542"/>
              <a:gd name="T9" fmla="*/ 251012 h 789"/>
              <a:gd name="T10" fmla="*/ 1477640 w 542"/>
              <a:gd name="T11" fmla="*/ 125506 h 789"/>
              <a:gd name="T12" fmla="*/ 853588 w 542"/>
              <a:gd name="T13" fmla="*/ 68132 h 789"/>
              <a:gd name="T14" fmla="*/ 218777 w 542"/>
              <a:gd name="T15" fmla="*/ 613186 h 789"/>
              <a:gd name="T16" fmla="*/ 261815 w 542"/>
              <a:gd name="T17" fmla="*/ 2004510 h 789"/>
              <a:gd name="T18" fmla="*/ 900213 w 542"/>
              <a:gd name="T19" fmla="*/ 2632040 h 789"/>
              <a:gd name="T20" fmla="*/ 1248104 w 542"/>
              <a:gd name="T21" fmla="*/ 2829264 h 789"/>
              <a:gd name="T22" fmla="*/ 1075952 w 542"/>
              <a:gd name="T23" fmla="*/ 2463504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2"/>
              <a:gd name="T37" fmla="*/ 0 h 789"/>
              <a:gd name="T38" fmla="*/ 542 w 54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2" h="789">
                <a:moveTo>
                  <a:pt x="300" y="687"/>
                </a:moveTo>
                <a:cubicBezTo>
                  <a:pt x="281" y="645"/>
                  <a:pt x="281" y="606"/>
                  <a:pt x="302" y="568"/>
                </a:cubicBezTo>
                <a:cubicBezTo>
                  <a:pt x="320" y="534"/>
                  <a:pt x="355" y="502"/>
                  <a:pt x="403" y="475"/>
                </a:cubicBezTo>
                <a:cubicBezTo>
                  <a:pt x="473" y="434"/>
                  <a:pt x="521" y="361"/>
                  <a:pt x="532" y="279"/>
                </a:cubicBezTo>
                <a:cubicBezTo>
                  <a:pt x="542" y="199"/>
                  <a:pt x="516" y="123"/>
                  <a:pt x="460" y="70"/>
                </a:cubicBezTo>
                <a:cubicBezTo>
                  <a:pt x="445" y="56"/>
                  <a:pt x="429" y="45"/>
                  <a:pt x="412" y="35"/>
                </a:cubicBezTo>
                <a:cubicBezTo>
                  <a:pt x="359" y="6"/>
                  <a:pt x="299" y="0"/>
                  <a:pt x="238" y="19"/>
                </a:cubicBezTo>
                <a:cubicBezTo>
                  <a:pt x="166" y="42"/>
                  <a:pt x="101" y="97"/>
                  <a:pt x="61" y="171"/>
                </a:cubicBezTo>
                <a:cubicBezTo>
                  <a:pt x="0" y="284"/>
                  <a:pt x="4" y="429"/>
                  <a:pt x="73" y="559"/>
                </a:cubicBezTo>
                <a:cubicBezTo>
                  <a:pt x="104" y="617"/>
                  <a:pt x="185" y="696"/>
                  <a:pt x="251" y="734"/>
                </a:cubicBezTo>
                <a:cubicBezTo>
                  <a:pt x="348" y="789"/>
                  <a:pt x="348" y="789"/>
                  <a:pt x="348" y="789"/>
                </a:cubicBezTo>
                <a:lnTo>
                  <a:pt x="300" y="687"/>
                </a:lnTo>
                <a:close/>
              </a:path>
            </a:pathLst>
          </a:custGeom>
          <a:solidFill>
            <a:srgbClr val="D8DAD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8" name="Freeform 2489"/>
          <p:cNvSpPr>
            <a:spLocks noChangeArrowheads="1"/>
          </p:cNvSpPr>
          <p:nvPr/>
        </p:nvSpPr>
        <p:spPr bwMode="auto">
          <a:xfrm flipH="1">
            <a:off x="4251325" y="2911475"/>
            <a:ext cx="4249738" cy="2770188"/>
          </a:xfrm>
          <a:custGeom>
            <a:avLst/>
            <a:gdLst>
              <a:gd name="T0" fmla="*/ 1075952 w 542"/>
              <a:gd name="T1" fmla="*/ 2460873 h 787"/>
              <a:gd name="T2" fmla="*/ 1079538 w 542"/>
              <a:gd name="T3" fmla="*/ 2033987 h 787"/>
              <a:gd name="T4" fmla="*/ 1441775 w 542"/>
              <a:gd name="T5" fmla="*/ 1696783 h 787"/>
              <a:gd name="T6" fmla="*/ 1904434 w 542"/>
              <a:gd name="T7" fmla="*/ 997263 h 787"/>
              <a:gd name="T8" fmla="*/ 1646206 w 542"/>
              <a:gd name="T9" fmla="*/ 247522 h 787"/>
              <a:gd name="T10" fmla="*/ 1477640 w 542"/>
              <a:gd name="T11" fmla="*/ 125555 h 787"/>
              <a:gd name="T12" fmla="*/ 853588 w 542"/>
              <a:gd name="T13" fmla="*/ 68158 h 787"/>
              <a:gd name="T14" fmla="*/ 222363 w 542"/>
              <a:gd name="T15" fmla="*/ 609837 h 787"/>
              <a:gd name="T16" fmla="*/ 265401 w 542"/>
              <a:gd name="T17" fmla="*/ 2001701 h 787"/>
              <a:gd name="T18" fmla="*/ 900213 w 542"/>
              <a:gd name="T19" fmla="*/ 2629475 h 787"/>
              <a:gd name="T20" fmla="*/ 1244517 w 542"/>
              <a:gd name="T21" fmla="*/ 2823188 h 787"/>
              <a:gd name="T22" fmla="*/ 1075952 w 542"/>
              <a:gd name="T23" fmla="*/ 2460873 h 7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2"/>
              <a:gd name="T37" fmla="*/ 0 h 787"/>
              <a:gd name="T38" fmla="*/ 542 w 542"/>
              <a:gd name="T39" fmla="*/ 787 h 7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2" h="787">
                <a:moveTo>
                  <a:pt x="300" y="686"/>
                </a:moveTo>
                <a:cubicBezTo>
                  <a:pt x="280" y="644"/>
                  <a:pt x="281" y="605"/>
                  <a:pt x="301" y="567"/>
                </a:cubicBezTo>
                <a:cubicBezTo>
                  <a:pt x="320" y="533"/>
                  <a:pt x="355" y="500"/>
                  <a:pt x="402" y="473"/>
                </a:cubicBezTo>
                <a:cubicBezTo>
                  <a:pt x="472" y="433"/>
                  <a:pt x="520" y="360"/>
                  <a:pt x="531" y="278"/>
                </a:cubicBezTo>
                <a:cubicBezTo>
                  <a:pt x="542" y="198"/>
                  <a:pt x="516" y="122"/>
                  <a:pt x="459" y="69"/>
                </a:cubicBezTo>
                <a:cubicBezTo>
                  <a:pt x="445" y="56"/>
                  <a:pt x="429" y="44"/>
                  <a:pt x="412" y="35"/>
                </a:cubicBezTo>
                <a:cubicBezTo>
                  <a:pt x="359" y="5"/>
                  <a:pt x="299" y="0"/>
                  <a:pt x="238" y="19"/>
                </a:cubicBezTo>
                <a:cubicBezTo>
                  <a:pt x="166" y="41"/>
                  <a:pt x="102" y="96"/>
                  <a:pt x="62" y="170"/>
                </a:cubicBezTo>
                <a:cubicBezTo>
                  <a:pt x="0" y="283"/>
                  <a:pt x="5" y="428"/>
                  <a:pt x="74" y="558"/>
                </a:cubicBezTo>
                <a:cubicBezTo>
                  <a:pt x="104" y="615"/>
                  <a:pt x="185" y="695"/>
                  <a:pt x="251" y="733"/>
                </a:cubicBezTo>
                <a:cubicBezTo>
                  <a:pt x="347" y="787"/>
                  <a:pt x="347" y="787"/>
                  <a:pt x="347" y="787"/>
                </a:cubicBezTo>
                <a:lnTo>
                  <a:pt x="300" y="686"/>
                </a:lnTo>
                <a:close/>
              </a:path>
            </a:pathLst>
          </a:custGeom>
          <a:solidFill>
            <a:srgbClr val="D7D9D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79" name="Freeform 2490"/>
          <p:cNvSpPr>
            <a:spLocks noChangeArrowheads="1"/>
          </p:cNvSpPr>
          <p:nvPr/>
        </p:nvSpPr>
        <p:spPr bwMode="auto">
          <a:xfrm flipH="1">
            <a:off x="4257675" y="2911475"/>
            <a:ext cx="4237038" cy="2762250"/>
          </a:xfrm>
          <a:custGeom>
            <a:avLst/>
            <a:gdLst>
              <a:gd name="T0" fmla="*/ 1069384 w 540"/>
              <a:gd name="T1" fmla="*/ 2460505 h 785"/>
              <a:gd name="T2" fmla="*/ 1076561 w 540"/>
              <a:gd name="T3" fmla="*/ 2033683 h 785"/>
              <a:gd name="T4" fmla="*/ 1439003 w 540"/>
              <a:gd name="T5" fmla="*/ 1696529 h 785"/>
              <a:gd name="T6" fmla="*/ 1901925 w 540"/>
              <a:gd name="T7" fmla="*/ 997114 h 785"/>
              <a:gd name="T8" fmla="*/ 1643550 w 540"/>
              <a:gd name="T9" fmla="*/ 251072 h 785"/>
              <a:gd name="T10" fmla="*/ 1474889 w 540"/>
              <a:gd name="T11" fmla="*/ 125536 h 785"/>
              <a:gd name="T12" fmla="*/ 850483 w 540"/>
              <a:gd name="T13" fmla="*/ 68148 h 785"/>
              <a:gd name="T14" fmla="*/ 218901 w 540"/>
              <a:gd name="T15" fmla="*/ 609746 h 785"/>
              <a:gd name="T16" fmla="*/ 261963 w 540"/>
              <a:gd name="T17" fmla="*/ 2001402 h 785"/>
              <a:gd name="T18" fmla="*/ 900723 w 540"/>
              <a:gd name="T19" fmla="*/ 2625496 h 785"/>
              <a:gd name="T20" fmla="*/ 1238045 w 540"/>
              <a:gd name="T21" fmla="*/ 2815593 h 785"/>
              <a:gd name="T22" fmla="*/ 1069384 w 540"/>
              <a:gd name="T23" fmla="*/ 2460505 h 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0"/>
              <a:gd name="T37" fmla="*/ 0 h 785"/>
              <a:gd name="T38" fmla="*/ 540 w 540"/>
              <a:gd name="T39" fmla="*/ 785 h 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0" h="785">
                <a:moveTo>
                  <a:pt x="298" y="686"/>
                </a:moveTo>
                <a:cubicBezTo>
                  <a:pt x="279" y="644"/>
                  <a:pt x="279" y="605"/>
                  <a:pt x="300" y="567"/>
                </a:cubicBezTo>
                <a:cubicBezTo>
                  <a:pt x="319" y="533"/>
                  <a:pt x="354" y="500"/>
                  <a:pt x="401" y="473"/>
                </a:cubicBezTo>
                <a:cubicBezTo>
                  <a:pt x="471" y="433"/>
                  <a:pt x="519" y="360"/>
                  <a:pt x="530" y="278"/>
                </a:cubicBezTo>
                <a:cubicBezTo>
                  <a:pt x="540" y="198"/>
                  <a:pt x="514" y="122"/>
                  <a:pt x="458" y="70"/>
                </a:cubicBezTo>
                <a:cubicBezTo>
                  <a:pt x="443" y="56"/>
                  <a:pt x="427" y="45"/>
                  <a:pt x="411" y="35"/>
                </a:cubicBezTo>
                <a:cubicBezTo>
                  <a:pt x="358" y="6"/>
                  <a:pt x="298" y="0"/>
                  <a:pt x="237" y="19"/>
                </a:cubicBezTo>
                <a:cubicBezTo>
                  <a:pt x="165" y="42"/>
                  <a:pt x="101" y="97"/>
                  <a:pt x="61" y="170"/>
                </a:cubicBezTo>
                <a:cubicBezTo>
                  <a:pt x="0" y="283"/>
                  <a:pt x="4" y="428"/>
                  <a:pt x="73" y="558"/>
                </a:cubicBezTo>
                <a:cubicBezTo>
                  <a:pt x="103" y="615"/>
                  <a:pt x="185" y="695"/>
                  <a:pt x="251" y="732"/>
                </a:cubicBezTo>
                <a:cubicBezTo>
                  <a:pt x="345" y="785"/>
                  <a:pt x="345" y="785"/>
                  <a:pt x="345" y="785"/>
                </a:cubicBezTo>
                <a:lnTo>
                  <a:pt x="298" y="686"/>
                </a:lnTo>
                <a:close/>
              </a:path>
            </a:pathLst>
          </a:custGeom>
          <a:solidFill>
            <a:srgbClr val="D5D7D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0" name="Freeform 2491"/>
          <p:cNvSpPr>
            <a:spLocks noChangeArrowheads="1"/>
          </p:cNvSpPr>
          <p:nvPr/>
        </p:nvSpPr>
        <p:spPr bwMode="auto">
          <a:xfrm flipH="1">
            <a:off x="4257675" y="2914650"/>
            <a:ext cx="4237038" cy="2755900"/>
          </a:xfrm>
          <a:custGeom>
            <a:avLst/>
            <a:gdLst>
              <a:gd name="T0" fmla="*/ 1069384 w 540"/>
              <a:gd name="T1" fmla="*/ 2456554 h 783"/>
              <a:gd name="T2" fmla="*/ 1072973 w 540"/>
              <a:gd name="T3" fmla="*/ 2029795 h 783"/>
              <a:gd name="T4" fmla="*/ 1439003 w 540"/>
              <a:gd name="T5" fmla="*/ 1689105 h 783"/>
              <a:gd name="T6" fmla="*/ 1898336 w 540"/>
              <a:gd name="T7" fmla="*/ 993380 h 783"/>
              <a:gd name="T8" fmla="*/ 1643550 w 540"/>
              <a:gd name="T9" fmla="*/ 247449 h 783"/>
              <a:gd name="T10" fmla="*/ 1471300 w 540"/>
              <a:gd name="T11" fmla="*/ 125517 h 783"/>
              <a:gd name="T12" fmla="*/ 854072 w 540"/>
              <a:gd name="T13" fmla="*/ 68138 h 783"/>
              <a:gd name="T14" fmla="*/ 222489 w 540"/>
              <a:gd name="T15" fmla="*/ 606070 h 783"/>
              <a:gd name="T16" fmla="*/ 265552 w 540"/>
              <a:gd name="T17" fmla="*/ 1997519 h 783"/>
              <a:gd name="T18" fmla="*/ 900723 w 540"/>
              <a:gd name="T19" fmla="*/ 2621520 h 783"/>
              <a:gd name="T20" fmla="*/ 1234457 w 540"/>
              <a:gd name="T21" fmla="*/ 2808003 h 783"/>
              <a:gd name="T22" fmla="*/ 1069384 w 540"/>
              <a:gd name="T23" fmla="*/ 2456554 h 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0"/>
              <a:gd name="T37" fmla="*/ 0 h 783"/>
              <a:gd name="T38" fmla="*/ 540 w 540"/>
              <a:gd name="T39" fmla="*/ 783 h 7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0" h="783">
                <a:moveTo>
                  <a:pt x="298" y="685"/>
                </a:moveTo>
                <a:cubicBezTo>
                  <a:pt x="278" y="643"/>
                  <a:pt x="279" y="604"/>
                  <a:pt x="299" y="566"/>
                </a:cubicBezTo>
                <a:cubicBezTo>
                  <a:pt x="318" y="531"/>
                  <a:pt x="353" y="499"/>
                  <a:pt x="401" y="471"/>
                </a:cubicBezTo>
                <a:cubicBezTo>
                  <a:pt x="470" y="431"/>
                  <a:pt x="518" y="359"/>
                  <a:pt x="529" y="277"/>
                </a:cubicBezTo>
                <a:cubicBezTo>
                  <a:pt x="540" y="197"/>
                  <a:pt x="514" y="121"/>
                  <a:pt x="458" y="69"/>
                </a:cubicBezTo>
                <a:cubicBezTo>
                  <a:pt x="443" y="56"/>
                  <a:pt x="427" y="44"/>
                  <a:pt x="410" y="35"/>
                </a:cubicBezTo>
                <a:cubicBezTo>
                  <a:pt x="358" y="5"/>
                  <a:pt x="298" y="0"/>
                  <a:pt x="238" y="19"/>
                </a:cubicBezTo>
                <a:cubicBezTo>
                  <a:pt x="166" y="41"/>
                  <a:pt x="101" y="96"/>
                  <a:pt x="62" y="169"/>
                </a:cubicBezTo>
                <a:cubicBezTo>
                  <a:pt x="0" y="282"/>
                  <a:pt x="5" y="427"/>
                  <a:pt x="74" y="557"/>
                </a:cubicBezTo>
                <a:cubicBezTo>
                  <a:pt x="104" y="614"/>
                  <a:pt x="185" y="693"/>
                  <a:pt x="251" y="731"/>
                </a:cubicBezTo>
                <a:cubicBezTo>
                  <a:pt x="344" y="783"/>
                  <a:pt x="344" y="783"/>
                  <a:pt x="344" y="783"/>
                </a:cubicBezTo>
                <a:lnTo>
                  <a:pt x="298" y="685"/>
                </a:lnTo>
                <a:close/>
              </a:path>
            </a:pathLst>
          </a:custGeom>
          <a:solidFill>
            <a:srgbClr val="D4D6D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1" name="Freeform 2492"/>
          <p:cNvSpPr>
            <a:spLocks noChangeArrowheads="1"/>
          </p:cNvSpPr>
          <p:nvPr/>
        </p:nvSpPr>
        <p:spPr bwMode="auto">
          <a:xfrm flipH="1">
            <a:off x="4264025" y="2914650"/>
            <a:ext cx="4221163" cy="2752725"/>
          </a:xfrm>
          <a:custGeom>
            <a:avLst/>
            <a:gdLst>
              <a:gd name="T0" fmla="*/ 1061979 w 538"/>
              <a:gd name="T1" fmla="*/ 2459289 h 782"/>
              <a:gd name="T2" fmla="*/ 1069155 w 538"/>
              <a:gd name="T3" fmla="*/ 2025508 h 782"/>
              <a:gd name="T4" fmla="*/ 1435107 w 538"/>
              <a:gd name="T5" fmla="*/ 1688521 h 782"/>
              <a:gd name="T6" fmla="*/ 1894341 w 538"/>
              <a:gd name="T7" fmla="*/ 993036 h 782"/>
              <a:gd name="T8" fmla="*/ 1636022 w 538"/>
              <a:gd name="T9" fmla="*/ 250948 h 782"/>
              <a:gd name="T10" fmla="*/ 1467397 w 538"/>
              <a:gd name="T11" fmla="*/ 125474 h 782"/>
              <a:gd name="T12" fmla="*/ 850301 w 538"/>
              <a:gd name="T13" fmla="*/ 68114 h 782"/>
              <a:gd name="T14" fmla="*/ 218854 w 538"/>
              <a:gd name="T15" fmla="*/ 609445 h 782"/>
              <a:gd name="T16" fmla="*/ 261907 w 538"/>
              <a:gd name="T17" fmla="*/ 1993243 h 782"/>
              <a:gd name="T18" fmla="*/ 896942 w 538"/>
              <a:gd name="T19" fmla="*/ 2617028 h 782"/>
              <a:gd name="T20" fmla="*/ 1223429 w 538"/>
              <a:gd name="T21" fmla="*/ 2803446 h 782"/>
              <a:gd name="T22" fmla="*/ 1061979 w 538"/>
              <a:gd name="T23" fmla="*/ 2459289 h 7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8"/>
              <a:gd name="T37" fmla="*/ 0 h 782"/>
              <a:gd name="T38" fmla="*/ 538 w 538"/>
              <a:gd name="T39" fmla="*/ 782 h 7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8" h="782">
                <a:moveTo>
                  <a:pt x="296" y="686"/>
                </a:moveTo>
                <a:cubicBezTo>
                  <a:pt x="277" y="643"/>
                  <a:pt x="277" y="604"/>
                  <a:pt x="298" y="565"/>
                </a:cubicBezTo>
                <a:cubicBezTo>
                  <a:pt x="317" y="531"/>
                  <a:pt x="352" y="498"/>
                  <a:pt x="400" y="471"/>
                </a:cubicBezTo>
                <a:cubicBezTo>
                  <a:pt x="469" y="431"/>
                  <a:pt x="517" y="359"/>
                  <a:pt x="528" y="277"/>
                </a:cubicBezTo>
                <a:cubicBezTo>
                  <a:pt x="538" y="197"/>
                  <a:pt x="512" y="122"/>
                  <a:pt x="456" y="70"/>
                </a:cubicBezTo>
                <a:cubicBezTo>
                  <a:pt x="442" y="56"/>
                  <a:pt x="426" y="44"/>
                  <a:pt x="409" y="35"/>
                </a:cubicBezTo>
                <a:cubicBezTo>
                  <a:pt x="356" y="6"/>
                  <a:pt x="297" y="0"/>
                  <a:pt x="237" y="19"/>
                </a:cubicBezTo>
                <a:cubicBezTo>
                  <a:pt x="165" y="42"/>
                  <a:pt x="101" y="96"/>
                  <a:pt x="61" y="170"/>
                </a:cubicBezTo>
                <a:cubicBezTo>
                  <a:pt x="0" y="282"/>
                  <a:pt x="4" y="427"/>
                  <a:pt x="73" y="556"/>
                </a:cubicBezTo>
                <a:cubicBezTo>
                  <a:pt x="103" y="613"/>
                  <a:pt x="184" y="693"/>
                  <a:pt x="250" y="730"/>
                </a:cubicBezTo>
                <a:cubicBezTo>
                  <a:pt x="341" y="782"/>
                  <a:pt x="341" y="782"/>
                  <a:pt x="341" y="782"/>
                </a:cubicBezTo>
                <a:lnTo>
                  <a:pt x="296" y="686"/>
                </a:lnTo>
                <a:close/>
              </a:path>
            </a:pathLst>
          </a:custGeom>
          <a:solidFill>
            <a:srgbClr val="D2D4D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2" name="Freeform 2493"/>
          <p:cNvSpPr>
            <a:spLocks noChangeArrowheads="1"/>
          </p:cNvSpPr>
          <p:nvPr/>
        </p:nvSpPr>
        <p:spPr bwMode="auto">
          <a:xfrm flipH="1">
            <a:off x="4264025" y="2917825"/>
            <a:ext cx="4221163" cy="2746375"/>
          </a:xfrm>
          <a:custGeom>
            <a:avLst/>
            <a:gdLst>
              <a:gd name="T0" fmla="*/ 1061979 w 538"/>
              <a:gd name="T1" fmla="*/ 2456666 h 780"/>
              <a:gd name="T2" fmla="*/ 1069155 w 538"/>
              <a:gd name="T3" fmla="*/ 2022715 h 780"/>
              <a:gd name="T4" fmla="*/ 1431519 w 538"/>
              <a:gd name="T5" fmla="*/ 1682010 h 780"/>
              <a:gd name="T6" fmla="*/ 1890754 w 538"/>
              <a:gd name="T7" fmla="*/ 989839 h 780"/>
              <a:gd name="T8" fmla="*/ 1636022 w 538"/>
              <a:gd name="T9" fmla="*/ 247460 h 780"/>
              <a:gd name="T10" fmla="*/ 1467397 w 538"/>
              <a:gd name="T11" fmla="*/ 125523 h 780"/>
              <a:gd name="T12" fmla="*/ 850301 w 538"/>
              <a:gd name="T13" fmla="*/ 68141 h 780"/>
              <a:gd name="T14" fmla="*/ 222442 w 538"/>
              <a:gd name="T15" fmla="*/ 606097 h 780"/>
              <a:gd name="T16" fmla="*/ 265495 w 538"/>
              <a:gd name="T17" fmla="*/ 1990438 h 780"/>
              <a:gd name="T18" fmla="*/ 896942 w 538"/>
              <a:gd name="T19" fmla="*/ 2614467 h 780"/>
              <a:gd name="T20" fmla="*/ 1219841 w 538"/>
              <a:gd name="T21" fmla="*/ 2797372 h 780"/>
              <a:gd name="T22" fmla="*/ 1061979 w 538"/>
              <a:gd name="T23" fmla="*/ 2456666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8"/>
              <a:gd name="T37" fmla="*/ 0 h 780"/>
              <a:gd name="T38" fmla="*/ 538 w 538"/>
              <a:gd name="T39" fmla="*/ 780 h 7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8" h="780">
                <a:moveTo>
                  <a:pt x="296" y="685"/>
                </a:moveTo>
                <a:cubicBezTo>
                  <a:pt x="276" y="642"/>
                  <a:pt x="276" y="602"/>
                  <a:pt x="298" y="564"/>
                </a:cubicBezTo>
                <a:cubicBezTo>
                  <a:pt x="316" y="530"/>
                  <a:pt x="352" y="497"/>
                  <a:pt x="399" y="469"/>
                </a:cubicBezTo>
                <a:cubicBezTo>
                  <a:pt x="469" y="430"/>
                  <a:pt x="516" y="357"/>
                  <a:pt x="527" y="276"/>
                </a:cubicBezTo>
                <a:cubicBezTo>
                  <a:pt x="538" y="196"/>
                  <a:pt x="512" y="121"/>
                  <a:pt x="456" y="69"/>
                </a:cubicBezTo>
                <a:cubicBezTo>
                  <a:pt x="441" y="55"/>
                  <a:pt x="425" y="44"/>
                  <a:pt x="409" y="35"/>
                </a:cubicBezTo>
                <a:cubicBezTo>
                  <a:pt x="356" y="5"/>
                  <a:pt x="297" y="0"/>
                  <a:pt x="237" y="19"/>
                </a:cubicBezTo>
                <a:cubicBezTo>
                  <a:pt x="165" y="41"/>
                  <a:pt x="101" y="96"/>
                  <a:pt x="62" y="169"/>
                </a:cubicBezTo>
                <a:cubicBezTo>
                  <a:pt x="0" y="281"/>
                  <a:pt x="5" y="426"/>
                  <a:pt x="74" y="555"/>
                </a:cubicBezTo>
                <a:cubicBezTo>
                  <a:pt x="104" y="612"/>
                  <a:pt x="185" y="691"/>
                  <a:pt x="250" y="729"/>
                </a:cubicBezTo>
                <a:cubicBezTo>
                  <a:pt x="340" y="780"/>
                  <a:pt x="340" y="780"/>
                  <a:pt x="340" y="780"/>
                </a:cubicBezTo>
                <a:lnTo>
                  <a:pt x="296" y="685"/>
                </a:lnTo>
                <a:close/>
              </a:path>
            </a:pathLst>
          </a:custGeom>
          <a:solidFill>
            <a:srgbClr val="D1D3D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94" name="Freeform 2565"/>
          <p:cNvSpPr/>
          <p:nvPr/>
        </p:nvSpPr>
        <p:spPr bwMode="auto">
          <a:xfrm flipH="1">
            <a:off x="2774950" y="2901950"/>
            <a:ext cx="5741988" cy="2881313"/>
          </a:xfrm>
          <a:custGeom>
            <a:avLst/>
            <a:gdLst>
              <a:gd name="T0" fmla="*/ 323 w 573"/>
              <a:gd name="T1" fmla="*/ 718 h 818"/>
              <a:gd name="T2" fmla="*/ 323 w 573"/>
              <a:gd name="T3" fmla="*/ 591 h 818"/>
              <a:gd name="T4" fmla="*/ 430 w 573"/>
              <a:gd name="T5" fmla="*/ 494 h 818"/>
              <a:gd name="T6" fmla="*/ 563 w 573"/>
              <a:gd name="T7" fmla="*/ 293 h 818"/>
              <a:gd name="T8" fmla="*/ 483 w 573"/>
              <a:gd name="T9" fmla="*/ 75 h 818"/>
              <a:gd name="T10" fmla="*/ 432 w 573"/>
              <a:gd name="T11" fmla="*/ 38 h 818"/>
              <a:gd name="T12" fmla="*/ 248 w 573"/>
              <a:gd name="T13" fmla="*/ 18 h 818"/>
              <a:gd name="T14" fmla="*/ 63 w 573"/>
              <a:gd name="T15" fmla="*/ 173 h 818"/>
              <a:gd name="T16" fmla="*/ 83 w 573"/>
              <a:gd name="T17" fmla="*/ 578 h 818"/>
              <a:gd name="T18" fmla="*/ 275 w 573"/>
              <a:gd name="T19" fmla="*/ 763 h 818"/>
              <a:gd name="T20" fmla="*/ 372 w 573"/>
              <a:gd name="T21" fmla="*/ 818 h 818"/>
              <a:gd name="T22" fmla="*/ 323 w 573"/>
              <a:gd name="T23" fmla="*/ 7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818">
                <a:moveTo>
                  <a:pt x="323" y="718"/>
                </a:moveTo>
                <a:cubicBezTo>
                  <a:pt x="301" y="672"/>
                  <a:pt x="301" y="631"/>
                  <a:pt x="323" y="591"/>
                </a:cubicBezTo>
                <a:cubicBezTo>
                  <a:pt x="342" y="555"/>
                  <a:pt x="379" y="522"/>
                  <a:pt x="430" y="494"/>
                </a:cubicBezTo>
                <a:cubicBezTo>
                  <a:pt x="503" y="453"/>
                  <a:pt x="553" y="378"/>
                  <a:pt x="563" y="293"/>
                </a:cubicBezTo>
                <a:cubicBezTo>
                  <a:pt x="573" y="210"/>
                  <a:pt x="544" y="130"/>
                  <a:pt x="483" y="75"/>
                </a:cubicBezTo>
                <a:cubicBezTo>
                  <a:pt x="467" y="60"/>
                  <a:pt x="450" y="48"/>
                  <a:pt x="432" y="38"/>
                </a:cubicBezTo>
                <a:cubicBezTo>
                  <a:pt x="376" y="7"/>
                  <a:pt x="312" y="0"/>
                  <a:pt x="248" y="18"/>
                </a:cubicBezTo>
                <a:cubicBezTo>
                  <a:pt x="172" y="41"/>
                  <a:pt x="104" y="97"/>
                  <a:pt x="63" y="173"/>
                </a:cubicBezTo>
                <a:cubicBezTo>
                  <a:pt x="0" y="290"/>
                  <a:pt x="7" y="441"/>
                  <a:pt x="83" y="578"/>
                </a:cubicBezTo>
                <a:cubicBezTo>
                  <a:pt x="116" y="638"/>
                  <a:pt x="204" y="723"/>
                  <a:pt x="275" y="763"/>
                </a:cubicBezTo>
                <a:cubicBezTo>
                  <a:pt x="372" y="818"/>
                  <a:pt x="372" y="818"/>
                  <a:pt x="372" y="818"/>
                </a:cubicBezTo>
                <a:lnTo>
                  <a:pt x="323" y="718"/>
                </a:lnTo>
                <a:close/>
              </a:path>
            </a:pathLst>
          </a:custGeom>
          <a:solidFill>
            <a:srgbClr val="FFFFFF"/>
          </a:solidFill>
          <a:ln>
            <a:noFill/>
          </a:ln>
          <a:effectLst>
            <a:outerShdw blurRad="50800" dir="16800000" algn="br" rotWithShape="0">
              <a:prstClr val="black">
                <a:alpha val="40000"/>
              </a:prstClr>
            </a:outerShdw>
          </a:effectLst>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95" name="Freeform 2572"/>
          <p:cNvSpPr/>
          <p:nvPr/>
        </p:nvSpPr>
        <p:spPr bwMode="auto">
          <a:xfrm flipH="1">
            <a:off x="2511425" y="2859088"/>
            <a:ext cx="5722938" cy="2619375"/>
          </a:xfrm>
          <a:custGeom>
            <a:avLst/>
            <a:gdLst>
              <a:gd name="T0" fmla="*/ 261 w 542"/>
              <a:gd name="T1" fmla="*/ 746 h 746"/>
              <a:gd name="T2" fmla="*/ 382 w 542"/>
              <a:gd name="T3" fmla="*/ 477 h 746"/>
              <a:gd name="T4" fmla="*/ 429 w 542"/>
              <a:gd name="T5" fmla="*/ 114 h 746"/>
              <a:gd name="T6" fmla="*/ 62 w 542"/>
              <a:gd name="T7" fmla="*/ 202 h 746"/>
              <a:gd name="T8" fmla="*/ 82 w 542"/>
              <a:gd name="T9" fmla="*/ 575 h 746"/>
              <a:gd name="T10" fmla="*/ 261 w 542"/>
              <a:gd name="T11" fmla="*/ 746 h 746"/>
            </a:gdLst>
            <a:ahLst/>
            <a:cxnLst>
              <a:cxn ang="0">
                <a:pos x="T0" y="T1"/>
              </a:cxn>
              <a:cxn ang="0">
                <a:pos x="T2" y="T3"/>
              </a:cxn>
              <a:cxn ang="0">
                <a:pos x="T4" y="T5"/>
              </a:cxn>
              <a:cxn ang="0">
                <a:pos x="T6" y="T7"/>
              </a:cxn>
              <a:cxn ang="0">
                <a:pos x="T8" y="T9"/>
              </a:cxn>
              <a:cxn ang="0">
                <a:pos x="T10" y="T11"/>
              </a:cxn>
            </a:cxnLst>
            <a:rect l="0" t="0" r="r" b="b"/>
            <a:pathLst>
              <a:path w="542" h="746">
                <a:moveTo>
                  <a:pt x="261" y="746"/>
                </a:moveTo>
                <a:cubicBezTo>
                  <a:pt x="203" y="627"/>
                  <a:pt x="280" y="533"/>
                  <a:pt x="382" y="477"/>
                </a:cubicBezTo>
                <a:cubicBezTo>
                  <a:pt x="513" y="404"/>
                  <a:pt x="542" y="217"/>
                  <a:pt x="429" y="114"/>
                </a:cubicBezTo>
                <a:cubicBezTo>
                  <a:pt x="304" y="0"/>
                  <a:pt x="135" y="68"/>
                  <a:pt x="62" y="202"/>
                </a:cubicBezTo>
                <a:cubicBezTo>
                  <a:pt x="0" y="318"/>
                  <a:pt x="18" y="460"/>
                  <a:pt x="82" y="575"/>
                </a:cubicBezTo>
                <a:cubicBezTo>
                  <a:pt x="110" y="626"/>
                  <a:pt x="192" y="707"/>
                  <a:pt x="261" y="746"/>
                </a:cubicBezTo>
                <a:close/>
              </a:path>
            </a:pathLst>
          </a:custGeom>
          <a:solidFill>
            <a:schemeClr val="accent1">
              <a:alpha val="6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5" name="Freeform 2494"/>
          <p:cNvSpPr>
            <a:spLocks noChangeArrowheads="1"/>
          </p:cNvSpPr>
          <p:nvPr/>
        </p:nvSpPr>
        <p:spPr bwMode="auto">
          <a:xfrm flipH="1">
            <a:off x="5018088" y="3422650"/>
            <a:ext cx="6046787" cy="2298700"/>
          </a:xfrm>
          <a:custGeom>
            <a:avLst/>
            <a:gdLst>
              <a:gd name="T0" fmla="*/ 2213100 w 771"/>
              <a:gd name="T1" fmla="*/ 1818191 h 653"/>
              <a:gd name="T2" fmla="*/ 1908216 w 771"/>
              <a:gd name="T3" fmla="*/ 1592262 h 653"/>
              <a:gd name="T4" fmla="*/ 1854413 w 771"/>
              <a:gd name="T5" fmla="*/ 1129645 h 653"/>
              <a:gd name="T6" fmla="*/ 1542355 w 771"/>
              <a:gd name="T7" fmla="*/ 301239 h 653"/>
              <a:gd name="T8" fmla="*/ 742482 w 771"/>
              <a:gd name="T9" fmla="*/ 57379 h 653"/>
              <a:gd name="T10" fmla="*/ 530857 w 771"/>
              <a:gd name="T11" fmla="*/ 125516 h 653"/>
              <a:gd name="T12" fmla="*/ 89672 w 771"/>
              <a:gd name="T13" fmla="*/ 623995 h 653"/>
              <a:gd name="T14" fmla="*/ 161409 w 771"/>
              <a:gd name="T15" fmla="*/ 1495435 h 653"/>
              <a:gd name="T16" fmla="*/ 1352251 w 771"/>
              <a:gd name="T17" fmla="*/ 2305911 h 653"/>
              <a:gd name="T18" fmla="*/ 2259729 w 771"/>
              <a:gd name="T19" fmla="*/ 2155292 h 653"/>
              <a:gd name="T20" fmla="*/ 2765478 w 771"/>
              <a:gd name="T21" fmla="*/ 1925777 h 653"/>
              <a:gd name="T22" fmla="*/ 2213100 w 771"/>
              <a:gd name="T23" fmla="*/ 1818191 h 6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1"/>
              <a:gd name="T37" fmla="*/ 0 h 653"/>
              <a:gd name="T38" fmla="*/ 771 w 771"/>
              <a:gd name="T39" fmla="*/ 653 h 6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1" h="653">
                <a:moveTo>
                  <a:pt x="617" y="507"/>
                </a:moveTo>
                <a:cubicBezTo>
                  <a:pt x="575" y="499"/>
                  <a:pt x="548" y="479"/>
                  <a:pt x="532" y="444"/>
                </a:cubicBezTo>
                <a:cubicBezTo>
                  <a:pt x="517" y="412"/>
                  <a:pt x="511" y="367"/>
                  <a:pt x="517" y="315"/>
                </a:cubicBezTo>
                <a:cubicBezTo>
                  <a:pt x="526" y="231"/>
                  <a:pt x="493" y="144"/>
                  <a:pt x="430" y="84"/>
                </a:cubicBezTo>
                <a:cubicBezTo>
                  <a:pt x="368" y="25"/>
                  <a:pt x="286" y="0"/>
                  <a:pt x="207" y="16"/>
                </a:cubicBezTo>
                <a:cubicBezTo>
                  <a:pt x="186" y="20"/>
                  <a:pt x="166" y="26"/>
                  <a:pt x="148" y="35"/>
                </a:cubicBezTo>
                <a:cubicBezTo>
                  <a:pt x="89" y="62"/>
                  <a:pt x="47" y="110"/>
                  <a:pt x="25" y="174"/>
                </a:cubicBezTo>
                <a:cubicBezTo>
                  <a:pt x="0" y="249"/>
                  <a:pt x="7" y="338"/>
                  <a:pt x="45" y="417"/>
                </a:cubicBezTo>
                <a:cubicBezTo>
                  <a:pt x="102" y="537"/>
                  <a:pt x="227" y="622"/>
                  <a:pt x="377" y="643"/>
                </a:cubicBezTo>
                <a:cubicBezTo>
                  <a:pt x="443" y="653"/>
                  <a:pt x="559" y="633"/>
                  <a:pt x="630" y="601"/>
                </a:cubicBezTo>
                <a:cubicBezTo>
                  <a:pt x="771" y="537"/>
                  <a:pt x="771" y="537"/>
                  <a:pt x="771" y="537"/>
                </a:cubicBezTo>
                <a:lnTo>
                  <a:pt x="617" y="507"/>
                </a:lnTo>
                <a:close/>
              </a:path>
            </a:pathLst>
          </a:custGeom>
          <a:solidFill>
            <a:srgbClr val="FFFFFF">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6" name="Freeform 2495"/>
          <p:cNvSpPr>
            <a:spLocks noChangeArrowheads="1"/>
          </p:cNvSpPr>
          <p:nvPr/>
        </p:nvSpPr>
        <p:spPr bwMode="auto">
          <a:xfrm flipH="1">
            <a:off x="5033963" y="3425825"/>
            <a:ext cx="6030912" cy="2292350"/>
          </a:xfrm>
          <a:custGeom>
            <a:avLst/>
            <a:gdLst>
              <a:gd name="T0" fmla="*/ 2212765 w 769"/>
              <a:gd name="T1" fmla="*/ 1819045 h 651"/>
              <a:gd name="T2" fmla="*/ 1904341 w 769"/>
              <a:gd name="T3" fmla="*/ 1589422 h 651"/>
              <a:gd name="T4" fmla="*/ 1850546 w 769"/>
              <a:gd name="T5" fmla="*/ 1126588 h 651"/>
              <a:gd name="T6" fmla="*/ 1542121 w 769"/>
              <a:gd name="T7" fmla="*/ 301380 h 651"/>
              <a:gd name="T8" fmla="*/ 742370 w 769"/>
              <a:gd name="T9" fmla="*/ 53818 h 651"/>
              <a:gd name="T10" fmla="*/ 530777 w 769"/>
              <a:gd name="T11" fmla="*/ 121987 h 651"/>
              <a:gd name="T12" fmla="*/ 93245 w 769"/>
              <a:gd name="T13" fmla="*/ 620700 h 651"/>
              <a:gd name="T14" fmla="*/ 161385 w 769"/>
              <a:gd name="T15" fmla="*/ 1488962 h 651"/>
              <a:gd name="T16" fmla="*/ 1352046 w 769"/>
              <a:gd name="T17" fmla="*/ 2303406 h 651"/>
              <a:gd name="T18" fmla="*/ 2259387 w 769"/>
              <a:gd name="T19" fmla="*/ 2149128 h 651"/>
              <a:gd name="T20" fmla="*/ 2757887 w 769"/>
              <a:gd name="T21" fmla="*/ 1923093 h 651"/>
              <a:gd name="T22" fmla="*/ 2212765 w 769"/>
              <a:gd name="T23" fmla="*/ 1819045 h 6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9"/>
              <a:gd name="T37" fmla="*/ 0 h 651"/>
              <a:gd name="T38" fmla="*/ 769 w 769"/>
              <a:gd name="T39" fmla="*/ 651 h 6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9" h="651">
                <a:moveTo>
                  <a:pt x="617" y="507"/>
                </a:moveTo>
                <a:cubicBezTo>
                  <a:pt x="575" y="499"/>
                  <a:pt x="548" y="478"/>
                  <a:pt x="531" y="443"/>
                </a:cubicBezTo>
                <a:cubicBezTo>
                  <a:pt x="516" y="411"/>
                  <a:pt x="511" y="366"/>
                  <a:pt x="516" y="314"/>
                </a:cubicBezTo>
                <a:cubicBezTo>
                  <a:pt x="525" y="230"/>
                  <a:pt x="493" y="143"/>
                  <a:pt x="430" y="84"/>
                </a:cubicBezTo>
                <a:cubicBezTo>
                  <a:pt x="368" y="25"/>
                  <a:pt x="286" y="0"/>
                  <a:pt x="207" y="15"/>
                </a:cubicBezTo>
                <a:cubicBezTo>
                  <a:pt x="186" y="20"/>
                  <a:pt x="166" y="26"/>
                  <a:pt x="148" y="34"/>
                </a:cubicBezTo>
                <a:cubicBezTo>
                  <a:pt x="89" y="62"/>
                  <a:pt x="47" y="110"/>
                  <a:pt x="26" y="173"/>
                </a:cubicBezTo>
                <a:cubicBezTo>
                  <a:pt x="0" y="248"/>
                  <a:pt x="8" y="337"/>
                  <a:pt x="45" y="415"/>
                </a:cubicBezTo>
                <a:cubicBezTo>
                  <a:pt x="103" y="536"/>
                  <a:pt x="227" y="621"/>
                  <a:pt x="377" y="642"/>
                </a:cubicBezTo>
                <a:cubicBezTo>
                  <a:pt x="443" y="651"/>
                  <a:pt x="559" y="632"/>
                  <a:pt x="630" y="599"/>
                </a:cubicBezTo>
                <a:cubicBezTo>
                  <a:pt x="769" y="536"/>
                  <a:pt x="769" y="536"/>
                  <a:pt x="769" y="536"/>
                </a:cubicBezTo>
                <a:lnTo>
                  <a:pt x="617" y="507"/>
                </a:lnTo>
                <a:close/>
              </a:path>
            </a:pathLst>
          </a:custGeom>
          <a:solidFill>
            <a:srgbClr val="FEFEF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7" name="Freeform 2496"/>
          <p:cNvSpPr>
            <a:spLocks noChangeArrowheads="1"/>
          </p:cNvSpPr>
          <p:nvPr/>
        </p:nvSpPr>
        <p:spPr bwMode="auto">
          <a:xfrm flipH="1">
            <a:off x="5051425" y="3425825"/>
            <a:ext cx="6007100" cy="2292350"/>
          </a:xfrm>
          <a:custGeom>
            <a:avLst/>
            <a:gdLst>
              <a:gd name="T0" fmla="*/ 2209282 w 766"/>
              <a:gd name="T1" fmla="*/ 1819045 h 651"/>
              <a:gd name="T2" fmla="*/ 1900844 w 766"/>
              <a:gd name="T3" fmla="*/ 1593010 h 651"/>
              <a:gd name="T4" fmla="*/ 1847046 w 766"/>
              <a:gd name="T5" fmla="*/ 1126588 h 651"/>
              <a:gd name="T6" fmla="*/ 1535021 w 766"/>
              <a:gd name="T7" fmla="*/ 301380 h 651"/>
              <a:gd name="T8" fmla="*/ 738818 w 766"/>
              <a:gd name="T9" fmla="*/ 57406 h 651"/>
              <a:gd name="T10" fmla="*/ 527215 w 766"/>
              <a:gd name="T11" fmla="*/ 125575 h 651"/>
              <a:gd name="T12" fmla="*/ 89662 w 766"/>
              <a:gd name="T13" fmla="*/ 620700 h 651"/>
              <a:gd name="T14" fmla="*/ 161392 w 766"/>
              <a:gd name="T15" fmla="*/ 1488962 h 651"/>
              <a:gd name="T16" fmla="*/ 1348523 w 766"/>
              <a:gd name="T17" fmla="*/ 2299818 h 651"/>
              <a:gd name="T18" fmla="*/ 2255907 w 766"/>
              <a:gd name="T19" fmla="*/ 2149128 h 651"/>
              <a:gd name="T20" fmla="*/ 2747257 w 766"/>
              <a:gd name="T21" fmla="*/ 1923093 h 651"/>
              <a:gd name="T22" fmla="*/ 2209282 w 766"/>
              <a:gd name="T23" fmla="*/ 1819045 h 6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6"/>
              <a:gd name="T37" fmla="*/ 0 h 651"/>
              <a:gd name="T38" fmla="*/ 766 w 766"/>
              <a:gd name="T39" fmla="*/ 651 h 6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6" h="651">
                <a:moveTo>
                  <a:pt x="616" y="507"/>
                </a:moveTo>
                <a:cubicBezTo>
                  <a:pt x="574" y="499"/>
                  <a:pt x="547" y="479"/>
                  <a:pt x="530" y="444"/>
                </a:cubicBezTo>
                <a:cubicBezTo>
                  <a:pt x="514" y="411"/>
                  <a:pt x="509" y="366"/>
                  <a:pt x="515" y="314"/>
                </a:cubicBezTo>
                <a:cubicBezTo>
                  <a:pt x="524" y="230"/>
                  <a:pt x="491" y="144"/>
                  <a:pt x="428" y="84"/>
                </a:cubicBezTo>
                <a:cubicBezTo>
                  <a:pt x="366" y="25"/>
                  <a:pt x="285" y="0"/>
                  <a:pt x="206" y="16"/>
                </a:cubicBezTo>
                <a:cubicBezTo>
                  <a:pt x="185" y="20"/>
                  <a:pt x="165" y="26"/>
                  <a:pt x="147" y="35"/>
                </a:cubicBezTo>
                <a:cubicBezTo>
                  <a:pt x="89" y="62"/>
                  <a:pt x="47" y="110"/>
                  <a:pt x="25" y="173"/>
                </a:cubicBezTo>
                <a:cubicBezTo>
                  <a:pt x="0" y="248"/>
                  <a:pt x="7" y="337"/>
                  <a:pt x="45" y="415"/>
                </a:cubicBezTo>
                <a:cubicBezTo>
                  <a:pt x="102" y="536"/>
                  <a:pt x="226" y="620"/>
                  <a:pt x="376" y="641"/>
                </a:cubicBezTo>
                <a:cubicBezTo>
                  <a:pt x="442" y="651"/>
                  <a:pt x="558" y="631"/>
                  <a:pt x="629" y="599"/>
                </a:cubicBezTo>
                <a:cubicBezTo>
                  <a:pt x="766" y="536"/>
                  <a:pt x="766" y="536"/>
                  <a:pt x="766" y="536"/>
                </a:cubicBezTo>
                <a:lnTo>
                  <a:pt x="616" y="507"/>
                </a:lnTo>
                <a:close/>
              </a:path>
            </a:pathLst>
          </a:custGeom>
          <a:solidFill>
            <a:srgbClr val="FCFCF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8" name="Freeform 2497"/>
          <p:cNvSpPr>
            <a:spLocks noChangeArrowheads="1"/>
          </p:cNvSpPr>
          <p:nvPr/>
        </p:nvSpPr>
        <p:spPr bwMode="auto">
          <a:xfrm flipH="1">
            <a:off x="5057775" y="3429000"/>
            <a:ext cx="5994400" cy="2284413"/>
          </a:xfrm>
          <a:custGeom>
            <a:avLst/>
            <a:gdLst>
              <a:gd name="T0" fmla="*/ 2206579 w 764"/>
              <a:gd name="T1" fmla="*/ 1818721 h 649"/>
              <a:gd name="T2" fmla="*/ 1898017 w 764"/>
              <a:gd name="T3" fmla="*/ 1589139 h 649"/>
              <a:gd name="T4" fmla="*/ 1840610 w 764"/>
              <a:gd name="T5" fmla="*/ 1122800 h 649"/>
              <a:gd name="T6" fmla="*/ 1532047 w 764"/>
              <a:gd name="T7" fmla="*/ 297739 h 649"/>
              <a:gd name="T8" fmla="*/ 735526 w 764"/>
              <a:gd name="T9" fmla="*/ 53808 h 649"/>
              <a:gd name="T10" fmla="*/ 523838 w 764"/>
              <a:gd name="T11" fmla="*/ 121966 h 649"/>
              <a:gd name="T12" fmla="*/ 89698 w 764"/>
              <a:gd name="T13" fmla="*/ 620589 h 649"/>
              <a:gd name="T14" fmla="*/ 157869 w 764"/>
              <a:gd name="T15" fmla="*/ 1485110 h 649"/>
              <a:gd name="T16" fmla="*/ 1345475 w 764"/>
              <a:gd name="T17" fmla="*/ 2295822 h 649"/>
              <a:gd name="T18" fmla="*/ 2249634 w 764"/>
              <a:gd name="T19" fmla="*/ 2141571 h 649"/>
              <a:gd name="T20" fmla="*/ 2741181 w 764"/>
              <a:gd name="T21" fmla="*/ 1919164 h 649"/>
              <a:gd name="T22" fmla="*/ 2206579 w 764"/>
              <a:gd name="T23" fmla="*/ 1818721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4"/>
              <a:gd name="T37" fmla="*/ 0 h 649"/>
              <a:gd name="T38" fmla="*/ 764 w 764"/>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4" h="649">
                <a:moveTo>
                  <a:pt x="615" y="507"/>
                </a:moveTo>
                <a:cubicBezTo>
                  <a:pt x="573" y="499"/>
                  <a:pt x="545" y="478"/>
                  <a:pt x="529" y="443"/>
                </a:cubicBezTo>
                <a:cubicBezTo>
                  <a:pt x="513" y="410"/>
                  <a:pt x="508" y="365"/>
                  <a:pt x="513" y="313"/>
                </a:cubicBezTo>
                <a:cubicBezTo>
                  <a:pt x="522" y="229"/>
                  <a:pt x="490" y="143"/>
                  <a:pt x="427" y="83"/>
                </a:cubicBezTo>
                <a:cubicBezTo>
                  <a:pt x="365" y="25"/>
                  <a:pt x="284" y="0"/>
                  <a:pt x="205" y="15"/>
                </a:cubicBezTo>
                <a:cubicBezTo>
                  <a:pt x="184" y="20"/>
                  <a:pt x="164" y="26"/>
                  <a:pt x="146" y="34"/>
                </a:cubicBezTo>
                <a:cubicBezTo>
                  <a:pt x="88" y="61"/>
                  <a:pt x="46" y="109"/>
                  <a:pt x="25" y="173"/>
                </a:cubicBezTo>
                <a:cubicBezTo>
                  <a:pt x="0" y="247"/>
                  <a:pt x="7" y="335"/>
                  <a:pt x="44" y="414"/>
                </a:cubicBezTo>
                <a:cubicBezTo>
                  <a:pt x="101" y="534"/>
                  <a:pt x="225" y="619"/>
                  <a:pt x="375" y="640"/>
                </a:cubicBezTo>
                <a:cubicBezTo>
                  <a:pt x="441" y="649"/>
                  <a:pt x="556" y="630"/>
                  <a:pt x="627" y="597"/>
                </a:cubicBezTo>
                <a:cubicBezTo>
                  <a:pt x="764" y="535"/>
                  <a:pt x="764" y="535"/>
                  <a:pt x="764" y="535"/>
                </a:cubicBezTo>
                <a:lnTo>
                  <a:pt x="615" y="507"/>
                </a:lnTo>
                <a:close/>
              </a:path>
            </a:pathLst>
          </a:custGeom>
          <a:solidFill>
            <a:srgbClr val="FBFBF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89" name="Freeform 2498"/>
          <p:cNvSpPr>
            <a:spLocks noChangeArrowheads="1"/>
          </p:cNvSpPr>
          <p:nvPr/>
        </p:nvSpPr>
        <p:spPr bwMode="auto">
          <a:xfrm flipH="1">
            <a:off x="5073650" y="3429000"/>
            <a:ext cx="5978525" cy="2284413"/>
          </a:xfrm>
          <a:custGeom>
            <a:avLst/>
            <a:gdLst>
              <a:gd name="T0" fmla="*/ 2206245 w 762"/>
              <a:gd name="T1" fmla="*/ 1818721 h 649"/>
              <a:gd name="T2" fmla="*/ 1894142 w 762"/>
              <a:gd name="T3" fmla="*/ 1589139 h 649"/>
              <a:gd name="T4" fmla="*/ 1840331 w 762"/>
              <a:gd name="T5" fmla="*/ 1122800 h 649"/>
              <a:gd name="T6" fmla="*/ 1531815 w 762"/>
              <a:gd name="T7" fmla="*/ 301327 h 649"/>
              <a:gd name="T8" fmla="*/ 735415 w 762"/>
              <a:gd name="T9" fmla="*/ 57396 h 649"/>
              <a:gd name="T10" fmla="*/ 523759 w 762"/>
              <a:gd name="T11" fmla="*/ 125553 h 649"/>
              <a:gd name="T12" fmla="*/ 89685 w 762"/>
              <a:gd name="T13" fmla="*/ 620589 h 649"/>
              <a:gd name="T14" fmla="*/ 161433 w 762"/>
              <a:gd name="T15" fmla="*/ 1485110 h 649"/>
              <a:gd name="T16" fmla="*/ 1345271 w 762"/>
              <a:gd name="T17" fmla="*/ 2292235 h 649"/>
              <a:gd name="T18" fmla="*/ 2249293 w 762"/>
              <a:gd name="T19" fmla="*/ 2141571 h 649"/>
              <a:gd name="T20" fmla="*/ 2733591 w 762"/>
              <a:gd name="T21" fmla="*/ 1922751 h 649"/>
              <a:gd name="T22" fmla="*/ 2206245 w 762"/>
              <a:gd name="T23" fmla="*/ 1818721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2"/>
              <a:gd name="T37" fmla="*/ 0 h 649"/>
              <a:gd name="T38" fmla="*/ 762 w 762"/>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2" h="649">
                <a:moveTo>
                  <a:pt x="615" y="507"/>
                </a:moveTo>
                <a:cubicBezTo>
                  <a:pt x="572" y="499"/>
                  <a:pt x="545" y="479"/>
                  <a:pt x="528" y="443"/>
                </a:cubicBezTo>
                <a:cubicBezTo>
                  <a:pt x="512" y="410"/>
                  <a:pt x="507" y="365"/>
                  <a:pt x="513" y="313"/>
                </a:cubicBezTo>
                <a:cubicBezTo>
                  <a:pt x="522" y="229"/>
                  <a:pt x="489" y="143"/>
                  <a:pt x="427" y="84"/>
                </a:cubicBezTo>
                <a:cubicBezTo>
                  <a:pt x="365" y="25"/>
                  <a:pt x="284" y="0"/>
                  <a:pt x="205" y="16"/>
                </a:cubicBezTo>
                <a:cubicBezTo>
                  <a:pt x="184" y="20"/>
                  <a:pt x="165" y="26"/>
                  <a:pt x="146" y="35"/>
                </a:cubicBezTo>
                <a:cubicBezTo>
                  <a:pt x="89" y="62"/>
                  <a:pt x="47" y="110"/>
                  <a:pt x="25" y="173"/>
                </a:cubicBezTo>
                <a:cubicBezTo>
                  <a:pt x="0" y="248"/>
                  <a:pt x="7" y="335"/>
                  <a:pt x="45" y="414"/>
                </a:cubicBezTo>
                <a:cubicBezTo>
                  <a:pt x="102" y="534"/>
                  <a:pt x="226" y="618"/>
                  <a:pt x="375" y="639"/>
                </a:cubicBezTo>
                <a:cubicBezTo>
                  <a:pt x="441" y="649"/>
                  <a:pt x="556" y="629"/>
                  <a:pt x="627" y="597"/>
                </a:cubicBezTo>
                <a:cubicBezTo>
                  <a:pt x="762" y="536"/>
                  <a:pt x="762" y="536"/>
                  <a:pt x="762" y="536"/>
                </a:cubicBezTo>
                <a:lnTo>
                  <a:pt x="615" y="507"/>
                </a:lnTo>
                <a:close/>
              </a:path>
            </a:pathLst>
          </a:custGeom>
          <a:solidFill>
            <a:srgbClr val="F9F9F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0" name="Freeform 2499"/>
          <p:cNvSpPr>
            <a:spLocks noChangeArrowheads="1"/>
          </p:cNvSpPr>
          <p:nvPr/>
        </p:nvSpPr>
        <p:spPr bwMode="auto">
          <a:xfrm flipH="1">
            <a:off x="5087938" y="3432175"/>
            <a:ext cx="5953125" cy="2278063"/>
          </a:xfrm>
          <a:custGeom>
            <a:avLst/>
            <a:gdLst>
              <a:gd name="T0" fmla="*/ 2199176 w 759"/>
              <a:gd name="T1" fmla="*/ 1818394 h 647"/>
              <a:gd name="T2" fmla="*/ 1890645 w 759"/>
              <a:gd name="T3" fmla="*/ 1585266 h 647"/>
              <a:gd name="T4" fmla="*/ 1833244 w 759"/>
              <a:gd name="T5" fmla="*/ 1119011 h 647"/>
              <a:gd name="T6" fmla="*/ 1524714 w 759"/>
              <a:gd name="T7" fmla="*/ 297686 h 647"/>
              <a:gd name="T8" fmla="*/ 731863 w 759"/>
              <a:gd name="T9" fmla="*/ 57385 h 647"/>
              <a:gd name="T10" fmla="*/ 523784 w 759"/>
              <a:gd name="T11" fmla="*/ 121944 h 647"/>
              <a:gd name="T12" fmla="*/ 89689 w 759"/>
              <a:gd name="T13" fmla="*/ 616891 h 647"/>
              <a:gd name="T14" fmla="*/ 157853 w 759"/>
              <a:gd name="T15" fmla="*/ 1481255 h 647"/>
              <a:gd name="T16" fmla="*/ 1341748 w 759"/>
              <a:gd name="T17" fmla="*/ 2288235 h 647"/>
              <a:gd name="T18" fmla="*/ 2245814 w 759"/>
              <a:gd name="T19" fmla="*/ 2137599 h 647"/>
              <a:gd name="T20" fmla="*/ 2722960 w 759"/>
              <a:gd name="T21" fmla="*/ 1918818 h 647"/>
              <a:gd name="T22" fmla="*/ 2199176 w 759"/>
              <a:gd name="T23" fmla="*/ 1818394 h 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9"/>
              <a:gd name="T37" fmla="*/ 0 h 647"/>
              <a:gd name="T38" fmla="*/ 759 w 759"/>
              <a:gd name="T39" fmla="*/ 647 h 6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9" h="647">
                <a:moveTo>
                  <a:pt x="613" y="507"/>
                </a:moveTo>
                <a:cubicBezTo>
                  <a:pt x="571" y="498"/>
                  <a:pt x="544" y="478"/>
                  <a:pt x="527" y="442"/>
                </a:cubicBezTo>
                <a:cubicBezTo>
                  <a:pt x="511" y="409"/>
                  <a:pt x="506" y="364"/>
                  <a:pt x="511" y="312"/>
                </a:cubicBezTo>
                <a:cubicBezTo>
                  <a:pt x="520" y="228"/>
                  <a:pt x="488" y="143"/>
                  <a:pt x="425" y="83"/>
                </a:cubicBezTo>
                <a:cubicBezTo>
                  <a:pt x="364" y="25"/>
                  <a:pt x="283" y="0"/>
                  <a:pt x="204" y="16"/>
                </a:cubicBezTo>
                <a:cubicBezTo>
                  <a:pt x="183" y="20"/>
                  <a:pt x="164" y="26"/>
                  <a:pt x="146" y="34"/>
                </a:cubicBezTo>
                <a:cubicBezTo>
                  <a:pt x="88" y="61"/>
                  <a:pt x="46" y="109"/>
                  <a:pt x="25" y="172"/>
                </a:cubicBezTo>
                <a:cubicBezTo>
                  <a:pt x="0" y="247"/>
                  <a:pt x="7" y="334"/>
                  <a:pt x="44" y="413"/>
                </a:cubicBezTo>
                <a:cubicBezTo>
                  <a:pt x="101" y="532"/>
                  <a:pt x="225" y="617"/>
                  <a:pt x="374" y="638"/>
                </a:cubicBezTo>
                <a:cubicBezTo>
                  <a:pt x="440" y="647"/>
                  <a:pt x="555" y="628"/>
                  <a:pt x="626" y="596"/>
                </a:cubicBezTo>
                <a:cubicBezTo>
                  <a:pt x="759" y="535"/>
                  <a:pt x="759" y="535"/>
                  <a:pt x="759" y="535"/>
                </a:cubicBezTo>
                <a:lnTo>
                  <a:pt x="613" y="507"/>
                </a:lnTo>
                <a:close/>
              </a:path>
            </a:pathLst>
          </a:custGeom>
          <a:solidFill>
            <a:srgbClr val="F8F8F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1" name="Freeform 2500"/>
          <p:cNvSpPr>
            <a:spLocks noChangeArrowheads="1"/>
          </p:cNvSpPr>
          <p:nvPr/>
        </p:nvSpPr>
        <p:spPr bwMode="auto">
          <a:xfrm flipH="1">
            <a:off x="5103813" y="3435350"/>
            <a:ext cx="5937250" cy="2270125"/>
          </a:xfrm>
          <a:custGeom>
            <a:avLst/>
            <a:gdLst>
              <a:gd name="T0" fmla="*/ 2198837 w 757"/>
              <a:gd name="T1" fmla="*/ 1814477 h 645"/>
              <a:gd name="T2" fmla="*/ 1886767 w 757"/>
              <a:gd name="T3" fmla="*/ 1584978 h 645"/>
              <a:gd name="T4" fmla="*/ 1832962 w 757"/>
              <a:gd name="T5" fmla="*/ 1115222 h 645"/>
              <a:gd name="T6" fmla="*/ 1524479 w 757"/>
              <a:gd name="T7" fmla="*/ 294046 h 645"/>
              <a:gd name="T8" fmla="*/ 731750 w 757"/>
              <a:gd name="T9" fmla="*/ 53789 h 645"/>
              <a:gd name="T10" fmla="*/ 523703 w 757"/>
              <a:gd name="T11" fmla="*/ 121921 h 645"/>
              <a:gd name="T12" fmla="*/ 89675 w 757"/>
              <a:gd name="T13" fmla="*/ 613193 h 645"/>
              <a:gd name="T14" fmla="*/ 157828 w 757"/>
              <a:gd name="T15" fmla="*/ 1473814 h 645"/>
              <a:gd name="T16" fmla="*/ 1341541 w 757"/>
              <a:gd name="T17" fmla="*/ 2280647 h 645"/>
              <a:gd name="T18" fmla="*/ 2245468 w 757"/>
              <a:gd name="T19" fmla="*/ 2130038 h 645"/>
              <a:gd name="T20" fmla="*/ 2715366 w 757"/>
              <a:gd name="T21" fmla="*/ 1914883 h 645"/>
              <a:gd name="T22" fmla="*/ 2198837 w 757"/>
              <a:gd name="T23" fmla="*/ 1814477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7"/>
              <a:gd name="T37" fmla="*/ 0 h 645"/>
              <a:gd name="T38" fmla="*/ 757 w 757"/>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7" h="645">
                <a:moveTo>
                  <a:pt x="613" y="506"/>
                </a:moveTo>
                <a:cubicBezTo>
                  <a:pt x="571" y="498"/>
                  <a:pt x="543" y="477"/>
                  <a:pt x="526" y="442"/>
                </a:cubicBezTo>
                <a:cubicBezTo>
                  <a:pt x="510" y="408"/>
                  <a:pt x="505" y="363"/>
                  <a:pt x="511" y="311"/>
                </a:cubicBezTo>
                <a:cubicBezTo>
                  <a:pt x="520" y="227"/>
                  <a:pt x="488" y="142"/>
                  <a:pt x="425" y="82"/>
                </a:cubicBezTo>
                <a:cubicBezTo>
                  <a:pt x="364" y="24"/>
                  <a:pt x="283" y="0"/>
                  <a:pt x="204" y="15"/>
                </a:cubicBezTo>
                <a:cubicBezTo>
                  <a:pt x="184" y="19"/>
                  <a:pt x="164" y="25"/>
                  <a:pt x="146" y="34"/>
                </a:cubicBezTo>
                <a:cubicBezTo>
                  <a:pt x="88" y="61"/>
                  <a:pt x="46" y="108"/>
                  <a:pt x="25" y="171"/>
                </a:cubicBezTo>
                <a:cubicBezTo>
                  <a:pt x="0" y="246"/>
                  <a:pt x="7" y="333"/>
                  <a:pt x="44" y="411"/>
                </a:cubicBezTo>
                <a:cubicBezTo>
                  <a:pt x="102" y="531"/>
                  <a:pt x="225" y="615"/>
                  <a:pt x="374" y="636"/>
                </a:cubicBezTo>
                <a:cubicBezTo>
                  <a:pt x="440" y="645"/>
                  <a:pt x="555" y="626"/>
                  <a:pt x="626" y="594"/>
                </a:cubicBezTo>
                <a:cubicBezTo>
                  <a:pt x="757" y="534"/>
                  <a:pt x="757" y="534"/>
                  <a:pt x="757" y="534"/>
                </a:cubicBezTo>
                <a:lnTo>
                  <a:pt x="613" y="506"/>
                </a:lnTo>
                <a:close/>
              </a:path>
            </a:pathLst>
          </a:custGeom>
          <a:solidFill>
            <a:srgbClr val="F6F6F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2" name="Freeform 2501"/>
          <p:cNvSpPr>
            <a:spLocks noChangeArrowheads="1"/>
          </p:cNvSpPr>
          <p:nvPr/>
        </p:nvSpPr>
        <p:spPr bwMode="auto">
          <a:xfrm flipH="1">
            <a:off x="5110163" y="3435350"/>
            <a:ext cx="5924550" cy="2270125"/>
          </a:xfrm>
          <a:custGeom>
            <a:avLst/>
            <a:gdLst>
              <a:gd name="T0" fmla="*/ 2196142 w 755"/>
              <a:gd name="T1" fmla="*/ 1818063 h 645"/>
              <a:gd name="T2" fmla="*/ 1883945 w 755"/>
              <a:gd name="T3" fmla="*/ 1584978 h 645"/>
              <a:gd name="T4" fmla="*/ 1826530 w 755"/>
              <a:gd name="T5" fmla="*/ 1115222 h 645"/>
              <a:gd name="T6" fmla="*/ 1521510 w 755"/>
              <a:gd name="T7" fmla="*/ 297632 h 645"/>
              <a:gd name="T8" fmla="*/ 728459 w 755"/>
              <a:gd name="T9" fmla="*/ 57375 h 645"/>
              <a:gd name="T10" fmla="*/ 520328 w 755"/>
              <a:gd name="T11" fmla="*/ 121921 h 645"/>
              <a:gd name="T12" fmla="*/ 89712 w 755"/>
              <a:gd name="T13" fmla="*/ 613193 h 645"/>
              <a:gd name="T14" fmla="*/ 157893 w 755"/>
              <a:gd name="T15" fmla="*/ 1473814 h 645"/>
              <a:gd name="T16" fmla="*/ 1338498 w 755"/>
              <a:gd name="T17" fmla="*/ 2280647 h 645"/>
              <a:gd name="T18" fmla="*/ 2239204 w 755"/>
              <a:gd name="T19" fmla="*/ 2130038 h 645"/>
              <a:gd name="T20" fmla="*/ 2709293 w 755"/>
              <a:gd name="T21" fmla="*/ 1914883 h 645"/>
              <a:gd name="T22" fmla="*/ 2196142 w 755"/>
              <a:gd name="T23" fmla="*/ 1818063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645"/>
              <a:gd name="T38" fmla="*/ 755 w 755"/>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645">
                <a:moveTo>
                  <a:pt x="612" y="507"/>
                </a:moveTo>
                <a:cubicBezTo>
                  <a:pt x="570" y="498"/>
                  <a:pt x="542" y="478"/>
                  <a:pt x="525" y="442"/>
                </a:cubicBezTo>
                <a:cubicBezTo>
                  <a:pt x="509" y="408"/>
                  <a:pt x="504" y="363"/>
                  <a:pt x="509" y="311"/>
                </a:cubicBezTo>
                <a:cubicBezTo>
                  <a:pt x="518" y="227"/>
                  <a:pt x="486" y="142"/>
                  <a:pt x="424" y="83"/>
                </a:cubicBezTo>
                <a:cubicBezTo>
                  <a:pt x="362" y="25"/>
                  <a:pt x="282" y="0"/>
                  <a:pt x="203" y="16"/>
                </a:cubicBezTo>
                <a:cubicBezTo>
                  <a:pt x="183" y="20"/>
                  <a:pt x="163" y="26"/>
                  <a:pt x="145" y="34"/>
                </a:cubicBezTo>
                <a:cubicBezTo>
                  <a:pt x="88" y="61"/>
                  <a:pt x="46" y="108"/>
                  <a:pt x="25" y="171"/>
                </a:cubicBezTo>
                <a:cubicBezTo>
                  <a:pt x="0" y="246"/>
                  <a:pt x="7" y="333"/>
                  <a:pt x="44" y="411"/>
                </a:cubicBezTo>
                <a:cubicBezTo>
                  <a:pt x="101" y="531"/>
                  <a:pt x="224" y="615"/>
                  <a:pt x="373" y="636"/>
                </a:cubicBezTo>
                <a:cubicBezTo>
                  <a:pt x="439" y="645"/>
                  <a:pt x="554" y="626"/>
                  <a:pt x="624" y="594"/>
                </a:cubicBezTo>
                <a:cubicBezTo>
                  <a:pt x="755" y="534"/>
                  <a:pt x="755" y="534"/>
                  <a:pt x="755" y="534"/>
                </a:cubicBezTo>
                <a:lnTo>
                  <a:pt x="612" y="507"/>
                </a:lnTo>
                <a:close/>
              </a:path>
            </a:pathLst>
          </a:custGeom>
          <a:solidFill>
            <a:srgbClr val="F5F5F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3" name="Freeform 2502"/>
          <p:cNvSpPr>
            <a:spLocks noChangeArrowheads="1"/>
          </p:cNvSpPr>
          <p:nvPr/>
        </p:nvSpPr>
        <p:spPr bwMode="auto">
          <a:xfrm flipH="1">
            <a:off x="5127625" y="3438525"/>
            <a:ext cx="5907088" cy="2263775"/>
          </a:xfrm>
          <a:custGeom>
            <a:avLst/>
            <a:gdLst>
              <a:gd name="T0" fmla="*/ 2195804 w 753"/>
              <a:gd name="T1" fmla="*/ 1815341 h 643"/>
              <a:gd name="T2" fmla="*/ 1880067 w 753"/>
              <a:gd name="T3" fmla="*/ 1582145 h 643"/>
              <a:gd name="T4" fmla="*/ 1826249 w 753"/>
              <a:gd name="T5" fmla="*/ 1112165 h 643"/>
              <a:gd name="T6" fmla="*/ 1517688 w 753"/>
              <a:gd name="T7" fmla="*/ 294186 h 643"/>
              <a:gd name="T8" fmla="*/ 728347 w 753"/>
              <a:gd name="T9" fmla="*/ 53814 h 643"/>
              <a:gd name="T10" fmla="*/ 520248 w 753"/>
              <a:gd name="T11" fmla="*/ 121979 h 643"/>
              <a:gd name="T12" fmla="*/ 89698 w 753"/>
              <a:gd name="T13" fmla="*/ 609897 h 643"/>
              <a:gd name="T14" fmla="*/ 157868 w 753"/>
              <a:gd name="T15" fmla="*/ 1470928 h 643"/>
              <a:gd name="T16" fmla="*/ 1338292 w 753"/>
              <a:gd name="T17" fmla="*/ 2274557 h 643"/>
              <a:gd name="T18" fmla="*/ 2238859 w 753"/>
              <a:gd name="T19" fmla="*/ 2123877 h 643"/>
              <a:gd name="T20" fmla="*/ 2701700 w 753"/>
              <a:gd name="T21" fmla="*/ 1912207 h 643"/>
              <a:gd name="T22" fmla="*/ 2195804 w 753"/>
              <a:gd name="T23" fmla="*/ 1815341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3"/>
              <a:gd name="T37" fmla="*/ 0 h 643"/>
              <a:gd name="T38" fmla="*/ 753 w 75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3" h="643">
                <a:moveTo>
                  <a:pt x="612" y="506"/>
                </a:moveTo>
                <a:cubicBezTo>
                  <a:pt x="570" y="498"/>
                  <a:pt x="541" y="477"/>
                  <a:pt x="524" y="441"/>
                </a:cubicBezTo>
                <a:cubicBezTo>
                  <a:pt x="508" y="408"/>
                  <a:pt x="503" y="362"/>
                  <a:pt x="509" y="310"/>
                </a:cubicBezTo>
                <a:cubicBezTo>
                  <a:pt x="517" y="226"/>
                  <a:pt x="486" y="141"/>
                  <a:pt x="423" y="82"/>
                </a:cubicBezTo>
                <a:cubicBezTo>
                  <a:pt x="362" y="24"/>
                  <a:pt x="282" y="0"/>
                  <a:pt x="203" y="15"/>
                </a:cubicBezTo>
                <a:cubicBezTo>
                  <a:pt x="183" y="19"/>
                  <a:pt x="163" y="25"/>
                  <a:pt x="145" y="34"/>
                </a:cubicBezTo>
                <a:cubicBezTo>
                  <a:pt x="88" y="61"/>
                  <a:pt x="46" y="108"/>
                  <a:pt x="25" y="170"/>
                </a:cubicBezTo>
                <a:cubicBezTo>
                  <a:pt x="0" y="245"/>
                  <a:pt x="7" y="332"/>
                  <a:pt x="44" y="410"/>
                </a:cubicBezTo>
                <a:cubicBezTo>
                  <a:pt x="101" y="529"/>
                  <a:pt x="224" y="613"/>
                  <a:pt x="373" y="634"/>
                </a:cubicBezTo>
                <a:cubicBezTo>
                  <a:pt x="439" y="643"/>
                  <a:pt x="554" y="624"/>
                  <a:pt x="624" y="592"/>
                </a:cubicBezTo>
                <a:cubicBezTo>
                  <a:pt x="753" y="533"/>
                  <a:pt x="753" y="533"/>
                  <a:pt x="753" y="533"/>
                </a:cubicBezTo>
                <a:lnTo>
                  <a:pt x="612" y="506"/>
                </a:lnTo>
                <a:close/>
              </a:path>
            </a:pathLst>
          </a:custGeom>
          <a:solidFill>
            <a:srgbClr val="F3F4F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4" name="Freeform 2503"/>
          <p:cNvSpPr>
            <a:spLocks noChangeArrowheads="1"/>
          </p:cNvSpPr>
          <p:nvPr/>
        </p:nvSpPr>
        <p:spPr bwMode="auto">
          <a:xfrm flipH="1">
            <a:off x="5143500" y="3438525"/>
            <a:ext cx="5884863" cy="2263775"/>
          </a:xfrm>
          <a:custGeom>
            <a:avLst/>
            <a:gdLst>
              <a:gd name="T0" fmla="*/ 2192324 w 750"/>
              <a:gd name="T1" fmla="*/ 1818928 h 643"/>
              <a:gd name="T2" fmla="*/ 1876572 w 750"/>
              <a:gd name="T3" fmla="*/ 1582145 h 643"/>
              <a:gd name="T4" fmla="*/ 1819163 w 750"/>
              <a:gd name="T5" fmla="*/ 1112165 h 643"/>
              <a:gd name="T6" fmla="*/ 1514175 w 750"/>
              <a:gd name="T7" fmla="*/ 297773 h 643"/>
              <a:gd name="T8" fmla="*/ 728383 w 750"/>
              <a:gd name="T9" fmla="*/ 57402 h 643"/>
              <a:gd name="T10" fmla="*/ 520273 w 750"/>
              <a:gd name="T11" fmla="*/ 121979 h 643"/>
              <a:gd name="T12" fmla="*/ 89702 w 750"/>
              <a:gd name="T13" fmla="*/ 613485 h 643"/>
              <a:gd name="T14" fmla="*/ 157876 w 750"/>
              <a:gd name="T15" fmla="*/ 1470928 h 643"/>
              <a:gd name="T16" fmla="*/ 1338358 w 750"/>
              <a:gd name="T17" fmla="*/ 2274557 h 643"/>
              <a:gd name="T18" fmla="*/ 2235381 w 750"/>
              <a:gd name="T19" fmla="*/ 2123877 h 643"/>
              <a:gd name="T20" fmla="*/ 2691069 w 750"/>
              <a:gd name="T21" fmla="*/ 1915794 h 643"/>
              <a:gd name="T22" fmla="*/ 2192324 w 750"/>
              <a:gd name="T23" fmla="*/ 1818928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0"/>
              <a:gd name="T37" fmla="*/ 0 h 643"/>
              <a:gd name="T38" fmla="*/ 750 w 750"/>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0" h="643">
                <a:moveTo>
                  <a:pt x="611" y="507"/>
                </a:moveTo>
                <a:cubicBezTo>
                  <a:pt x="568" y="498"/>
                  <a:pt x="540" y="477"/>
                  <a:pt x="523" y="441"/>
                </a:cubicBezTo>
                <a:cubicBezTo>
                  <a:pt x="507" y="408"/>
                  <a:pt x="502" y="362"/>
                  <a:pt x="507" y="310"/>
                </a:cubicBezTo>
                <a:cubicBezTo>
                  <a:pt x="516" y="226"/>
                  <a:pt x="484" y="142"/>
                  <a:pt x="422" y="83"/>
                </a:cubicBezTo>
                <a:cubicBezTo>
                  <a:pt x="361" y="25"/>
                  <a:pt x="281" y="0"/>
                  <a:pt x="203" y="16"/>
                </a:cubicBezTo>
                <a:cubicBezTo>
                  <a:pt x="182" y="20"/>
                  <a:pt x="163" y="26"/>
                  <a:pt x="145" y="34"/>
                </a:cubicBezTo>
                <a:cubicBezTo>
                  <a:pt x="87" y="61"/>
                  <a:pt x="46" y="108"/>
                  <a:pt x="25" y="171"/>
                </a:cubicBezTo>
                <a:cubicBezTo>
                  <a:pt x="0" y="245"/>
                  <a:pt x="7" y="332"/>
                  <a:pt x="44" y="410"/>
                </a:cubicBezTo>
                <a:cubicBezTo>
                  <a:pt x="101" y="529"/>
                  <a:pt x="224" y="613"/>
                  <a:pt x="373" y="634"/>
                </a:cubicBezTo>
                <a:cubicBezTo>
                  <a:pt x="438" y="643"/>
                  <a:pt x="553" y="624"/>
                  <a:pt x="623" y="592"/>
                </a:cubicBezTo>
                <a:cubicBezTo>
                  <a:pt x="750" y="534"/>
                  <a:pt x="750" y="534"/>
                  <a:pt x="750" y="534"/>
                </a:cubicBezTo>
                <a:lnTo>
                  <a:pt x="611" y="507"/>
                </a:lnTo>
                <a:close/>
              </a:path>
            </a:pathLst>
          </a:custGeom>
          <a:solidFill>
            <a:srgbClr val="F2F2F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5" name="Freeform 2504"/>
          <p:cNvSpPr>
            <a:spLocks noChangeArrowheads="1"/>
          </p:cNvSpPr>
          <p:nvPr/>
        </p:nvSpPr>
        <p:spPr bwMode="auto">
          <a:xfrm flipH="1">
            <a:off x="5149850" y="3443288"/>
            <a:ext cx="5878513" cy="2255837"/>
          </a:xfrm>
          <a:custGeom>
            <a:avLst/>
            <a:gdLst>
              <a:gd name="T0" fmla="*/ 2192774 w 749"/>
              <a:gd name="T1" fmla="*/ 1815010 h 641"/>
              <a:gd name="T2" fmla="*/ 1873368 w 749"/>
              <a:gd name="T3" fmla="*/ 1578270 h 641"/>
              <a:gd name="T4" fmla="*/ 1819536 w 749"/>
              <a:gd name="T5" fmla="*/ 1108376 h 641"/>
              <a:gd name="T6" fmla="*/ 1514485 w 749"/>
              <a:gd name="T7" fmla="*/ 294132 h 641"/>
              <a:gd name="T8" fmla="*/ 728532 w 749"/>
              <a:gd name="T9" fmla="*/ 53805 h 641"/>
              <a:gd name="T10" fmla="*/ 520380 w 749"/>
              <a:gd name="T11" fmla="*/ 121957 h 641"/>
              <a:gd name="T12" fmla="*/ 89721 w 749"/>
              <a:gd name="T13" fmla="*/ 609786 h 641"/>
              <a:gd name="T14" fmla="*/ 157908 w 749"/>
              <a:gd name="T15" fmla="*/ 1463486 h 641"/>
              <a:gd name="T16" fmla="*/ 1338633 w 749"/>
              <a:gd name="T17" fmla="*/ 2266969 h 641"/>
              <a:gd name="T18" fmla="*/ 2235840 w 749"/>
              <a:gd name="T19" fmla="*/ 2116316 h 641"/>
              <a:gd name="T20" fmla="*/ 2688032 w 749"/>
              <a:gd name="T21" fmla="*/ 1911859 h 641"/>
              <a:gd name="T22" fmla="*/ 2192774 w 749"/>
              <a:gd name="T23" fmla="*/ 1815010 h 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9"/>
              <a:gd name="T37" fmla="*/ 0 h 641"/>
              <a:gd name="T38" fmla="*/ 749 w 749"/>
              <a:gd name="T39" fmla="*/ 641 h 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9" h="641">
                <a:moveTo>
                  <a:pt x="611" y="506"/>
                </a:moveTo>
                <a:cubicBezTo>
                  <a:pt x="568" y="498"/>
                  <a:pt x="540" y="477"/>
                  <a:pt x="522" y="440"/>
                </a:cubicBezTo>
                <a:cubicBezTo>
                  <a:pt x="506" y="407"/>
                  <a:pt x="501" y="361"/>
                  <a:pt x="507" y="309"/>
                </a:cubicBezTo>
                <a:cubicBezTo>
                  <a:pt x="515" y="226"/>
                  <a:pt x="484" y="141"/>
                  <a:pt x="422" y="82"/>
                </a:cubicBezTo>
                <a:cubicBezTo>
                  <a:pt x="361" y="24"/>
                  <a:pt x="281" y="0"/>
                  <a:pt x="203" y="15"/>
                </a:cubicBezTo>
                <a:cubicBezTo>
                  <a:pt x="182" y="19"/>
                  <a:pt x="163" y="25"/>
                  <a:pt x="145" y="34"/>
                </a:cubicBezTo>
                <a:cubicBezTo>
                  <a:pt x="88" y="60"/>
                  <a:pt x="46" y="107"/>
                  <a:pt x="25" y="170"/>
                </a:cubicBezTo>
                <a:cubicBezTo>
                  <a:pt x="0" y="244"/>
                  <a:pt x="7" y="331"/>
                  <a:pt x="44" y="408"/>
                </a:cubicBezTo>
                <a:cubicBezTo>
                  <a:pt x="101" y="527"/>
                  <a:pt x="224" y="611"/>
                  <a:pt x="373" y="632"/>
                </a:cubicBezTo>
                <a:cubicBezTo>
                  <a:pt x="438" y="641"/>
                  <a:pt x="552" y="622"/>
                  <a:pt x="623" y="590"/>
                </a:cubicBezTo>
                <a:cubicBezTo>
                  <a:pt x="749" y="533"/>
                  <a:pt x="749" y="533"/>
                  <a:pt x="749" y="533"/>
                </a:cubicBezTo>
                <a:lnTo>
                  <a:pt x="611" y="506"/>
                </a:lnTo>
                <a:close/>
              </a:path>
            </a:pathLst>
          </a:custGeom>
          <a:solidFill>
            <a:srgbClr val="F0F1F1">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6" name="Freeform 2505"/>
          <p:cNvSpPr>
            <a:spLocks noChangeArrowheads="1"/>
          </p:cNvSpPr>
          <p:nvPr/>
        </p:nvSpPr>
        <p:spPr bwMode="auto">
          <a:xfrm flipH="1">
            <a:off x="5167313" y="3443288"/>
            <a:ext cx="5849937" cy="2255837"/>
          </a:xfrm>
          <a:custGeom>
            <a:avLst/>
            <a:gdLst>
              <a:gd name="T0" fmla="*/ 2188054 w 746"/>
              <a:gd name="T1" fmla="*/ 1818597 h 641"/>
              <a:gd name="T2" fmla="*/ 1868814 w 746"/>
              <a:gd name="T3" fmla="*/ 1581857 h 641"/>
              <a:gd name="T4" fmla="*/ 1811422 w 746"/>
              <a:gd name="T5" fmla="*/ 1104789 h 641"/>
              <a:gd name="T6" fmla="*/ 1506529 w 746"/>
              <a:gd name="T7" fmla="*/ 294132 h 641"/>
              <a:gd name="T8" fmla="*/ 724569 w 746"/>
              <a:gd name="T9" fmla="*/ 57392 h 641"/>
              <a:gd name="T10" fmla="*/ 516524 w 746"/>
              <a:gd name="T11" fmla="*/ 121957 h 641"/>
              <a:gd name="T12" fmla="*/ 89674 w 746"/>
              <a:gd name="T13" fmla="*/ 609786 h 641"/>
              <a:gd name="T14" fmla="*/ 157827 w 746"/>
              <a:gd name="T15" fmla="*/ 1463486 h 641"/>
              <a:gd name="T16" fmla="*/ 1334355 w 746"/>
              <a:gd name="T17" fmla="*/ 2266969 h 641"/>
              <a:gd name="T18" fmla="*/ 2231098 w 746"/>
              <a:gd name="T19" fmla="*/ 2116316 h 641"/>
              <a:gd name="T20" fmla="*/ 2675883 w 746"/>
              <a:gd name="T21" fmla="*/ 1911859 h 641"/>
              <a:gd name="T22" fmla="*/ 2188054 w 746"/>
              <a:gd name="T23" fmla="*/ 1818597 h 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641"/>
              <a:gd name="T38" fmla="*/ 746 w 746"/>
              <a:gd name="T39" fmla="*/ 641 h 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641">
                <a:moveTo>
                  <a:pt x="610" y="507"/>
                </a:moveTo>
                <a:cubicBezTo>
                  <a:pt x="567" y="498"/>
                  <a:pt x="538" y="477"/>
                  <a:pt x="521" y="441"/>
                </a:cubicBezTo>
                <a:cubicBezTo>
                  <a:pt x="505" y="407"/>
                  <a:pt x="499" y="361"/>
                  <a:pt x="505" y="308"/>
                </a:cubicBezTo>
                <a:cubicBezTo>
                  <a:pt x="514" y="226"/>
                  <a:pt x="482" y="141"/>
                  <a:pt x="420" y="82"/>
                </a:cubicBezTo>
                <a:cubicBezTo>
                  <a:pt x="359" y="25"/>
                  <a:pt x="280" y="0"/>
                  <a:pt x="202" y="16"/>
                </a:cubicBezTo>
                <a:cubicBezTo>
                  <a:pt x="181" y="20"/>
                  <a:pt x="162" y="26"/>
                  <a:pt x="144" y="34"/>
                </a:cubicBezTo>
                <a:cubicBezTo>
                  <a:pt x="87" y="61"/>
                  <a:pt x="46" y="108"/>
                  <a:pt x="25" y="170"/>
                </a:cubicBezTo>
                <a:cubicBezTo>
                  <a:pt x="0" y="244"/>
                  <a:pt x="7" y="331"/>
                  <a:pt x="44" y="408"/>
                </a:cubicBezTo>
                <a:cubicBezTo>
                  <a:pt x="101" y="527"/>
                  <a:pt x="223" y="611"/>
                  <a:pt x="372" y="632"/>
                </a:cubicBezTo>
                <a:cubicBezTo>
                  <a:pt x="437" y="641"/>
                  <a:pt x="551" y="622"/>
                  <a:pt x="622" y="590"/>
                </a:cubicBezTo>
                <a:cubicBezTo>
                  <a:pt x="746" y="533"/>
                  <a:pt x="746" y="533"/>
                  <a:pt x="746" y="533"/>
                </a:cubicBezTo>
                <a:lnTo>
                  <a:pt x="610" y="507"/>
                </a:lnTo>
                <a:close/>
              </a:path>
            </a:pathLst>
          </a:custGeom>
          <a:solidFill>
            <a:srgbClr val="EFEFF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7" name="Freeform 2506"/>
          <p:cNvSpPr>
            <a:spLocks noChangeArrowheads="1"/>
          </p:cNvSpPr>
          <p:nvPr/>
        </p:nvSpPr>
        <p:spPr bwMode="auto">
          <a:xfrm flipH="1">
            <a:off x="5183188" y="3446463"/>
            <a:ext cx="5834062" cy="2249487"/>
          </a:xfrm>
          <a:custGeom>
            <a:avLst/>
            <a:gdLst>
              <a:gd name="T0" fmla="*/ 2187710 w 744"/>
              <a:gd name="T1" fmla="*/ 1814678 h 639"/>
              <a:gd name="T2" fmla="*/ 1864933 w 744"/>
              <a:gd name="T3" fmla="*/ 1577981 h 639"/>
              <a:gd name="T4" fmla="*/ 1811137 w 744"/>
              <a:gd name="T5" fmla="*/ 1101000 h 639"/>
              <a:gd name="T6" fmla="*/ 1506292 w 744"/>
              <a:gd name="T7" fmla="*/ 294078 h 639"/>
              <a:gd name="T8" fmla="*/ 724455 w 744"/>
              <a:gd name="T9" fmla="*/ 53795 h 639"/>
              <a:gd name="T10" fmla="*/ 516443 w 744"/>
              <a:gd name="T11" fmla="*/ 121935 h 639"/>
              <a:gd name="T12" fmla="*/ 89660 w 744"/>
              <a:gd name="T13" fmla="*/ 606088 h 639"/>
              <a:gd name="T14" fmla="*/ 157802 w 744"/>
              <a:gd name="T15" fmla="*/ 1459633 h 639"/>
              <a:gd name="T16" fmla="*/ 1334145 w 744"/>
              <a:gd name="T17" fmla="*/ 2259382 h 639"/>
              <a:gd name="T18" fmla="*/ 2227161 w 744"/>
              <a:gd name="T19" fmla="*/ 2108757 h 639"/>
              <a:gd name="T20" fmla="*/ 2668289 w 744"/>
              <a:gd name="T21" fmla="*/ 1907923 h 639"/>
              <a:gd name="T22" fmla="*/ 2187710 w 744"/>
              <a:gd name="T23" fmla="*/ 1814678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4"/>
              <a:gd name="T37" fmla="*/ 0 h 639"/>
              <a:gd name="T38" fmla="*/ 744 w 744"/>
              <a:gd name="T39" fmla="*/ 639 h 6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4" h="639">
                <a:moveTo>
                  <a:pt x="610" y="506"/>
                </a:moveTo>
                <a:cubicBezTo>
                  <a:pt x="567" y="498"/>
                  <a:pt x="538" y="477"/>
                  <a:pt x="520" y="440"/>
                </a:cubicBezTo>
                <a:cubicBezTo>
                  <a:pt x="504" y="406"/>
                  <a:pt x="499" y="360"/>
                  <a:pt x="505" y="307"/>
                </a:cubicBezTo>
                <a:cubicBezTo>
                  <a:pt x="513" y="225"/>
                  <a:pt x="482" y="140"/>
                  <a:pt x="420" y="82"/>
                </a:cubicBezTo>
                <a:cubicBezTo>
                  <a:pt x="359" y="24"/>
                  <a:pt x="280" y="0"/>
                  <a:pt x="202" y="15"/>
                </a:cubicBezTo>
                <a:cubicBezTo>
                  <a:pt x="181" y="19"/>
                  <a:pt x="162" y="25"/>
                  <a:pt x="144" y="34"/>
                </a:cubicBezTo>
                <a:cubicBezTo>
                  <a:pt x="87" y="60"/>
                  <a:pt x="46" y="107"/>
                  <a:pt x="25" y="169"/>
                </a:cubicBezTo>
                <a:cubicBezTo>
                  <a:pt x="0" y="243"/>
                  <a:pt x="7" y="330"/>
                  <a:pt x="44" y="407"/>
                </a:cubicBezTo>
                <a:cubicBezTo>
                  <a:pt x="101" y="526"/>
                  <a:pt x="223" y="609"/>
                  <a:pt x="372" y="630"/>
                </a:cubicBezTo>
                <a:cubicBezTo>
                  <a:pt x="437" y="639"/>
                  <a:pt x="551" y="620"/>
                  <a:pt x="621" y="588"/>
                </a:cubicBezTo>
                <a:cubicBezTo>
                  <a:pt x="744" y="532"/>
                  <a:pt x="744" y="532"/>
                  <a:pt x="744" y="532"/>
                </a:cubicBezTo>
                <a:lnTo>
                  <a:pt x="610" y="506"/>
                </a:lnTo>
                <a:close/>
              </a:path>
            </a:pathLst>
          </a:custGeom>
          <a:solidFill>
            <a:srgbClr val="EDEEE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8" name="Freeform 2507"/>
          <p:cNvSpPr>
            <a:spLocks noChangeArrowheads="1"/>
          </p:cNvSpPr>
          <p:nvPr/>
        </p:nvSpPr>
        <p:spPr bwMode="auto">
          <a:xfrm flipH="1">
            <a:off x="5197475" y="3446463"/>
            <a:ext cx="5813425" cy="2249487"/>
          </a:xfrm>
          <a:custGeom>
            <a:avLst/>
            <a:gdLst>
              <a:gd name="T0" fmla="*/ 2185477 w 741"/>
              <a:gd name="T1" fmla="*/ 1818265 h 639"/>
              <a:gd name="T2" fmla="*/ 1862500 w 741"/>
              <a:gd name="T3" fmla="*/ 1577981 h 639"/>
              <a:gd name="T4" fmla="*/ 1805082 w 741"/>
              <a:gd name="T5" fmla="*/ 1101000 h 639"/>
              <a:gd name="T6" fmla="*/ 1503637 w 741"/>
              <a:gd name="T7" fmla="*/ 294078 h 639"/>
              <a:gd name="T8" fmla="*/ 721315 w 741"/>
              <a:gd name="T9" fmla="*/ 57381 h 639"/>
              <a:gd name="T10" fmla="*/ 516763 w 741"/>
              <a:gd name="T11" fmla="*/ 121935 h 639"/>
              <a:gd name="T12" fmla="*/ 89716 w 741"/>
              <a:gd name="T13" fmla="*/ 606088 h 639"/>
              <a:gd name="T14" fmla="*/ 157900 w 741"/>
              <a:gd name="T15" fmla="*/ 1459633 h 639"/>
              <a:gd name="T16" fmla="*/ 1331383 w 741"/>
              <a:gd name="T17" fmla="*/ 2259382 h 639"/>
              <a:gd name="T18" fmla="*/ 2224952 w 741"/>
              <a:gd name="T19" fmla="*/ 2108757 h 639"/>
              <a:gd name="T20" fmla="*/ 2659177 w 741"/>
              <a:gd name="T21" fmla="*/ 1907923 h 639"/>
              <a:gd name="T22" fmla="*/ 2185477 w 741"/>
              <a:gd name="T23" fmla="*/ 1818265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1"/>
              <a:gd name="T37" fmla="*/ 0 h 639"/>
              <a:gd name="T38" fmla="*/ 741 w 741"/>
              <a:gd name="T39" fmla="*/ 639 h 6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1" h="639">
                <a:moveTo>
                  <a:pt x="609" y="507"/>
                </a:moveTo>
                <a:cubicBezTo>
                  <a:pt x="565" y="498"/>
                  <a:pt x="536" y="477"/>
                  <a:pt x="519" y="440"/>
                </a:cubicBezTo>
                <a:cubicBezTo>
                  <a:pt x="503" y="406"/>
                  <a:pt x="497" y="360"/>
                  <a:pt x="503" y="307"/>
                </a:cubicBezTo>
                <a:cubicBezTo>
                  <a:pt x="512" y="225"/>
                  <a:pt x="480" y="141"/>
                  <a:pt x="419" y="82"/>
                </a:cubicBezTo>
                <a:cubicBezTo>
                  <a:pt x="358" y="25"/>
                  <a:pt x="279" y="0"/>
                  <a:pt x="201" y="16"/>
                </a:cubicBezTo>
                <a:cubicBezTo>
                  <a:pt x="181" y="20"/>
                  <a:pt x="161" y="26"/>
                  <a:pt x="144" y="34"/>
                </a:cubicBezTo>
                <a:cubicBezTo>
                  <a:pt x="87" y="61"/>
                  <a:pt x="46" y="107"/>
                  <a:pt x="25" y="169"/>
                </a:cubicBezTo>
                <a:cubicBezTo>
                  <a:pt x="0" y="243"/>
                  <a:pt x="7" y="329"/>
                  <a:pt x="44" y="407"/>
                </a:cubicBezTo>
                <a:cubicBezTo>
                  <a:pt x="100" y="525"/>
                  <a:pt x="223" y="609"/>
                  <a:pt x="371" y="630"/>
                </a:cubicBezTo>
                <a:cubicBezTo>
                  <a:pt x="436" y="639"/>
                  <a:pt x="550" y="620"/>
                  <a:pt x="620" y="588"/>
                </a:cubicBezTo>
                <a:cubicBezTo>
                  <a:pt x="741" y="532"/>
                  <a:pt x="741" y="532"/>
                  <a:pt x="741" y="532"/>
                </a:cubicBezTo>
                <a:lnTo>
                  <a:pt x="609" y="507"/>
                </a:lnTo>
                <a:close/>
              </a:path>
            </a:pathLst>
          </a:custGeom>
          <a:solidFill>
            <a:srgbClr val="ECEDED">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299" name="Freeform 2508"/>
          <p:cNvSpPr>
            <a:spLocks noChangeArrowheads="1"/>
          </p:cNvSpPr>
          <p:nvPr/>
        </p:nvSpPr>
        <p:spPr bwMode="auto">
          <a:xfrm flipH="1">
            <a:off x="5207000" y="3451225"/>
            <a:ext cx="5803900" cy="2241550"/>
          </a:xfrm>
          <a:custGeom>
            <a:avLst/>
            <a:gdLst>
              <a:gd name="T0" fmla="*/ 2184681 w 740"/>
              <a:gd name="T1" fmla="*/ 1814344 h 637"/>
              <a:gd name="T2" fmla="*/ 1858235 w 740"/>
              <a:gd name="T3" fmla="*/ 1574104 h 637"/>
              <a:gd name="T4" fmla="*/ 1804425 w 740"/>
              <a:gd name="T5" fmla="*/ 1097212 h 637"/>
              <a:gd name="T6" fmla="*/ 1499502 w 740"/>
              <a:gd name="T7" fmla="*/ 294024 h 637"/>
              <a:gd name="T8" fmla="*/ 721052 w 740"/>
              <a:gd name="T9" fmla="*/ 53785 h 637"/>
              <a:gd name="T10" fmla="*/ 516575 w 740"/>
              <a:gd name="T11" fmla="*/ 121912 h 637"/>
              <a:gd name="T12" fmla="*/ 89683 w 740"/>
              <a:gd name="T13" fmla="*/ 605976 h 637"/>
              <a:gd name="T14" fmla="*/ 157842 w 740"/>
              <a:gd name="T15" fmla="*/ 1455778 h 637"/>
              <a:gd name="T16" fmla="*/ 1330898 w 740"/>
              <a:gd name="T17" fmla="*/ 2251794 h 637"/>
              <a:gd name="T18" fmla="*/ 2224142 w 740"/>
              <a:gd name="T19" fmla="*/ 2101196 h 637"/>
              <a:gd name="T20" fmla="*/ 2654621 w 740"/>
              <a:gd name="T21" fmla="*/ 1907571 h 637"/>
              <a:gd name="T22" fmla="*/ 2184681 w 740"/>
              <a:gd name="T23" fmla="*/ 1814344 h 6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0"/>
              <a:gd name="T37" fmla="*/ 0 h 637"/>
              <a:gd name="T38" fmla="*/ 740 w 740"/>
              <a:gd name="T39" fmla="*/ 637 h 6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0" h="637">
                <a:moveTo>
                  <a:pt x="609" y="506"/>
                </a:moveTo>
                <a:cubicBezTo>
                  <a:pt x="565" y="498"/>
                  <a:pt x="536" y="476"/>
                  <a:pt x="518" y="439"/>
                </a:cubicBezTo>
                <a:cubicBezTo>
                  <a:pt x="502" y="405"/>
                  <a:pt x="497" y="359"/>
                  <a:pt x="503" y="306"/>
                </a:cubicBezTo>
                <a:cubicBezTo>
                  <a:pt x="511" y="224"/>
                  <a:pt x="480" y="140"/>
                  <a:pt x="418" y="82"/>
                </a:cubicBezTo>
                <a:cubicBezTo>
                  <a:pt x="358" y="24"/>
                  <a:pt x="279" y="0"/>
                  <a:pt x="201" y="15"/>
                </a:cubicBezTo>
                <a:cubicBezTo>
                  <a:pt x="181" y="19"/>
                  <a:pt x="161" y="25"/>
                  <a:pt x="144" y="34"/>
                </a:cubicBezTo>
                <a:cubicBezTo>
                  <a:pt x="87" y="60"/>
                  <a:pt x="46" y="107"/>
                  <a:pt x="25" y="169"/>
                </a:cubicBezTo>
                <a:cubicBezTo>
                  <a:pt x="0" y="242"/>
                  <a:pt x="7" y="328"/>
                  <a:pt x="44" y="406"/>
                </a:cubicBezTo>
                <a:cubicBezTo>
                  <a:pt x="101" y="524"/>
                  <a:pt x="223" y="607"/>
                  <a:pt x="371" y="628"/>
                </a:cubicBezTo>
                <a:cubicBezTo>
                  <a:pt x="436" y="637"/>
                  <a:pt x="550" y="618"/>
                  <a:pt x="620" y="586"/>
                </a:cubicBezTo>
                <a:cubicBezTo>
                  <a:pt x="740" y="532"/>
                  <a:pt x="740" y="532"/>
                  <a:pt x="740" y="532"/>
                </a:cubicBezTo>
                <a:lnTo>
                  <a:pt x="609" y="506"/>
                </a:lnTo>
                <a:close/>
              </a:path>
            </a:pathLst>
          </a:custGeom>
          <a:solidFill>
            <a:srgbClr val="EAEBE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0" name="Freeform 2509"/>
          <p:cNvSpPr>
            <a:spLocks noChangeArrowheads="1"/>
          </p:cNvSpPr>
          <p:nvPr/>
        </p:nvSpPr>
        <p:spPr bwMode="auto">
          <a:xfrm flipH="1">
            <a:off x="5219700" y="3454400"/>
            <a:ext cx="5784850" cy="2238375"/>
          </a:xfrm>
          <a:custGeom>
            <a:avLst/>
            <a:gdLst>
              <a:gd name="T0" fmla="*/ 2182456 w 737"/>
              <a:gd name="T1" fmla="*/ 1814782 h 636"/>
              <a:gd name="T2" fmla="*/ 1855806 w 737"/>
              <a:gd name="T3" fmla="*/ 1574485 h 636"/>
              <a:gd name="T4" fmla="*/ 1798372 w 737"/>
              <a:gd name="T5" fmla="*/ 1093890 h 636"/>
              <a:gd name="T6" fmla="*/ 1496849 w 737"/>
              <a:gd name="T7" fmla="*/ 290509 h 636"/>
              <a:gd name="T8" fmla="*/ 717913 w 737"/>
              <a:gd name="T9" fmla="*/ 53798 h 636"/>
              <a:gd name="T10" fmla="*/ 513308 w 737"/>
              <a:gd name="T11" fmla="*/ 118355 h 636"/>
              <a:gd name="T12" fmla="*/ 89739 w 737"/>
              <a:gd name="T13" fmla="*/ 602536 h 636"/>
              <a:gd name="T14" fmla="*/ 157941 w 737"/>
              <a:gd name="T15" fmla="*/ 1448956 h 636"/>
              <a:gd name="T16" fmla="*/ 1328139 w 737"/>
              <a:gd name="T17" fmla="*/ 2245165 h 636"/>
              <a:gd name="T18" fmla="*/ 2221941 w 737"/>
              <a:gd name="T19" fmla="*/ 2098117 h 636"/>
              <a:gd name="T20" fmla="*/ 2645510 w 737"/>
              <a:gd name="T21" fmla="*/ 1904445 h 636"/>
              <a:gd name="T22" fmla="*/ 2182456 w 737"/>
              <a:gd name="T23" fmla="*/ 1814782 h 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7"/>
              <a:gd name="T37" fmla="*/ 0 h 636"/>
              <a:gd name="T38" fmla="*/ 737 w 737"/>
              <a:gd name="T39" fmla="*/ 636 h 6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7" h="636">
                <a:moveTo>
                  <a:pt x="608" y="506"/>
                </a:moveTo>
                <a:cubicBezTo>
                  <a:pt x="564" y="497"/>
                  <a:pt x="535" y="476"/>
                  <a:pt x="517" y="439"/>
                </a:cubicBezTo>
                <a:cubicBezTo>
                  <a:pt x="501" y="404"/>
                  <a:pt x="495" y="358"/>
                  <a:pt x="501" y="305"/>
                </a:cubicBezTo>
                <a:cubicBezTo>
                  <a:pt x="510" y="223"/>
                  <a:pt x="478" y="139"/>
                  <a:pt x="417" y="81"/>
                </a:cubicBezTo>
                <a:cubicBezTo>
                  <a:pt x="357" y="24"/>
                  <a:pt x="278" y="0"/>
                  <a:pt x="200" y="15"/>
                </a:cubicBezTo>
                <a:cubicBezTo>
                  <a:pt x="180" y="19"/>
                  <a:pt x="161" y="25"/>
                  <a:pt x="143" y="33"/>
                </a:cubicBezTo>
                <a:cubicBezTo>
                  <a:pt x="86" y="60"/>
                  <a:pt x="45" y="106"/>
                  <a:pt x="25" y="168"/>
                </a:cubicBezTo>
                <a:cubicBezTo>
                  <a:pt x="0" y="241"/>
                  <a:pt x="7" y="327"/>
                  <a:pt x="44" y="404"/>
                </a:cubicBezTo>
                <a:cubicBezTo>
                  <a:pt x="100" y="523"/>
                  <a:pt x="222" y="606"/>
                  <a:pt x="370" y="626"/>
                </a:cubicBezTo>
                <a:cubicBezTo>
                  <a:pt x="435" y="636"/>
                  <a:pt x="549" y="616"/>
                  <a:pt x="619" y="585"/>
                </a:cubicBezTo>
                <a:cubicBezTo>
                  <a:pt x="737" y="531"/>
                  <a:pt x="737" y="531"/>
                  <a:pt x="737" y="531"/>
                </a:cubicBezTo>
                <a:lnTo>
                  <a:pt x="608" y="506"/>
                </a:lnTo>
                <a:close/>
              </a:path>
            </a:pathLst>
          </a:custGeom>
          <a:solidFill>
            <a:srgbClr val="E9EAE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1" name="Freeform 2510"/>
          <p:cNvSpPr>
            <a:spLocks noChangeArrowheads="1"/>
          </p:cNvSpPr>
          <p:nvPr/>
        </p:nvSpPr>
        <p:spPr bwMode="auto">
          <a:xfrm flipH="1">
            <a:off x="5237163" y="3454400"/>
            <a:ext cx="5757862" cy="2235200"/>
          </a:xfrm>
          <a:custGeom>
            <a:avLst/>
            <a:gdLst>
              <a:gd name="T0" fmla="*/ 2177724 w 734"/>
              <a:gd name="T1" fmla="*/ 1815220 h 635"/>
              <a:gd name="T2" fmla="*/ 1851245 w 734"/>
              <a:gd name="T3" fmla="*/ 1574864 h 635"/>
              <a:gd name="T4" fmla="*/ 1790254 w 734"/>
              <a:gd name="T5" fmla="*/ 1094154 h 635"/>
              <a:gd name="T6" fmla="*/ 1492477 w 734"/>
              <a:gd name="T7" fmla="*/ 290579 h 635"/>
              <a:gd name="T8" fmla="*/ 713949 w 734"/>
              <a:gd name="T9" fmla="*/ 53811 h 635"/>
              <a:gd name="T10" fmla="*/ 509451 w 734"/>
              <a:gd name="T11" fmla="*/ 121971 h 635"/>
              <a:gd name="T12" fmla="*/ 86104 w 734"/>
              <a:gd name="T13" fmla="*/ 602682 h 635"/>
              <a:gd name="T14" fmla="*/ 154270 w 734"/>
              <a:gd name="T15" fmla="*/ 1449306 h 635"/>
              <a:gd name="T16" fmla="*/ 1323855 w 734"/>
              <a:gd name="T17" fmla="*/ 2245706 h 635"/>
              <a:gd name="T18" fmla="*/ 2213601 w 734"/>
              <a:gd name="T19" fmla="*/ 2095036 h 635"/>
              <a:gd name="T20" fmla="*/ 2633360 w 734"/>
              <a:gd name="T21" fmla="*/ 1904904 h 635"/>
              <a:gd name="T22" fmla="*/ 2177724 w 734"/>
              <a:gd name="T23" fmla="*/ 1815220 h 6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4"/>
              <a:gd name="T37" fmla="*/ 0 h 635"/>
              <a:gd name="T38" fmla="*/ 734 w 734"/>
              <a:gd name="T39" fmla="*/ 635 h 6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4" h="635">
                <a:moveTo>
                  <a:pt x="607" y="506"/>
                </a:moveTo>
                <a:cubicBezTo>
                  <a:pt x="563" y="498"/>
                  <a:pt x="533" y="476"/>
                  <a:pt x="516" y="439"/>
                </a:cubicBezTo>
                <a:cubicBezTo>
                  <a:pt x="499" y="405"/>
                  <a:pt x="494" y="358"/>
                  <a:pt x="499" y="305"/>
                </a:cubicBezTo>
                <a:cubicBezTo>
                  <a:pt x="508" y="223"/>
                  <a:pt x="477" y="139"/>
                  <a:pt x="416" y="81"/>
                </a:cubicBezTo>
                <a:cubicBezTo>
                  <a:pt x="355" y="24"/>
                  <a:pt x="277" y="0"/>
                  <a:pt x="199" y="15"/>
                </a:cubicBezTo>
                <a:cubicBezTo>
                  <a:pt x="179" y="19"/>
                  <a:pt x="160" y="25"/>
                  <a:pt x="142" y="34"/>
                </a:cubicBezTo>
                <a:cubicBezTo>
                  <a:pt x="86" y="60"/>
                  <a:pt x="45" y="106"/>
                  <a:pt x="24" y="168"/>
                </a:cubicBezTo>
                <a:cubicBezTo>
                  <a:pt x="0" y="241"/>
                  <a:pt x="6" y="327"/>
                  <a:pt x="43" y="404"/>
                </a:cubicBezTo>
                <a:cubicBezTo>
                  <a:pt x="99" y="522"/>
                  <a:pt x="221" y="605"/>
                  <a:pt x="369" y="626"/>
                </a:cubicBezTo>
                <a:cubicBezTo>
                  <a:pt x="434" y="635"/>
                  <a:pt x="548" y="616"/>
                  <a:pt x="617" y="584"/>
                </a:cubicBezTo>
                <a:cubicBezTo>
                  <a:pt x="734" y="531"/>
                  <a:pt x="734" y="531"/>
                  <a:pt x="734" y="531"/>
                </a:cubicBezTo>
                <a:lnTo>
                  <a:pt x="607" y="506"/>
                </a:lnTo>
                <a:close/>
              </a:path>
            </a:pathLst>
          </a:custGeom>
          <a:solidFill>
            <a:srgbClr val="E7E8E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2" name="Freeform 2511"/>
          <p:cNvSpPr>
            <a:spLocks noChangeArrowheads="1"/>
          </p:cNvSpPr>
          <p:nvPr/>
        </p:nvSpPr>
        <p:spPr bwMode="auto">
          <a:xfrm flipH="1">
            <a:off x="5253038" y="3455988"/>
            <a:ext cx="5741987" cy="2233612"/>
          </a:xfrm>
          <a:custGeom>
            <a:avLst/>
            <a:gdLst>
              <a:gd name="T0" fmla="*/ 2177378 w 732"/>
              <a:gd name="T1" fmla="*/ 1815657 h 634"/>
              <a:gd name="T2" fmla="*/ 1847363 w 732"/>
              <a:gd name="T3" fmla="*/ 1571656 h 634"/>
              <a:gd name="T4" fmla="*/ 1789970 w 732"/>
              <a:gd name="T5" fmla="*/ 1090830 h 634"/>
              <a:gd name="T6" fmla="*/ 1488652 w 732"/>
              <a:gd name="T7" fmla="*/ 290649 h 634"/>
              <a:gd name="T8" fmla="*/ 713836 w 732"/>
              <a:gd name="T9" fmla="*/ 53824 h 634"/>
              <a:gd name="T10" fmla="*/ 509370 w 732"/>
              <a:gd name="T11" fmla="*/ 118412 h 634"/>
              <a:gd name="T12" fmla="*/ 89678 w 732"/>
              <a:gd name="T13" fmla="*/ 599239 h 634"/>
              <a:gd name="T14" fmla="*/ 157833 w 732"/>
              <a:gd name="T15" fmla="*/ 1446067 h 634"/>
              <a:gd name="T16" fmla="*/ 1323645 w 732"/>
              <a:gd name="T17" fmla="*/ 2239071 h 634"/>
              <a:gd name="T18" fmla="*/ 2213249 w 732"/>
              <a:gd name="T19" fmla="*/ 2091953 h 634"/>
              <a:gd name="T20" fmla="*/ 2625767 w 732"/>
              <a:gd name="T21" fmla="*/ 1901775 h 634"/>
              <a:gd name="T22" fmla="*/ 2177378 w 732"/>
              <a:gd name="T23" fmla="*/ 1815657 h 6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634"/>
              <a:gd name="T38" fmla="*/ 732 w 732"/>
              <a:gd name="T39" fmla="*/ 634 h 6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634">
                <a:moveTo>
                  <a:pt x="607" y="506"/>
                </a:moveTo>
                <a:cubicBezTo>
                  <a:pt x="562" y="497"/>
                  <a:pt x="533" y="475"/>
                  <a:pt x="515" y="438"/>
                </a:cubicBezTo>
                <a:cubicBezTo>
                  <a:pt x="499" y="404"/>
                  <a:pt x="493" y="357"/>
                  <a:pt x="499" y="304"/>
                </a:cubicBezTo>
                <a:cubicBezTo>
                  <a:pt x="508" y="222"/>
                  <a:pt x="476" y="139"/>
                  <a:pt x="415" y="81"/>
                </a:cubicBezTo>
                <a:cubicBezTo>
                  <a:pt x="355" y="24"/>
                  <a:pt x="277" y="0"/>
                  <a:pt x="199" y="15"/>
                </a:cubicBezTo>
                <a:cubicBezTo>
                  <a:pt x="179" y="19"/>
                  <a:pt x="160" y="25"/>
                  <a:pt x="142" y="33"/>
                </a:cubicBezTo>
                <a:cubicBezTo>
                  <a:pt x="86" y="59"/>
                  <a:pt x="45" y="106"/>
                  <a:pt x="25" y="167"/>
                </a:cubicBezTo>
                <a:cubicBezTo>
                  <a:pt x="0" y="240"/>
                  <a:pt x="7" y="326"/>
                  <a:pt x="44" y="403"/>
                </a:cubicBezTo>
                <a:cubicBezTo>
                  <a:pt x="100" y="521"/>
                  <a:pt x="222" y="604"/>
                  <a:pt x="369" y="624"/>
                </a:cubicBezTo>
                <a:cubicBezTo>
                  <a:pt x="434" y="634"/>
                  <a:pt x="547" y="614"/>
                  <a:pt x="617" y="583"/>
                </a:cubicBezTo>
                <a:cubicBezTo>
                  <a:pt x="732" y="530"/>
                  <a:pt x="732" y="530"/>
                  <a:pt x="732" y="530"/>
                </a:cubicBezTo>
                <a:lnTo>
                  <a:pt x="607" y="506"/>
                </a:lnTo>
                <a:close/>
              </a:path>
            </a:pathLst>
          </a:custGeom>
          <a:solidFill>
            <a:srgbClr val="E6E7E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3" name="Freeform 2512"/>
          <p:cNvSpPr>
            <a:spLocks noChangeArrowheads="1"/>
          </p:cNvSpPr>
          <p:nvPr/>
        </p:nvSpPr>
        <p:spPr bwMode="auto">
          <a:xfrm flipH="1">
            <a:off x="5260975" y="3455988"/>
            <a:ext cx="5727700" cy="2228850"/>
          </a:xfrm>
          <a:custGeom>
            <a:avLst/>
            <a:gdLst>
              <a:gd name="T0" fmla="*/ 2171115 w 730"/>
              <a:gd name="T1" fmla="*/ 1814884 h 633"/>
              <a:gd name="T2" fmla="*/ 1844551 w 730"/>
              <a:gd name="T3" fmla="*/ 1570986 h 633"/>
              <a:gd name="T4" fmla="*/ 1783544 w 730"/>
              <a:gd name="T5" fmla="*/ 1090365 h 633"/>
              <a:gd name="T6" fmla="*/ 1485689 w 730"/>
              <a:gd name="T7" fmla="*/ 290525 h 633"/>
              <a:gd name="T8" fmla="*/ 714135 w 730"/>
              <a:gd name="T9" fmla="*/ 53801 h 633"/>
              <a:gd name="T10" fmla="*/ 509584 w 730"/>
              <a:gd name="T11" fmla="*/ 121949 h 633"/>
              <a:gd name="T12" fmla="*/ 86127 w 730"/>
              <a:gd name="T13" fmla="*/ 598983 h 633"/>
              <a:gd name="T14" fmla="*/ 154311 w 730"/>
              <a:gd name="T15" fmla="*/ 1445451 h 633"/>
              <a:gd name="T16" fmla="*/ 1320612 w 730"/>
              <a:gd name="T17" fmla="*/ 2238117 h 633"/>
              <a:gd name="T18" fmla="*/ 2210590 w 730"/>
              <a:gd name="T19" fmla="*/ 2087475 h 633"/>
              <a:gd name="T20" fmla="*/ 2619693 w 730"/>
              <a:gd name="T21" fmla="*/ 1900965 h 633"/>
              <a:gd name="T22" fmla="*/ 2171115 w 730"/>
              <a:gd name="T23" fmla="*/ 1814884 h 6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0"/>
              <a:gd name="T37" fmla="*/ 0 h 633"/>
              <a:gd name="T38" fmla="*/ 730 w 730"/>
              <a:gd name="T39" fmla="*/ 633 h 6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0" h="633">
                <a:moveTo>
                  <a:pt x="605" y="506"/>
                </a:moveTo>
                <a:cubicBezTo>
                  <a:pt x="561" y="498"/>
                  <a:pt x="531" y="476"/>
                  <a:pt x="514" y="438"/>
                </a:cubicBezTo>
                <a:cubicBezTo>
                  <a:pt x="497" y="404"/>
                  <a:pt x="492" y="357"/>
                  <a:pt x="497" y="304"/>
                </a:cubicBezTo>
                <a:cubicBezTo>
                  <a:pt x="506" y="222"/>
                  <a:pt x="475" y="139"/>
                  <a:pt x="414" y="81"/>
                </a:cubicBezTo>
                <a:cubicBezTo>
                  <a:pt x="354" y="24"/>
                  <a:pt x="275" y="0"/>
                  <a:pt x="199" y="15"/>
                </a:cubicBezTo>
                <a:cubicBezTo>
                  <a:pt x="178" y="19"/>
                  <a:pt x="159" y="25"/>
                  <a:pt x="142" y="34"/>
                </a:cubicBezTo>
                <a:cubicBezTo>
                  <a:pt x="85" y="60"/>
                  <a:pt x="45" y="106"/>
                  <a:pt x="24" y="167"/>
                </a:cubicBezTo>
                <a:cubicBezTo>
                  <a:pt x="0" y="240"/>
                  <a:pt x="6" y="326"/>
                  <a:pt x="43" y="403"/>
                </a:cubicBezTo>
                <a:cubicBezTo>
                  <a:pt x="99" y="520"/>
                  <a:pt x="221" y="603"/>
                  <a:pt x="368" y="624"/>
                </a:cubicBezTo>
                <a:cubicBezTo>
                  <a:pt x="433" y="633"/>
                  <a:pt x="546" y="614"/>
                  <a:pt x="616" y="582"/>
                </a:cubicBezTo>
                <a:cubicBezTo>
                  <a:pt x="730" y="530"/>
                  <a:pt x="730" y="530"/>
                  <a:pt x="730" y="530"/>
                </a:cubicBezTo>
                <a:lnTo>
                  <a:pt x="605" y="506"/>
                </a:lnTo>
                <a:close/>
              </a:path>
            </a:pathLst>
          </a:custGeom>
          <a:solidFill>
            <a:srgbClr val="E4E5E6">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4" name="Freeform 2513"/>
          <p:cNvSpPr>
            <a:spLocks noChangeArrowheads="1"/>
          </p:cNvSpPr>
          <p:nvPr/>
        </p:nvSpPr>
        <p:spPr bwMode="auto">
          <a:xfrm flipH="1">
            <a:off x="5276850" y="3460750"/>
            <a:ext cx="5711825" cy="2220913"/>
          </a:xfrm>
          <a:custGeom>
            <a:avLst/>
            <a:gdLst>
              <a:gd name="T0" fmla="*/ 2170770 w 728"/>
              <a:gd name="T1" fmla="*/ 1814546 h 631"/>
              <a:gd name="T2" fmla="*/ 1840669 w 728"/>
              <a:gd name="T3" fmla="*/ 1567108 h 631"/>
              <a:gd name="T4" fmla="*/ 1783261 w 728"/>
              <a:gd name="T5" fmla="*/ 1086576 h 631"/>
              <a:gd name="T6" fmla="*/ 1481864 w 728"/>
              <a:gd name="T7" fmla="*/ 286885 h 631"/>
              <a:gd name="T8" fmla="*/ 714022 w 728"/>
              <a:gd name="T9" fmla="*/ 53791 h 631"/>
              <a:gd name="T10" fmla="*/ 509503 w 728"/>
              <a:gd name="T11" fmla="*/ 118340 h 631"/>
              <a:gd name="T12" fmla="*/ 89701 w 728"/>
              <a:gd name="T13" fmla="*/ 598872 h 631"/>
              <a:gd name="T14" fmla="*/ 157874 w 728"/>
              <a:gd name="T15" fmla="*/ 1438010 h 631"/>
              <a:gd name="T16" fmla="*/ 1320402 w 728"/>
              <a:gd name="T17" fmla="*/ 2230529 h 631"/>
              <a:gd name="T18" fmla="*/ 2210238 w 728"/>
              <a:gd name="T19" fmla="*/ 2083501 h 631"/>
              <a:gd name="T20" fmla="*/ 2612100 w 728"/>
              <a:gd name="T21" fmla="*/ 1900612 h 631"/>
              <a:gd name="T22" fmla="*/ 2170770 w 728"/>
              <a:gd name="T23" fmla="*/ 1814546 h 6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8"/>
              <a:gd name="T37" fmla="*/ 0 h 631"/>
              <a:gd name="T38" fmla="*/ 728 w 728"/>
              <a:gd name="T39" fmla="*/ 631 h 6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8" h="631">
                <a:moveTo>
                  <a:pt x="605" y="506"/>
                </a:moveTo>
                <a:cubicBezTo>
                  <a:pt x="561" y="497"/>
                  <a:pt x="531" y="475"/>
                  <a:pt x="513" y="437"/>
                </a:cubicBezTo>
                <a:cubicBezTo>
                  <a:pt x="497" y="403"/>
                  <a:pt x="491" y="356"/>
                  <a:pt x="497" y="303"/>
                </a:cubicBezTo>
                <a:cubicBezTo>
                  <a:pt x="506" y="221"/>
                  <a:pt x="474" y="138"/>
                  <a:pt x="413" y="80"/>
                </a:cubicBezTo>
                <a:cubicBezTo>
                  <a:pt x="354" y="24"/>
                  <a:pt x="275" y="0"/>
                  <a:pt x="199" y="15"/>
                </a:cubicBezTo>
                <a:cubicBezTo>
                  <a:pt x="179" y="19"/>
                  <a:pt x="159" y="25"/>
                  <a:pt x="142" y="33"/>
                </a:cubicBezTo>
                <a:cubicBezTo>
                  <a:pt x="86" y="59"/>
                  <a:pt x="45" y="105"/>
                  <a:pt x="25" y="167"/>
                </a:cubicBezTo>
                <a:cubicBezTo>
                  <a:pt x="0" y="239"/>
                  <a:pt x="7" y="325"/>
                  <a:pt x="44" y="401"/>
                </a:cubicBezTo>
                <a:cubicBezTo>
                  <a:pt x="100" y="519"/>
                  <a:pt x="221" y="602"/>
                  <a:pt x="368" y="622"/>
                </a:cubicBezTo>
                <a:cubicBezTo>
                  <a:pt x="433" y="631"/>
                  <a:pt x="546" y="612"/>
                  <a:pt x="616" y="581"/>
                </a:cubicBezTo>
                <a:cubicBezTo>
                  <a:pt x="728" y="530"/>
                  <a:pt x="728" y="530"/>
                  <a:pt x="728" y="530"/>
                </a:cubicBezTo>
                <a:lnTo>
                  <a:pt x="605" y="506"/>
                </a:lnTo>
                <a:close/>
              </a:path>
            </a:pathLst>
          </a:custGeom>
          <a:solidFill>
            <a:srgbClr val="E3E4E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5" name="Freeform 2514"/>
          <p:cNvSpPr>
            <a:spLocks noChangeArrowheads="1"/>
          </p:cNvSpPr>
          <p:nvPr/>
        </p:nvSpPr>
        <p:spPr bwMode="auto">
          <a:xfrm flipH="1">
            <a:off x="5292725" y="3460750"/>
            <a:ext cx="5686425" cy="2220913"/>
          </a:xfrm>
          <a:custGeom>
            <a:avLst/>
            <a:gdLst>
              <a:gd name="T0" fmla="*/ 2166027 w 725"/>
              <a:gd name="T1" fmla="*/ 1818133 h 631"/>
              <a:gd name="T2" fmla="*/ 1836103 w 725"/>
              <a:gd name="T3" fmla="*/ 1570694 h 631"/>
              <a:gd name="T4" fmla="*/ 1775138 w 725"/>
              <a:gd name="T5" fmla="*/ 1086576 h 631"/>
              <a:gd name="T6" fmla="*/ 1477489 w 725"/>
              <a:gd name="T7" fmla="*/ 290471 h 631"/>
              <a:gd name="T8" fmla="*/ 710055 w 725"/>
              <a:gd name="T9" fmla="*/ 53791 h 631"/>
              <a:gd name="T10" fmla="*/ 505645 w 725"/>
              <a:gd name="T11" fmla="*/ 121926 h 631"/>
              <a:gd name="T12" fmla="*/ 86067 w 725"/>
              <a:gd name="T13" fmla="*/ 598872 h 631"/>
              <a:gd name="T14" fmla="*/ 154204 w 725"/>
              <a:gd name="T15" fmla="*/ 1438010 h 631"/>
              <a:gd name="T16" fmla="*/ 1316113 w 725"/>
              <a:gd name="T17" fmla="*/ 2230529 h 631"/>
              <a:gd name="T18" fmla="*/ 2205475 w 725"/>
              <a:gd name="T19" fmla="*/ 2079915 h 631"/>
              <a:gd name="T20" fmla="*/ 2599950 w 725"/>
              <a:gd name="T21" fmla="*/ 1900612 h 631"/>
              <a:gd name="T22" fmla="*/ 2166027 w 725"/>
              <a:gd name="T23" fmla="*/ 1818133 h 6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5"/>
              <a:gd name="T37" fmla="*/ 0 h 631"/>
              <a:gd name="T38" fmla="*/ 725 w 725"/>
              <a:gd name="T39" fmla="*/ 631 h 6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5" h="631">
                <a:moveTo>
                  <a:pt x="604" y="507"/>
                </a:moveTo>
                <a:cubicBezTo>
                  <a:pt x="560" y="498"/>
                  <a:pt x="530" y="476"/>
                  <a:pt x="512" y="438"/>
                </a:cubicBezTo>
                <a:cubicBezTo>
                  <a:pt x="495" y="403"/>
                  <a:pt x="490" y="357"/>
                  <a:pt x="495" y="303"/>
                </a:cubicBezTo>
                <a:cubicBezTo>
                  <a:pt x="504" y="222"/>
                  <a:pt x="473" y="139"/>
                  <a:pt x="412" y="81"/>
                </a:cubicBezTo>
                <a:cubicBezTo>
                  <a:pt x="352" y="24"/>
                  <a:pt x="274" y="0"/>
                  <a:pt x="198" y="15"/>
                </a:cubicBezTo>
                <a:cubicBezTo>
                  <a:pt x="178" y="19"/>
                  <a:pt x="159" y="25"/>
                  <a:pt x="141" y="34"/>
                </a:cubicBezTo>
                <a:cubicBezTo>
                  <a:pt x="85" y="60"/>
                  <a:pt x="45" y="106"/>
                  <a:pt x="24" y="167"/>
                </a:cubicBezTo>
                <a:cubicBezTo>
                  <a:pt x="0" y="239"/>
                  <a:pt x="7" y="325"/>
                  <a:pt x="43" y="401"/>
                </a:cubicBezTo>
                <a:cubicBezTo>
                  <a:pt x="99" y="519"/>
                  <a:pt x="220" y="601"/>
                  <a:pt x="367" y="622"/>
                </a:cubicBezTo>
                <a:cubicBezTo>
                  <a:pt x="432" y="631"/>
                  <a:pt x="545" y="612"/>
                  <a:pt x="615" y="580"/>
                </a:cubicBezTo>
                <a:cubicBezTo>
                  <a:pt x="725" y="530"/>
                  <a:pt x="725" y="530"/>
                  <a:pt x="725" y="530"/>
                </a:cubicBezTo>
                <a:lnTo>
                  <a:pt x="604" y="507"/>
                </a:lnTo>
                <a:close/>
              </a:path>
            </a:pathLst>
          </a:custGeom>
          <a:solidFill>
            <a:srgbClr val="E1E3E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6" name="Freeform 2515"/>
          <p:cNvSpPr>
            <a:spLocks noChangeArrowheads="1"/>
          </p:cNvSpPr>
          <p:nvPr/>
        </p:nvSpPr>
        <p:spPr bwMode="auto">
          <a:xfrm flipH="1">
            <a:off x="5307013" y="3463925"/>
            <a:ext cx="5672137" cy="2214563"/>
          </a:xfrm>
          <a:custGeom>
            <a:avLst/>
            <a:gdLst>
              <a:gd name="T0" fmla="*/ 2166943 w 723"/>
              <a:gd name="T1" fmla="*/ 1815431 h 629"/>
              <a:gd name="T2" fmla="*/ 1833291 w 723"/>
              <a:gd name="T3" fmla="*/ 1567873 h 629"/>
              <a:gd name="T4" fmla="*/ 1775889 w 723"/>
              <a:gd name="T5" fmla="*/ 1083518 h 629"/>
              <a:gd name="T6" fmla="*/ 1478114 w 723"/>
              <a:gd name="T7" fmla="*/ 287025 h 629"/>
              <a:gd name="T8" fmla="*/ 710356 w 723"/>
              <a:gd name="T9" fmla="*/ 53817 h 629"/>
              <a:gd name="T10" fmla="*/ 505859 w 723"/>
              <a:gd name="T11" fmla="*/ 118398 h 629"/>
              <a:gd name="T12" fmla="*/ 89691 w 723"/>
              <a:gd name="T13" fmla="*/ 595576 h 629"/>
              <a:gd name="T14" fmla="*/ 154269 w 723"/>
              <a:gd name="T15" fmla="*/ 1435124 h 629"/>
              <a:gd name="T16" fmla="*/ 1316669 w 723"/>
              <a:gd name="T17" fmla="*/ 2224442 h 629"/>
              <a:gd name="T18" fmla="*/ 2202820 w 723"/>
              <a:gd name="T19" fmla="*/ 2077342 h 629"/>
              <a:gd name="T20" fmla="*/ 2593874 w 723"/>
              <a:gd name="T21" fmla="*/ 1897951 h 629"/>
              <a:gd name="T22" fmla="*/ 2166943 w 723"/>
              <a:gd name="T23" fmla="*/ 1815431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3"/>
              <a:gd name="T37" fmla="*/ 0 h 629"/>
              <a:gd name="T38" fmla="*/ 723 w 723"/>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3" h="629">
                <a:moveTo>
                  <a:pt x="604" y="506"/>
                </a:moveTo>
                <a:cubicBezTo>
                  <a:pt x="559" y="497"/>
                  <a:pt x="529" y="475"/>
                  <a:pt x="511" y="437"/>
                </a:cubicBezTo>
                <a:cubicBezTo>
                  <a:pt x="495" y="402"/>
                  <a:pt x="489" y="356"/>
                  <a:pt x="495" y="302"/>
                </a:cubicBezTo>
                <a:cubicBezTo>
                  <a:pt x="504" y="221"/>
                  <a:pt x="472" y="138"/>
                  <a:pt x="412" y="80"/>
                </a:cubicBezTo>
                <a:cubicBezTo>
                  <a:pt x="352" y="24"/>
                  <a:pt x="274" y="0"/>
                  <a:pt x="198" y="15"/>
                </a:cubicBezTo>
                <a:cubicBezTo>
                  <a:pt x="178" y="19"/>
                  <a:pt x="159" y="25"/>
                  <a:pt x="141" y="33"/>
                </a:cubicBezTo>
                <a:cubicBezTo>
                  <a:pt x="86" y="59"/>
                  <a:pt x="45" y="105"/>
                  <a:pt x="25" y="166"/>
                </a:cubicBezTo>
                <a:cubicBezTo>
                  <a:pt x="0" y="238"/>
                  <a:pt x="7" y="324"/>
                  <a:pt x="43" y="400"/>
                </a:cubicBezTo>
                <a:cubicBezTo>
                  <a:pt x="99" y="517"/>
                  <a:pt x="220" y="600"/>
                  <a:pt x="367" y="620"/>
                </a:cubicBezTo>
                <a:cubicBezTo>
                  <a:pt x="432" y="629"/>
                  <a:pt x="545" y="610"/>
                  <a:pt x="614" y="579"/>
                </a:cubicBezTo>
                <a:cubicBezTo>
                  <a:pt x="723" y="529"/>
                  <a:pt x="723" y="529"/>
                  <a:pt x="723" y="529"/>
                </a:cubicBezTo>
                <a:lnTo>
                  <a:pt x="604" y="506"/>
                </a:lnTo>
                <a:close/>
              </a:path>
            </a:pathLst>
          </a:custGeom>
          <a:solidFill>
            <a:srgbClr val="E0E1E2">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7" name="Freeform 2516"/>
          <p:cNvSpPr>
            <a:spLocks noChangeArrowheads="1"/>
          </p:cNvSpPr>
          <p:nvPr/>
        </p:nvSpPr>
        <p:spPr bwMode="auto">
          <a:xfrm flipH="1">
            <a:off x="5316538" y="3463925"/>
            <a:ext cx="5656262" cy="2214563"/>
          </a:xfrm>
          <a:custGeom>
            <a:avLst/>
            <a:gdLst>
              <a:gd name="T0" fmla="*/ 2163008 w 721"/>
              <a:gd name="T1" fmla="*/ 1819019 h 629"/>
              <a:gd name="T2" fmla="*/ 1829410 w 721"/>
              <a:gd name="T3" fmla="*/ 1567873 h 629"/>
              <a:gd name="T4" fmla="*/ 1768429 w 721"/>
              <a:gd name="T5" fmla="*/ 1083518 h 629"/>
              <a:gd name="T6" fmla="*/ 1470702 w 721"/>
              <a:gd name="T7" fmla="*/ 290613 h 629"/>
              <a:gd name="T8" fmla="*/ 706654 w 721"/>
              <a:gd name="T9" fmla="*/ 53817 h 629"/>
              <a:gd name="T10" fmla="*/ 505778 w 721"/>
              <a:gd name="T11" fmla="*/ 121986 h 629"/>
              <a:gd name="T12" fmla="*/ 86090 w 721"/>
              <a:gd name="T13" fmla="*/ 595576 h 629"/>
              <a:gd name="T14" fmla="*/ 154244 w 721"/>
              <a:gd name="T15" fmla="*/ 1435124 h 629"/>
              <a:gd name="T16" fmla="*/ 1312870 w 721"/>
              <a:gd name="T17" fmla="*/ 2224442 h 629"/>
              <a:gd name="T18" fmla="*/ 2198879 w 721"/>
              <a:gd name="T19" fmla="*/ 2073754 h 629"/>
              <a:gd name="T20" fmla="*/ 2586283 w 721"/>
              <a:gd name="T21" fmla="*/ 1897951 h 629"/>
              <a:gd name="T22" fmla="*/ 2163008 w 721"/>
              <a:gd name="T23" fmla="*/ 1819019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1"/>
              <a:gd name="T37" fmla="*/ 0 h 629"/>
              <a:gd name="T38" fmla="*/ 721 w 721"/>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1" h="629">
                <a:moveTo>
                  <a:pt x="603" y="507"/>
                </a:moveTo>
                <a:cubicBezTo>
                  <a:pt x="558" y="498"/>
                  <a:pt x="528" y="475"/>
                  <a:pt x="510" y="437"/>
                </a:cubicBezTo>
                <a:cubicBezTo>
                  <a:pt x="493" y="402"/>
                  <a:pt x="488" y="356"/>
                  <a:pt x="493" y="302"/>
                </a:cubicBezTo>
                <a:cubicBezTo>
                  <a:pt x="502" y="221"/>
                  <a:pt x="471" y="138"/>
                  <a:pt x="410" y="81"/>
                </a:cubicBezTo>
                <a:cubicBezTo>
                  <a:pt x="351" y="24"/>
                  <a:pt x="273" y="0"/>
                  <a:pt x="197" y="15"/>
                </a:cubicBezTo>
                <a:cubicBezTo>
                  <a:pt x="177" y="19"/>
                  <a:pt x="158" y="25"/>
                  <a:pt x="141" y="34"/>
                </a:cubicBezTo>
                <a:cubicBezTo>
                  <a:pt x="85" y="59"/>
                  <a:pt x="45" y="105"/>
                  <a:pt x="24" y="166"/>
                </a:cubicBezTo>
                <a:cubicBezTo>
                  <a:pt x="0" y="238"/>
                  <a:pt x="7" y="324"/>
                  <a:pt x="43" y="400"/>
                </a:cubicBezTo>
                <a:cubicBezTo>
                  <a:pt x="99" y="517"/>
                  <a:pt x="220" y="599"/>
                  <a:pt x="366" y="620"/>
                </a:cubicBezTo>
                <a:cubicBezTo>
                  <a:pt x="431" y="629"/>
                  <a:pt x="544" y="610"/>
                  <a:pt x="613" y="578"/>
                </a:cubicBezTo>
                <a:cubicBezTo>
                  <a:pt x="721" y="529"/>
                  <a:pt x="721" y="529"/>
                  <a:pt x="721" y="529"/>
                </a:cubicBezTo>
                <a:lnTo>
                  <a:pt x="603" y="507"/>
                </a:lnTo>
                <a:close/>
              </a:path>
            </a:pathLst>
          </a:custGeom>
          <a:solidFill>
            <a:srgbClr val="DEE0E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8" name="Freeform 2517"/>
          <p:cNvSpPr>
            <a:spLocks noChangeArrowheads="1"/>
          </p:cNvSpPr>
          <p:nvPr/>
        </p:nvSpPr>
        <p:spPr bwMode="auto">
          <a:xfrm flipH="1">
            <a:off x="5334000" y="3467100"/>
            <a:ext cx="5638800" cy="2206625"/>
          </a:xfrm>
          <a:custGeom>
            <a:avLst/>
            <a:gdLst>
              <a:gd name="T0" fmla="*/ 2162657 w 719"/>
              <a:gd name="T1" fmla="*/ 1815093 h 627"/>
              <a:gd name="T2" fmla="*/ 1825526 w 719"/>
              <a:gd name="T3" fmla="*/ 1563993 h 627"/>
              <a:gd name="T4" fmla="*/ 1768142 w 719"/>
              <a:gd name="T5" fmla="*/ 1079729 h 627"/>
              <a:gd name="T6" fmla="*/ 1470463 w 719"/>
              <a:gd name="T7" fmla="*/ 286971 h 627"/>
              <a:gd name="T8" fmla="*/ 706540 w 719"/>
              <a:gd name="T9" fmla="*/ 53807 h 627"/>
              <a:gd name="T10" fmla="*/ 505696 w 719"/>
              <a:gd name="T11" fmla="*/ 118376 h 627"/>
              <a:gd name="T12" fmla="*/ 89662 w 719"/>
              <a:gd name="T13" fmla="*/ 591878 h 627"/>
              <a:gd name="T14" fmla="*/ 154219 w 719"/>
              <a:gd name="T15" fmla="*/ 1431269 h 627"/>
              <a:gd name="T16" fmla="*/ 1312657 w 719"/>
              <a:gd name="T17" fmla="*/ 2216853 h 627"/>
              <a:gd name="T18" fmla="*/ 2198522 w 719"/>
              <a:gd name="T19" fmla="*/ 2069780 h 627"/>
              <a:gd name="T20" fmla="*/ 2578690 w 719"/>
              <a:gd name="T21" fmla="*/ 1894010 h 627"/>
              <a:gd name="T22" fmla="*/ 2162657 w 719"/>
              <a:gd name="T23" fmla="*/ 1815093 h 6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9"/>
              <a:gd name="T37" fmla="*/ 0 h 627"/>
              <a:gd name="T38" fmla="*/ 719 w 719"/>
              <a:gd name="T39" fmla="*/ 627 h 6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9" h="627">
                <a:moveTo>
                  <a:pt x="603" y="506"/>
                </a:moveTo>
                <a:cubicBezTo>
                  <a:pt x="558" y="497"/>
                  <a:pt x="527" y="475"/>
                  <a:pt x="509" y="436"/>
                </a:cubicBezTo>
                <a:cubicBezTo>
                  <a:pt x="493" y="402"/>
                  <a:pt x="487" y="355"/>
                  <a:pt x="493" y="301"/>
                </a:cubicBezTo>
                <a:cubicBezTo>
                  <a:pt x="501" y="220"/>
                  <a:pt x="471" y="137"/>
                  <a:pt x="410" y="80"/>
                </a:cubicBezTo>
                <a:cubicBezTo>
                  <a:pt x="351" y="24"/>
                  <a:pt x="273" y="0"/>
                  <a:pt x="197" y="15"/>
                </a:cubicBezTo>
                <a:cubicBezTo>
                  <a:pt x="177" y="19"/>
                  <a:pt x="158" y="25"/>
                  <a:pt x="141" y="33"/>
                </a:cubicBezTo>
                <a:cubicBezTo>
                  <a:pt x="85" y="59"/>
                  <a:pt x="45" y="105"/>
                  <a:pt x="25" y="165"/>
                </a:cubicBezTo>
                <a:cubicBezTo>
                  <a:pt x="0" y="238"/>
                  <a:pt x="7" y="323"/>
                  <a:pt x="43" y="399"/>
                </a:cubicBezTo>
                <a:cubicBezTo>
                  <a:pt x="99" y="515"/>
                  <a:pt x="220" y="598"/>
                  <a:pt x="366" y="618"/>
                </a:cubicBezTo>
                <a:cubicBezTo>
                  <a:pt x="431" y="627"/>
                  <a:pt x="543" y="608"/>
                  <a:pt x="613" y="577"/>
                </a:cubicBezTo>
                <a:cubicBezTo>
                  <a:pt x="719" y="528"/>
                  <a:pt x="719" y="528"/>
                  <a:pt x="719" y="528"/>
                </a:cubicBezTo>
                <a:lnTo>
                  <a:pt x="603" y="506"/>
                </a:lnTo>
                <a:close/>
              </a:path>
            </a:pathLst>
          </a:custGeom>
          <a:solidFill>
            <a:srgbClr val="DDDEDF">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09" name="Freeform 2518"/>
          <p:cNvSpPr>
            <a:spLocks noChangeArrowheads="1"/>
          </p:cNvSpPr>
          <p:nvPr/>
        </p:nvSpPr>
        <p:spPr bwMode="auto">
          <a:xfrm flipH="1">
            <a:off x="5346700" y="3471863"/>
            <a:ext cx="5618163" cy="2201862"/>
          </a:xfrm>
          <a:custGeom>
            <a:avLst/>
            <a:gdLst>
              <a:gd name="T0" fmla="*/ 2160456 w 716"/>
              <a:gd name="T1" fmla="*/ 1814311 h 626"/>
              <a:gd name="T2" fmla="*/ 1823109 w 716"/>
              <a:gd name="T3" fmla="*/ 1563319 h 626"/>
              <a:gd name="T4" fmla="*/ 1762100 w 716"/>
              <a:gd name="T5" fmla="*/ 1075678 h 626"/>
              <a:gd name="T6" fmla="*/ 1467818 w 716"/>
              <a:gd name="T7" fmla="*/ 283262 h 626"/>
              <a:gd name="T8" fmla="*/ 703404 w 716"/>
              <a:gd name="T9" fmla="*/ 50198 h 626"/>
              <a:gd name="T10" fmla="*/ 502432 w 716"/>
              <a:gd name="T11" fmla="*/ 118325 h 626"/>
              <a:gd name="T12" fmla="*/ 86131 w 716"/>
              <a:gd name="T13" fmla="*/ 588037 h 626"/>
              <a:gd name="T14" fmla="*/ 154318 w 716"/>
              <a:gd name="T15" fmla="*/ 1423481 h 626"/>
              <a:gd name="T16" fmla="*/ 1309911 w 716"/>
              <a:gd name="T17" fmla="*/ 2212312 h 626"/>
              <a:gd name="T18" fmla="*/ 2196344 w 716"/>
              <a:gd name="T19" fmla="*/ 2061717 h 626"/>
              <a:gd name="T20" fmla="*/ 2569579 w 716"/>
              <a:gd name="T21" fmla="*/ 1893194 h 626"/>
              <a:gd name="T22" fmla="*/ 2160456 w 716"/>
              <a:gd name="T23" fmla="*/ 1814311 h 6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6"/>
              <a:gd name="T37" fmla="*/ 0 h 626"/>
              <a:gd name="T38" fmla="*/ 716 w 716"/>
              <a:gd name="T39" fmla="*/ 626 h 6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6" h="626">
                <a:moveTo>
                  <a:pt x="602" y="506"/>
                </a:moveTo>
                <a:cubicBezTo>
                  <a:pt x="557" y="497"/>
                  <a:pt x="526" y="474"/>
                  <a:pt x="508" y="436"/>
                </a:cubicBezTo>
                <a:cubicBezTo>
                  <a:pt x="491" y="401"/>
                  <a:pt x="486" y="354"/>
                  <a:pt x="491" y="300"/>
                </a:cubicBezTo>
                <a:cubicBezTo>
                  <a:pt x="500" y="219"/>
                  <a:pt x="469" y="137"/>
                  <a:pt x="409" y="79"/>
                </a:cubicBezTo>
                <a:cubicBezTo>
                  <a:pt x="350" y="23"/>
                  <a:pt x="272" y="0"/>
                  <a:pt x="196" y="14"/>
                </a:cubicBezTo>
                <a:cubicBezTo>
                  <a:pt x="176" y="18"/>
                  <a:pt x="157" y="24"/>
                  <a:pt x="140" y="33"/>
                </a:cubicBezTo>
                <a:cubicBezTo>
                  <a:pt x="85" y="58"/>
                  <a:pt x="45" y="104"/>
                  <a:pt x="24" y="164"/>
                </a:cubicBezTo>
                <a:cubicBezTo>
                  <a:pt x="0" y="237"/>
                  <a:pt x="7" y="321"/>
                  <a:pt x="43" y="397"/>
                </a:cubicBezTo>
                <a:cubicBezTo>
                  <a:pt x="99" y="514"/>
                  <a:pt x="219" y="596"/>
                  <a:pt x="365" y="617"/>
                </a:cubicBezTo>
                <a:cubicBezTo>
                  <a:pt x="430" y="626"/>
                  <a:pt x="542" y="607"/>
                  <a:pt x="612" y="575"/>
                </a:cubicBezTo>
                <a:cubicBezTo>
                  <a:pt x="716" y="528"/>
                  <a:pt x="716" y="528"/>
                  <a:pt x="716" y="528"/>
                </a:cubicBezTo>
                <a:lnTo>
                  <a:pt x="602" y="506"/>
                </a:lnTo>
                <a:close/>
              </a:path>
            </a:pathLst>
          </a:custGeom>
          <a:solidFill>
            <a:srgbClr val="DBDDD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0" name="Freeform 2519"/>
          <p:cNvSpPr>
            <a:spLocks noChangeArrowheads="1"/>
          </p:cNvSpPr>
          <p:nvPr/>
        </p:nvSpPr>
        <p:spPr bwMode="auto">
          <a:xfrm flipH="1">
            <a:off x="5362575" y="3471863"/>
            <a:ext cx="5602288" cy="2200275"/>
          </a:xfrm>
          <a:custGeom>
            <a:avLst/>
            <a:gdLst>
              <a:gd name="T0" fmla="*/ 2160105 w 714"/>
              <a:gd name="T1" fmla="*/ 1814753 h 625"/>
              <a:gd name="T2" fmla="*/ 1819225 w 714"/>
              <a:gd name="T3" fmla="*/ 1563700 h 625"/>
              <a:gd name="T4" fmla="*/ 1761813 w 714"/>
              <a:gd name="T5" fmla="*/ 1072354 h 625"/>
              <a:gd name="T6" fmla="*/ 1463991 w 714"/>
              <a:gd name="T7" fmla="*/ 286918 h 625"/>
              <a:gd name="T8" fmla="*/ 703290 w 714"/>
              <a:gd name="T9" fmla="*/ 53797 h 625"/>
              <a:gd name="T10" fmla="*/ 502350 w 714"/>
              <a:gd name="T11" fmla="*/ 118353 h 625"/>
              <a:gd name="T12" fmla="*/ 89705 w 714"/>
              <a:gd name="T13" fmla="*/ 591767 h 625"/>
              <a:gd name="T14" fmla="*/ 154293 w 714"/>
              <a:gd name="T15" fmla="*/ 1423828 h 625"/>
              <a:gd name="T16" fmla="*/ 1309698 w 714"/>
              <a:gd name="T17" fmla="*/ 2209265 h 625"/>
              <a:gd name="T18" fmla="*/ 2192399 w 714"/>
              <a:gd name="T19" fmla="*/ 2062220 h 625"/>
              <a:gd name="T20" fmla="*/ 2561985 w 714"/>
              <a:gd name="T21" fmla="*/ 1893656 h 625"/>
              <a:gd name="T22" fmla="*/ 2160105 w 714"/>
              <a:gd name="T23" fmla="*/ 1814753 h 6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4"/>
              <a:gd name="T37" fmla="*/ 0 h 625"/>
              <a:gd name="T38" fmla="*/ 714 w 714"/>
              <a:gd name="T39" fmla="*/ 625 h 6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4" h="625">
                <a:moveTo>
                  <a:pt x="602" y="506"/>
                </a:moveTo>
                <a:cubicBezTo>
                  <a:pt x="556" y="497"/>
                  <a:pt x="526" y="474"/>
                  <a:pt x="507" y="436"/>
                </a:cubicBezTo>
                <a:cubicBezTo>
                  <a:pt x="491" y="401"/>
                  <a:pt x="485" y="354"/>
                  <a:pt x="491" y="299"/>
                </a:cubicBezTo>
                <a:cubicBezTo>
                  <a:pt x="499" y="219"/>
                  <a:pt x="469" y="137"/>
                  <a:pt x="408" y="80"/>
                </a:cubicBezTo>
                <a:cubicBezTo>
                  <a:pt x="349" y="24"/>
                  <a:pt x="272" y="0"/>
                  <a:pt x="196" y="15"/>
                </a:cubicBezTo>
                <a:cubicBezTo>
                  <a:pt x="176" y="19"/>
                  <a:pt x="158" y="25"/>
                  <a:pt x="140" y="33"/>
                </a:cubicBezTo>
                <a:cubicBezTo>
                  <a:pt x="85" y="59"/>
                  <a:pt x="45" y="104"/>
                  <a:pt x="25" y="165"/>
                </a:cubicBezTo>
                <a:cubicBezTo>
                  <a:pt x="0" y="237"/>
                  <a:pt x="7" y="321"/>
                  <a:pt x="43" y="397"/>
                </a:cubicBezTo>
                <a:cubicBezTo>
                  <a:pt x="99" y="514"/>
                  <a:pt x="219" y="596"/>
                  <a:pt x="365" y="616"/>
                </a:cubicBezTo>
                <a:cubicBezTo>
                  <a:pt x="430" y="625"/>
                  <a:pt x="542" y="606"/>
                  <a:pt x="611" y="575"/>
                </a:cubicBezTo>
                <a:cubicBezTo>
                  <a:pt x="714" y="528"/>
                  <a:pt x="714" y="528"/>
                  <a:pt x="714" y="528"/>
                </a:cubicBezTo>
                <a:lnTo>
                  <a:pt x="602" y="506"/>
                </a:lnTo>
                <a:close/>
              </a:path>
            </a:pathLst>
          </a:custGeom>
          <a:solidFill>
            <a:srgbClr val="DADCD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1" name="Freeform 2520"/>
          <p:cNvSpPr>
            <a:spLocks noChangeArrowheads="1"/>
          </p:cNvSpPr>
          <p:nvPr/>
        </p:nvSpPr>
        <p:spPr bwMode="auto">
          <a:xfrm flipH="1">
            <a:off x="5368925" y="3473450"/>
            <a:ext cx="5586413" cy="2197100"/>
          </a:xfrm>
          <a:custGeom>
            <a:avLst/>
            <a:gdLst>
              <a:gd name="T0" fmla="*/ 2156165 w 712"/>
              <a:gd name="T1" fmla="*/ 1815198 h 624"/>
              <a:gd name="T2" fmla="*/ 1815340 w 712"/>
              <a:gd name="T3" fmla="*/ 1560496 h 624"/>
              <a:gd name="T4" fmla="*/ 1754351 w 712"/>
              <a:gd name="T5" fmla="*/ 1069030 h 624"/>
              <a:gd name="T6" fmla="*/ 1460165 w 712"/>
              <a:gd name="T7" fmla="*/ 283400 h 624"/>
              <a:gd name="T8" fmla="*/ 699588 w 712"/>
              <a:gd name="T9" fmla="*/ 50223 h 624"/>
              <a:gd name="T10" fmla="*/ 498680 w 712"/>
              <a:gd name="T11" fmla="*/ 114795 h 624"/>
              <a:gd name="T12" fmla="*/ 86103 w 712"/>
              <a:gd name="T13" fmla="*/ 588325 h 624"/>
              <a:gd name="T14" fmla="*/ 154268 w 712"/>
              <a:gd name="T15" fmla="*/ 1420590 h 624"/>
              <a:gd name="T16" fmla="*/ 1305897 w 712"/>
              <a:gd name="T17" fmla="*/ 2206219 h 624"/>
              <a:gd name="T18" fmla="*/ 2188454 w 712"/>
              <a:gd name="T19" fmla="*/ 2055550 h 624"/>
              <a:gd name="T20" fmla="*/ 2554392 w 712"/>
              <a:gd name="T21" fmla="*/ 1890532 h 624"/>
              <a:gd name="T22" fmla="*/ 2156165 w 712"/>
              <a:gd name="T23" fmla="*/ 1815198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2"/>
              <a:gd name="T37" fmla="*/ 0 h 624"/>
              <a:gd name="T38" fmla="*/ 712 w 712"/>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2" h="624">
                <a:moveTo>
                  <a:pt x="601" y="506"/>
                </a:moveTo>
                <a:cubicBezTo>
                  <a:pt x="555" y="497"/>
                  <a:pt x="524" y="474"/>
                  <a:pt x="506" y="435"/>
                </a:cubicBezTo>
                <a:cubicBezTo>
                  <a:pt x="489" y="400"/>
                  <a:pt x="484" y="353"/>
                  <a:pt x="489" y="298"/>
                </a:cubicBezTo>
                <a:cubicBezTo>
                  <a:pt x="498" y="218"/>
                  <a:pt x="467" y="136"/>
                  <a:pt x="407" y="79"/>
                </a:cubicBezTo>
                <a:cubicBezTo>
                  <a:pt x="348" y="23"/>
                  <a:pt x="271" y="0"/>
                  <a:pt x="195" y="14"/>
                </a:cubicBezTo>
                <a:cubicBezTo>
                  <a:pt x="176" y="18"/>
                  <a:pt x="157" y="24"/>
                  <a:pt x="139" y="32"/>
                </a:cubicBezTo>
                <a:cubicBezTo>
                  <a:pt x="84" y="58"/>
                  <a:pt x="44" y="104"/>
                  <a:pt x="24" y="164"/>
                </a:cubicBezTo>
                <a:cubicBezTo>
                  <a:pt x="0" y="236"/>
                  <a:pt x="7" y="320"/>
                  <a:pt x="43" y="396"/>
                </a:cubicBezTo>
                <a:cubicBezTo>
                  <a:pt x="98" y="512"/>
                  <a:pt x="219" y="594"/>
                  <a:pt x="364" y="615"/>
                </a:cubicBezTo>
                <a:cubicBezTo>
                  <a:pt x="428" y="624"/>
                  <a:pt x="541" y="605"/>
                  <a:pt x="610" y="573"/>
                </a:cubicBezTo>
                <a:cubicBezTo>
                  <a:pt x="712" y="527"/>
                  <a:pt x="712" y="527"/>
                  <a:pt x="712" y="527"/>
                </a:cubicBezTo>
                <a:lnTo>
                  <a:pt x="601" y="506"/>
                </a:lnTo>
                <a:close/>
              </a:path>
            </a:pathLst>
          </a:custGeom>
          <a:solidFill>
            <a:srgbClr val="D8DAD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2" name="Freeform 2521"/>
          <p:cNvSpPr>
            <a:spLocks noChangeArrowheads="1"/>
          </p:cNvSpPr>
          <p:nvPr/>
        </p:nvSpPr>
        <p:spPr bwMode="auto">
          <a:xfrm flipH="1">
            <a:off x="5386388" y="3473450"/>
            <a:ext cx="5568950" cy="2193925"/>
          </a:xfrm>
          <a:custGeom>
            <a:avLst/>
            <a:gdLst>
              <a:gd name="T0" fmla="*/ 2155810 w 710"/>
              <a:gd name="T1" fmla="*/ 1814411 h 623"/>
              <a:gd name="T2" fmla="*/ 1811454 w 710"/>
              <a:gd name="T3" fmla="*/ 1559820 h 623"/>
              <a:gd name="T4" fmla="*/ 1754062 w 710"/>
              <a:gd name="T5" fmla="*/ 1068566 h 623"/>
              <a:gd name="T6" fmla="*/ 1459924 w 710"/>
              <a:gd name="T7" fmla="*/ 286863 h 623"/>
              <a:gd name="T8" fmla="*/ 703059 w 710"/>
              <a:gd name="T9" fmla="*/ 53787 h 623"/>
              <a:gd name="T10" fmla="*/ 502185 w 710"/>
              <a:gd name="T11" fmla="*/ 118331 h 623"/>
              <a:gd name="T12" fmla="*/ 89676 w 710"/>
              <a:gd name="T13" fmla="*/ 588070 h 623"/>
              <a:gd name="T14" fmla="*/ 154243 w 710"/>
              <a:gd name="T15" fmla="*/ 1419974 h 623"/>
              <a:gd name="T16" fmla="*/ 1309269 w 710"/>
              <a:gd name="T17" fmla="*/ 2201677 h 623"/>
              <a:gd name="T18" fmla="*/ 2188093 w 710"/>
              <a:gd name="T19" fmla="*/ 2054659 h 623"/>
              <a:gd name="T20" fmla="*/ 2546797 w 710"/>
              <a:gd name="T21" fmla="*/ 1889713 h 623"/>
              <a:gd name="T22" fmla="*/ 2155810 w 710"/>
              <a:gd name="T23" fmla="*/ 1814411 h 6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0"/>
              <a:gd name="T37" fmla="*/ 0 h 623"/>
              <a:gd name="T38" fmla="*/ 710 w 710"/>
              <a:gd name="T39" fmla="*/ 623 h 6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0" h="623">
                <a:moveTo>
                  <a:pt x="601" y="506"/>
                </a:moveTo>
                <a:cubicBezTo>
                  <a:pt x="555" y="497"/>
                  <a:pt x="524" y="474"/>
                  <a:pt x="505" y="435"/>
                </a:cubicBezTo>
                <a:cubicBezTo>
                  <a:pt x="489" y="400"/>
                  <a:pt x="483" y="353"/>
                  <a:pt x="489" y="298"/>
                </a:cubicBezTo>
                <a:cubicBezTo>
                  <a:pt x="497" y="218"/>
                  <a:pt x="467" y="136"/>
                  <a:pt x="407" y="80"/>
                </a:cubicBezTo>
                <a:cubicBezTo>
                  <a:pt x="348" y="24"/>
                  <a:pt x="271" y="0"/>
                  <a:pt x="196" y="15"/>
                </a:cubicBezTo>
                <a:cubicBezTo>
                  <a:pt x="176" y="19"/>
                  <a:pt x="157" y="25"/>
                  <a:pt x="140" y="33"/>
                </a:cubicBezTo>
                <a:cubicBezTo>
                  <a:pt x="85" y="59"/>
                  <a:pt x="45" y="104"/>
                  <a:pt x="25" y="164"/>
                </a:cubicBezTo>
                <a:cubicBezTo>
                  <a:pt x="0" y="236"/>
                  <a:pt x="7" y="320"/>
                  <a:pt x="43" y="396"/>
                </a:cubicBezTo>
                <a:cubicBezTo>
                  <a:pt x="99" y="512"/>
                  <a:pt x="219" y="594"/>
                  <a:pt x="365" y="614"/>
                </a:cubicBezTo>
                <a:cubicBezTo>
                  <a:pt x="428" y="623"/>
                  <a:pt x="541" y="604"/>
                  <a:pt x="610" y="573"/>
                </a:cubicBezTo>
                <a:cubicBezTo>
                  <a:pt x="710" y="527"/>
                  <a:pt x="710" y="527"/>
                  <a:pt x="710" y="527"/>
                </a:cubicBezTo>
                <a:lnTo>
                  <a:pt x="601" y="506"/>
                </a:lnTo>
                <a:close/>
              </a:path>
            </a:pathLst>
          </a:custGeom>
          <a:solidFill>
            <a:srgbClr val="D7D9D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3" name="Freeform 2522"/>
          <p:cNvSpPr>
            <a:spLocks noChangeArrowheads="1"/>
          </p:cNvSpPr>
          <p:nvPr/>
        </p:nvSpPr>
        <p:spPr bwMode="auto">
          <a:xfrm flipH="1">
            <a:off x="5403850" y="3476625"/>
            <a:ext cx="5545138" cy="2190750"/>
          </a:xfrm>
          <a:custGeom>
            <a:avLst/>
            <a:gdLst>
              <a:gd name="T0" fmla="*/ 2152335 w 707"/>
              <a:gd name="T1" fmla="*/ 1814860 h 622"/>
              <a:gd name="T2" fmla="*/ 1807961 w 707"/>
              <a:gd name="T3" fmla="*/ 1556619 h 622"/>
              <a:gd name="T4" fmla="*/ 1746979 w 707"/>
              <a:gd name="T5" fmla="*/ 1065244 h 622"/>
              <a:gd name="T6" fmla="*/ 1452826 w 707"/>
              <a:gd name="T7" fmla="*/ 283348 h 622"/>
              <a:gd name="T8" fmla="*/ 699509 w 707"/>
              <a:gd name="T9" fmla="*/ 53800 h 622"/>
              <a:gd name="T10" fmla="*/ 498624 w 707"/>
              <a:gd name="T11" fmla="*/ 114774 h 622"/>
              <a:gd name="T12" fmla="*/ 86093 w 707"/>
              <a:gd name="T13" fmla="*/ 584629 h 622"/>
              <a:gd name="T14" fmla="*/ 154251 w 707"/>
              <a:gd name="T15" fmla="*/ 1413152 h 622"/>
              <a:gd name="T16" fmla="*/ 1305750 w 707"/>
              <a:gd name="T17" fmla="*/ 2198635 h 622"/>
              <a:gd name="T18" fmla="*/ 2184620 w 707"/>
              <a:gd name="T19" fmla="*/ 2047994 h 622"/>
              <a:gd name="T20" fmla="*/ 2536168 w 707"/>
              <a:gd name="T21" fmla="*/ 1886594 h 622"/>
              <a:gd name="T22" fmla="*/ 2152335 w 707"/>
              <a:gd name="T23" fmla="*/ 1814860 h 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7"/>
              <a:gd name="T37" fmla="*/ 0 h 622"/>
              <a:gd name="T38" fmla="*/ 707 w 707"/>
              <a:gd name="T39" fmla="*/ 622 h 6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7" h="622">
                <a:moveTo>
                  <a:pt x="600" y="506"/>
                </a:moveTo>
                <a:cubicBezTo>
                  <a:pt x="554" y="497"/>
                  <a:pt x="522" y="474"/>
                  <a:pt x="504" y="434"/>
                </a:cubicBezTo>
                <a:cubicBezTo>
                  <a:pt x="487" y="399"/>
                  <a:pt x="482" y="352"/>
                  <a:pt x="487" y="297"/>
                </a:cubicBezTo>
                <a:cubicBezTo>
                  <a:pt x="496" y="217"/>
                  <a:pt x="465" y="136"/>
                  <a:pt x="405" y="79"/>
                </a:cubicBezTo>
                <a:cubicBezTo>
                  <a:pt x="347" y="23"/>
                  <a:pt x="270" y="0"/>
                  <a:pt x="195" y="15"/>
                </a:cubicBezTo>
                <a:cubicBezTo>
                  <a:pt x="175" y="18"/>
                  <a:pt x="156" y="24"/>
                  <a:pt x="139" y="32"/>
                </a:cubicBezTo>
                <a:cubicBezTo>
                  <a:pt x="84" y="58"/>
                  <a:pt x="44" y="103"/>
                  <a:pt x="24" y="163"/>
                </a:cubicBezTo>
                <a:cubicBezTo>
                  <a:pt x="0" y="235"/>
                  <a:pt x="7" y="319"/>
                  <a:pt x="43" y="394"/>
                </a:cubicBezTo>
                <a:cubicBezTo>
                  <a:pt x="98" y="511"/>
                  <a:pt x="218" y="592"/>
                  <a:pt x="364" y="613"/>
                </a:cubicBezTo>
                <a:cubicBezTo>
                  <a:pt x="427" y="622"/>
                  <a:pt x="540" y="603"/>
                  <a:pt x="609" y="571"/>
                </a:cubicBezTo>
                <a:cubicBezTo>
                  <a:pt x="707" y="526"/>
                  <a:pt x="707" y="526"/>
                  <a:pt x="707" y="526"/>
                </a:cubicBezTo>
                <a:lnTo>
                  <a:pt x="600" y="506"/>
                </a:lnTo>
                <a:close/>
              </a:path>
            </a:pathLst>
          </a:custGeom>
          <a:solidFill>
            <a:srgbClr val="D5D7D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4" name="Freeform 2523"/>
          <p:cNvSpPr>
            <a:spLocks noChangeArrowheads="1"/>
          </p:cNvSpPr>
          <p:nvPr/>
        </p:nvSpPr>
        <p:spPr bwMode="auto">
          <a:xfrm flipH="1">
            <a:off x="5410200" y="3476625"/>
            <a:ext cx="5538788" cy="2187575"/>
          </a:xfrm>
          <a:custGeom>
            <a:avLst/>
            <a:gdLst>
              <a:gd name="T0" fmla="*/ 2152802 w 706"/>
              <a:gd name="T1" fmla="*/ 1815306 h 621"/>
              <a:gd name="T2" fmla="*/ 1804765 w 706"/>
              <a:gd name="T3" fmla="*/ 1560589 h 621"/>
              <a:gd name="T4" fmla="*/ 1747357 w 706"/>
              <a:gd name="T5" fmla="*/ 1065506 h 621"/>
              <a:gd name="T6" fmla="*/ 1453141 w 706"/>
              <a:gd name="T7" fmla="*/ 283417 h 621"/>
              <a:gd name="T8" fmla="*/ 699661 w 706"/>
              <a:gd name="T9" fmla="*/ 53813 h 621"/>
              <a:gd name="T10" fmla="*/ 498732 w 706"/>
              <a:gd name="T11" fmla="*/ 118390 h 621"/>
              <a:gd name="T12" fmla="*/ 89700 w 706"/>
              <a:gd name="T13" fmla="*/ 584773 h 621"/>
              <a:gd name="T14" fmla="*/ 154284 w 706"/>
              <a:gd name="T15" fmla="*/ 1413499 h 621"/>
              <a:gd name="T16" fmla="*/ 1306033 w 706"/>
              <a:gd name="T17" fmla="*/ 2195588 h 621"/>
              <a:gd name="T18" fmla="*/ 2185094 w 706"/>
              <a:gd name="T19" fmla="*/ 2048498 h 621"/>
              <a:gd name="T20" fmla="*/ 2533130 w 706"/>
              <a:gd name="T21" fmla="*/ 1890645 h 621"/>
              <a:gd name="T22" fmla="*/ 2152802 w 706"/>
              <a:gd name="T23" fmla="*/ 1815306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6"/>
              <a:gd name="T37" fmla="*/ 0 h 621"/>
              <a:gd name="T38" fmla="*/ 706 w 706"/>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6" h="621">
                <a:moveTo>
                  <a:pt x="600" y="506"/>
                </a:moveTo>
                <a:cubicBezTo>
                  <a:pt x="553" y="497"/>
                  <a:pt x="522" y="474"/>
                  <a:pt x="503" y="435"/>
                </a:cubicBezTo>
                <a:cubicBezTo>
                  <a:pt x="487" y="399"/>
                  <a:pt x="481" y="352"/>
                  <a:pt x="487" y="297"/>
                </a:cubicBezTo>
                <a:cubicBezTo>
                  <a:pt x="495" y="217"/>
                  <a:pt x="465" y="136"/>
                  <a:pt x="405" y="79"/>
                </a:cubicBezTo>
                <a:cubicBezTo>
                  <a:pt x="347" y="24"/>
                  <a:pt x="270" y="0"/>
                  <a:pt x="195" y="15"/>
                </a:cubicBezTo>
                <a:cubicBezTo>
                  <a:pt x="175" y="19"/>
                  <a:pt x="156" y="25"/>
                  <a:pt x="139" y="33"/>
                </a:cubicBezTo>
                <a:cubicBezTo>
                  <a:pt x="84" y="58"/>
                  <a:pt x="45" y="104"/>
                  <a:pt x="25" y="163"/>
                </a:cubicBezTo>
                <a:cubicBezTo>
                  <a:pt x="0" y="235"/>
                  <a:pt x="7" y="319"/>
                  <a:pt x="43" y="394"/>
                </a:cubicBezTo>
                <a:cubicBezTo>
                  <a:pt x="99" y="510"/>
                  <a:pt x="218" y="592"/>
                  <a:pt x="364" y="612"/>
                </a:cubicBezTo>
                <a:cubicBezTo>
                  <a:pt x="427" y="621"/>
                  <a:pt x="540" y="602"/>
                  <a:pt x="609" y="571"/>
                </a:cubicBezTo>
                <a:cubicBezTo>
                  <a:pt x="706" y="527"/>
                  <a:pt x="706" y="527"/>
                  <a:pt x="706" y="527"/>
                </a:cubicBezTo>
                <a:lnTo>
                  <a:pt x="600" y="506"/>
                </a:lnTo>
                <a:close/>
              </a:path>
            </a:pathLst>
          </a:custGeom>
          <a:solidFill>
            <a:srgbClr val="D4D6D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5" name="Freeform 2524"/>
          <p:cNvSpPr>
            <a:spLocks noChangeArrowheads="1"/>
          </p:cNvSpPr>
          <p:nvPr/>
        </p:nvSpPr>
        <p:spPr bwMode="auto">
          <a:xfrm flipH="1">
            <a:off x="5426075" y="3481388"/>
            <a:ext cx="5514975" cy="2182812"/>
          </a:xfrm>
          <a:custGeom>
            <a:avLst/>
            <a:gdLst>
              <a:gd name="T0" fmla="*/ 2145738 w 703"/>
              <a:gd name="T1" fmla="*/ 1814517 h 620"/>
              <a:gd name="T2" fmla="*/ 1801272 w 703"/>
              <a:gd name="T3" fmla="*/ 1556325 h 620"/>
              <a:gd name="T4" fmla="*/ 1740272 w 703"/>
              <a:gd name="T5" fmla="*/ 1061456 h 620"/>
              <a:gd name="T6" fmla="*/ 1449629 w 703"/>
              <a:gd name="T7" fmla="*/ 283294 h 620"/>
              <a:gd name="T8" fmla="*/ 696109 w 703"/>
              <a:gd name="T9" fmla="*/ 53790 h 620"/>
              <a:gd name="T10" fmla="*/ 495170 w 703"/>
              <a:gd name="T11" fmla="*/ 114752 h 620"/>
              <a:gd name="T12" fmla="*/ 86117 w 703"/>
              <a:gd name="T13" fmla="*/ 584518 h 620"/>
              <a:gd name="T14" fmla="*/ 154292 w 703"/>
              <a:gd name="T15" fmla="*/ 1409299 h 620"/>
              <a:gd name="T16" fmla="*/ 1302513 w 703"/>
              <a:gd name="T17" fmla="*/ 2191047 h 620"/>
              <a:gd name="T18" fmla="*/ 2178032 w 703"/>
              <a:gd name="T19" fmla="*/ 2040435 h 620"/>
              <a:gd name="T20" fmla="*/ 2522498 w 703"/>
              <a:gd name="T21" fmla="*/ 1886237 h 620"/>
              <a:gd name="T22" fmla="*/ 2145738 w 703"/>
              <a:gd name="T23" fmla="*/ 1814517 h 6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3"/>
              <a:gd name="T37" fmla="*/ 0 h 620"/>
              <a:gd name="T38" fmla="*/ 703 w 703"/>
              <a:gd name="T39" fmla="*/ 620 h 6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3" h="620">
                <a:moveTo>
                  <a:pt x="598" y="506"/>
                </a:moveTo>
                <a:cubicBezTo>
                  <a:pt x="552" y="497"/>
                  <a:pt x="521" y="473"/>
                  <a:pt x="502" y="434"/>
                </a:cubicBezTo>
                <a:cubicBezTo>
                  <a:pt x="485" y="398"/>
                  <a:pt x="479" y="351"/>
                  <a:pt x="485" y="296"/>
                </a:cubicBezTo>
                <a:cubicBezTo>
                  <a:pt x="494" y="216"/>
                  <a:pt x="463" y="135"/>
                  <a:pt x="404" y="79"/>
                </a:cubicBezTo>
                <a:cubicBezTo>
                  <a:pt x="345" y="23"/>
                  <a:pt x="269" y="0"/>
                  <a:pt x="194" y="15"/>
                </a:cubicBezTo>
                <a:cubicBezTo>
                  <a:pt x="174" y="18"/>
                  <a:pt x="156" y="24"/>
                  <a:pt x="138" y="32"/>
                </a:cubicBezTo>
                <a:cubicBezTo>
                  <a:pt x="84" y="58"/>
                  <a:pt x="44" y="103"/>
                  <a:pt x="24" y="163"/>
                </a:cubicBezTo>
                <a:cubicBezTo>
                  <a:pt x="0" y="234"/>
                  <a:pt x="7" y="318"/>
                  <a:pt x="43" y="393"/>
                </a:cubicBezTo>
                <a:cubicBezTo>
                  <a:pt x="98" y="509"/>
                  <a:pt x="218" y="590"/>
                  <a:pt x="363" y="611"/>
                </a:cubicBezTo>
                <a:cubicBezTo>
                  <a:pt x="426" y="620"/>
                  <a:pt x="538" y="601"/>
                  <a:pt x="607" y="569"/>
                </a:cubicBezTo>
                <a:cubicBezTo>
                  <a:pt x="703" y="526"/>
                  <a:pt x="703" y="526"/>
                  <a:pt x="703" y="526"/>
                </a:cubicBezTo>
                <a:lnTo>
                  <a:pt x="598" y="506"/>
                </a:lnTo>
                <a:close/>
              </a:path>
            </a:pathLst>
          </a:custGeom>
          <a:solidFill>
            <a:srgbClr val="D2D4D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16" name="Freeform 2525"/>
          <p:cNvSpPr>
            <a:spLocks noChangeArrowheads="1"/>
          </p:cNvSpPr>
          <p:nvPr/>
        </p:nvSpPr>
        <p:spPr bwMode="auto">
          <a:xfrm flipH="1">
            <a:off x="5441950" y="3481388"/>
            <a:ext cx="5489575" cy="2179637"/>
          </a:xfrm>
          <a:custGeom>
            <a:avLst/>
            <a:gdLst>
              <a:gd name="T0" fmla="*/ 2140971 w 700"/>
              <a:gd name="T1" fmla="*/ 1814964 h 619"/>
              <a:gd name="T2" fmla="*/ 1796694 w 700"/>
              <a:gd name="T3" fmla="*/ 1556708 h 619"/>
              <a:gd name="T4" fmla="*/ 1735728 w 700"/>
              <a:gd name="T5" fmla="*/ 1061718 h 619"/>
              <a:gd name="T6" fmla="*/ 1441659 w 700"/>
              <a:gd name="T7" fmla="*/ 283364 h 619"/>
              <a:gd name="T8" fmla="*/ 692140 w 700"/>
              <a:gd name="T9" fmla="*/ 53803 h 619"/>
              <a:gd name="T10" fmla="*/ 494898 w 700"/>
              <a:gd name="T11" fmla="*/ 118367 h 619"/>
              <a:gd name="T12" fmla="*/ 86069 w 700"/>
              <a:gd name="T13" fmla="*/ 584662 h 619"/>
              <a:gd name="T14" fmla="*/ 150621 w 700"/>
              <a:gd name="T15" fmla="*/ 1409646 h 619"/>
              <a:gd name="T16" fmla="*/ 1298210 w 700"/>
              <a:gd name="T17" fmla="*/ 2188000 h 619"/>
              <a:gd name="T18" fmla="*/ 2173247 w 700"/>
              <a:gd name="T19" fmla="*/ 2040938 h 619"/>
              <a:gd name="T20" fmla="*/ 2510351 w 700"/>
              <a:gd name="T21" fmla="*/ 1886702 h 619"/>
              <a:gd name="T22" fmla="*/ 2140971 w 700"/>
              <a:gd name="T23" fmla="*/ 1814964 h 6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0"/>
              <a:gd name="T37" fmla="*/ 0 h 619"/>
              <a:gd name="T38" fmla="*/ 700 w 700"/>
              <a:gd name="T39" fmla="*/ 619 h 6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0" h="619">
                <a:moveTo>
                  <a:pt x="597" y="506"/>
                </a:moveTo>
                <a:cubicBezTo>
                  <a:pt x="551" y="497"/>
                  <a:pt x="519" y="474"/>
                  <a:pt x="501" y="434"/>
                </a:cubicBezTo>
                <a:cubicBezTo>
                  <a:pt x="484" y="399"/>
                  <a:pt x="478" y="351"/>
                  <a:pt x="484" y="296"/>
                </a:cubicBezTo>
                <a:cubicBezTo>
                  <a:pt x="492" y="217"/>
                  <a:pt x="462" y="135"/>
                  <a:pt x="402" y="79"/>
                </a:cubicBezTo>
                <a:cubicBezTo>
                  <a:pt x="344" y="24"/>
                  <a:pt x="268" y="0"/>
                  <a:pt x="193" y="15"/>
                </a:cubicBezTo>
                <a:cubicBezTo>
                  <a:pt x="173" y="19"/>
                  <a:pt x="155" y="25"/>
                  <a:pt x="138" y="33"/>
                </a:cubicBezTo>
                <a:cubicBezTo>
                  <a:pt x="83" y="58"/>
                  <a:pt x="44" y="103"/>
                  <a:pt x="24" y="163"/>
                </a:cubicBezTo>
                <a:cubicBezTo>
                  <a:pt x="0" y="234"/>
                  <a:pt x="6" y="318"/>
                  <a:pt x="42" y="393"/>
                </a:cubicBezTo>
                <a:cubicBezTo>
                  <a:pt x="97" y="508"/>
                  <a:pt x="217" y="590"/>
                  <a:pt x="362" y="610"/>
                </a:cubicBezTo>
                <a:cubicBezTo>
                  <a:pt x="425" y="619"/>
                  <a:pt x="537" y="600"/>
                  <a:pt x="606" y="569"/>
                </a:cubicBezTo>
                <a:cubicBezTo>
                  <a:pt x="700" y="526"/>
                  <a:pt x="700" y="526"/>
                  <a:pt x="700" y="526"/>
                </a:cubicBezTo>
                <a:lnTo>
                  <a:pt x="597" y="506"/>
                </a:lnTo>
                <a:close/>
              </a:path>
            </a:pathLst>
          </a:custGeom>
          <a:solidFill>
            <a:srgbClr val="D1D3D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29" name="Freeform 2566"/>
          <p:cNvSpPr/>
          <p:nvPr/>
        </p:nvSpPr>
        <p:spPr bwMode="auto">
          <a:xfrm flipH="1">
            <a:off x="5105400" y="3413125"/>
            <a:ext cx="5857875" cy="2271713"/>
          </a:xfrm>
          <a:custGeom>
            <a:avLst/>
            <a:gdLst>
              <a:gd name="T0" fmla="*/ 637 w 747"/>
              <a:gd name="T1" fmla="*/ 524 h 645"/>
              <a:gd name="T2" fmla="*/ 534 w 747"/>
              <a:gd name="T3" fmla="*/ 450 h 645"/>
              <a:gd name="T4" fmla="*/ 518 w 747"/>
              <a:gd name="T5" fmla="*/ 306 h 645"/>
              <a:gd name="T6" fmla="*/ 434 w 747"/>
              <a:gd name="T7" fmla="*/ 80 h 645"/>
              <a:gd name="T8" fmla="*/ 211 w 747"/>
              <a:gd name="T9" fmla="*/ 17 h 645"/>
              <a:gd name="T10" fmla="*/ 151 w 747"/>
              <a:gd name="T11" fmla="*/ 36 h 645"/>
              <a:gd name="T12" fmla="*/ 27 w 747"/>
              <a:gd name="T13" fmla="*/ 174 h 645"/>
              <a:gd name="T14" fmla="*/ 43 w 747"/>
              <a:gd name="T15" fmla="*/ 414 h 645"/>
              <a:gd name="T16" fmla="*/ 382 w 747"/>
              <a:gd name="T17" fmla="*/ 636 h 645"/>
              <a:gd name="T18" fmla="*/ 645 w 747"/>
              <a:gd name="T19" fmla="*/ 589 h 645"/>
              <a:gd name="T20" fmla="*/ 747 w 747"/>
              <a:gd name="T21" fmla="*/ 543 h 645"/>
              <a:gd name="T22" fmla="*/ 637 w 747"/>
              <a:gd name="T23"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7" h="645">
                <a:moveTo>
                  <a:pt x="637" y="524"/>
                </a:moveTo>
                <a:cubicBezTo>
                  <a:pt x="587" y="515"/>
                  <a:pt x="554" y="491"/>
                  <a:pt x="534" y="450"/>
                </a:cubicBezTo>
                <a:cubicBezTo>
                  <a:pt x="517" y="413"/>
                  <a:pt x="511" y="363"/>
                  <a:pt x="518" y="306"/>
                </a:cubicBezTo>
                <a:cubicBezTo>
                  <a:pt x="529" y="223"/>
                  <a:pt x="497" y="138"/>
                  <a:pt x="434" y="80"/>
                </a:cubicBezTo>
                <a:cubicBezTo>
                  <a:pt x="373" y="23"/>
                  <a:pt x="291" y="0"/>
                  <a:pt x="211" y="17"/>
                </a:cubicBezTo>
                <a:cubicBezTo>
                  <a:pt x="190" y="21"/>
                  <a:pt x="170" y="28"/>
                  <a:pt x="151" y="36"/>
                </a:cubicBezTo>
                <a:cubicBezTo>
                  <a:pt x="92" y="64"/>
                  <a:pt x="49" y="111"/>
                  <a:pt x="27" y="174"/>
                </a:cubicBezTo>
                <a:cubicBezTo>
                  <a:pt x="0" y="249"/>
                  <a:pt x="6" y="336"/>
                  <a:pt x="43" y="414"/>
                </a:cubicBezTo>
                <a:cubicBezTo>
                  <a:pt x="100" y="534"/>
                  <a:pt x="227" y="617"/>
                  <a:pt x="382" y="636"/>
                </a:cubicBezTo>
                <a:cubicBezTo>
                  <a:pt x="451" y="645"/>
                  <a:pt x="571" y="623"/>
                  <a:pt x="645" y="589"/>
                </a:cubicBezTo>
                <a:cubicBezTo>
                  <a:pt x="747" y="543"/>
                  <a:pt x="747" y="543"/>
                  <a:pt x="747" y="543"/>
                </a:cubicBezTo>
                <a:lnTo>
                  <a:pt x="637" y="524"/>
                </a:lnTo>
                <a:close/>
              </a:path>
            </a:pathLst>
          </a:custGeom>
          <a:solidFill>
            <a:srgbClr val="FFFFFF"/>
          </a:solidFill>
          <a:ln>
            <a:noFill/>
          </a:ln>
          <a:effectLst>
            <a:outerShdw blurRad="50800" dir="17400000" algn="br" rotWithShape="0">
              <a:prstClr val="black">
                <a:alpha val="40000"/>
              </a:prstClr>
            </a:outerShdw>
          </a:effectLst>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130" name="Freeform 2573"/>
          <p:cNvSpPr/>
          <p:nvPr/>
        </p:nvSpPr>
        <p:spPr bwMode="auto">
          <a:xfrm flipH="1">
            <a:off x="5972175" y="3478213"/>
            <a:ext cx="4887913" cy="2078037"/>
          </a:xfrm>
          <a:custGeom>
            <a:avLst/>
            <a:gdLst>
              <a:gd name="T0" fmla="*/ 623 w 623"/>
              <a:gd name="T1" fmla="*/ 538 h 590"/>
              <a:gd name="T2" fmla="*/ 476 w 623"/>
              <a:gd name="T3" fmla="*/ 282 h 590"/>
              <a:gd name="T4" fmla="*/ 210 w 623"/>
              <a:gd name="T5" fmla="*/ 31 h 590"/>
              <a:gd name="T6" fmla="*/ 66 w 623"/>
              <a:gd name="T7" fmla="*/ 380 h 590"/>
              <a:gd name="T8" fmla="*/ 379 w 623"/>
              <a:gd name="T9" fmla="*/ 582 h 590"/>
              <a:gd name="T10" fmla="*/ 623 w 623"/>
              <a:gd name="T11" fmla="*/ 538 h 590"/>
            </a:gdLst>
            <a:ahLst/>
            <a:cxnLst>
              <a:cxn ang="0">
                <a:pos x="T0" y="T1"/>
              </a:cxn>
              <a:cxn ang="0">
                <a:pos x="T2" y="T3"/>
              </a:cxn>
              <a:cxn ang="0">
                <a:pos x="T4" y="T5"/>
              </a:cxn>
              <a:cxn ang="0">
                <a:pos x="T6" y="T7"/>
              </a:cxn>
              <a:cxn ang="0">
                <a:pos x="T8" y="T9"/>
              </a:cxn>
              <a:cxn ang="0">
                <a:pos x="T10" y="T11"/>
              </a:cxn>
            </a:cxnLst>
            <a:rect l="0" t="0" r="r" b="b"/>
            <a:pathLst>
              <a:path w="623" h="590">
                <a:moveTo>
                  <a:pt x="623" y="538"/>
                </a:moveTo>
                <a:cubicBezTo>
                  <a:pt x="492" y="516"/>
                  <a:pt x="462" y="398"/>
                  <a:pt x="476" y="282"/>
                </a:cubicBezTo>
                <a:cubicBezTo>
                  <a:pt x="495" y="133"/>
                  <a:pt x="360" y="0"/>
                  <a:pt x="210" y="31"/>
                </a:cubicBezTo>
                <a:cubicBezTo>
                  <a:pt x="44" y="65"/>
                  <a:pt x="0" y="242"/>
                  <a:pt x="66" y="380"/>
                </a:cubicBezTo>
                <a:cubicBezTo>
                  <a:pt x="123" y="498"/>
                  <a:pt x="249" y="566"/>
                  <a:pt x="379" y="582"/>
                </a:cubicBezTo>
                <a:cubicBezTo>
                  <a:pt x="437" y="590"/>
                  <a:pt x="551" y="571"/>
                  <a:pt x="623" y="538"/>
                </a:cubicBezTo>
                <a:close/>
              </a:path>
            </a:pathLst>
          </a:custGeom>
          <a:solidFill>
            <a:schemeClr val="accent1">
              <a:alpha val="6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9" name="Freeform 2528"/>
          <p:cNvSpPr>
            <a:spLocks noChangeArrowheads="1"/>
          </p:cNvSpPr>
          <p:nvPr/>
        </p:nvSpPr>
        <p:spPr bwMode="auto">
          <a:xfrm flipH="1">
            <a:off x="5883275" y="4891088"/>
            <a:ext cx="6292850" cy="1947862"/>
          </a:xfrm>
          <a:custGeom>
            <a:avLst/>
            <a:gdLst>
              <a:gd name="T0" fmla="*/ 2440080 w 802"/>
              <a:gd name="T1" fmla="*/ 502119 h 553"/>
              <a:gd name="T2" fmla="*/ 2070480 w 802"/>
              <a:gd name="T3" fmla="*/ 591783 h 553"/>
              <a:gd name="T4" fmla="*/ 1682937 w 802"/>
              <a:gd name="T5" fmla="*/ 333550 h 553"/>
              <a:gd name="T6" fmla="*/ 846851 w 802"/>
              <a:gd name="T7" fmla="*/ 35866 h 553"/>
              <a:gd name="T8" fmla="*/ 143534 w 802"/>
              <a:gd name="T9" fmla="*/ 491359 h 553"/>
              <a:gd name="T10" fmla="*/ 57414 w 802"/>
              <a:gd name="T11" fmla="*/ 695793 h 553"/>
              <a:gd name="T12" fmla="*/ 157888 w 802"/>
              <a:gd name="T13" fmla="*/ 1352134 h 553"/>
              <a:gd name="T14" fmla="*/ 868381 w 802"/>
              <a:gd name="T15" fmla="*/ 1861426 h 553"/>
              <a:gd name="T16" fmla="*/ 2257074 w 802"/>
              <a:gd name="T17" fmla="*/ 1474077 h 553"/>
              <a:gd name="T18" fmla="*/ 2727148 w 802"/>
              <a:gd name="T19" fmla="*/ 685033 h 553"/>
              <a:gd name="T20" fmla="*/ 2877859 w 802"/>
              <a:gd name="T21" fmla="*/ 150636 h 553"/>
              <a:gd name="T22" fmla="*/ 2440080 w 802"/>
              <a:gd name="T23" fmla="*/ 502119 h 5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2"/>
              <a:gd name="T37" fmla="*/ 0 h 553"/>
              <a:gd name="T38" fmla="*/ 802 w 802"/>
              <a:gd name="T39" fmla="*/ 553 h 5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2" h="553">
                <a:moveTo>
                  <a:pt x="680" y="140"/>
                </a:moveTo>
                <a:cubicBezTo>
                  <a:pt x="647" y="167"/>
                  <a:pt x="614" y="174"/>
                  <a:pt x="577" y="165"/>
                </a:cubicBezTo>
                <a:cubicBezTo>
                  <a:pt x="542" y="155"/>
                  <a:pt x="505" y="131"/>
                  <a:pt x="469" y="93"/>
                </a:cubicBezTo>
                <a:cubicBezTo>
                  <a:pt x="410" y="31"/>
                  <a:pt x="323" y="0"/>
                  <a:pt x="236" y="10"/>
                </a:cubicBezTo>
                <a:cubicBezTo>
                  <a:pt x="151" y="20"/>
                  <a:pt x="80" y="66"/>
                  <a:pt x="40" y="137"/>
                </a:cubicBezTo>
                <a:cubicBezTo>
                  <a:pt x="30" y="155"/>
                  <a:pt x="22" y="175"/>
                  <a:pt x="16" y="194"/>
                </a:cubicBezTo>
                <a:cubicBezTo>
                  <a:pt x="0" y="256"/>
                  <a:pt x="9" y="320"/>
                  <a:pt x="44" y="377"/>
                </a:cubicBezTo>
                <a:cubicBezTo>
                  <a:pt x="85" y="445"/>
                  <a:pt x="157" y="497"/>
                  <a:pt x="242" y="519"/>
                </a:cubicBezTo>
                <a:cubicBezTo>
                  <a:pt x="371" y="553"/>
                  <a:pt x="516" y="513"/>
                  <a:pt x="629" y="411"/>
                </a:cubicBezTo>
                <a:cubicBezTo>
                  <a:pt x="679" y="367"/>
                  <a:pt x="739" y="266"/>
                  <a:pt x="760" y="191"/>
                </a:cubicBezTo>
                <a:cubicBezTo>
                  <a:pt x="802" y="42"/>
                  <a:pt x="802" y="42"/>
                  <a:pt x="802" y="42"/>
                </a:cubicBezTo>
                <a:lnTo>
                  <a:pt x="680" y="140"/>
                </a:lnTo>
                <a:close/>
              </a:path>
            </a:pathLst>
          </a:custGeom>
          <a:solidFill>
            <a:srgbClr val="FFFFFF">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0" name="Freeform 2529"/>
          <p:cNvSpPr>
            <a:spLocks noChangeArrowheads="1"/>
          </p:cNvSpPr>
          <p:nvPr/>
        </p:nvSpPr>
        <p:spPr bwMode="auto">
          <a:xfrm flipH="1">
            <a:off x="5894388" y="4895850"/>
            <a:ext cx="6281737" cy="1939925"/>
          </a:xfrm>
          <a:custGeom>
            <a:avLst/>
            <a:gdLst>
              <a:gd name="T0" fmla="*/ 2439260 w 801"/>
              <a:gd name="T1" fmla="*/ 502012 h 551"/>
              <a:gd name="T2" fmla="*/ 2069784 w 801"/>
              <a:gd name="T3" fmla="*/ 588071 h 551"/>
              <a:gd name="T4" fmla="*/ 1678785 w 801"/>
              <a:gd name="T5" fmla="*/ 329894 h 551"/>
              <a:gd name="T6" fmla="*/ 846567 w 801"/>
              <a:gd name="T7" fmla="*/ 35858 h 551"/>
              <a:gd name="T8" fmla="*/ 143486 w 801"/>
              <a:gd name="T9" fmla="*/ 487669 h 551"/>
              <a:gd name="T10" fmla="*/ 60982 w 801"/>
              <a:gd name="T11" fmla="*/ 692059 h 551"/>
              <a:gd name="T12" fmla="*/ 157834 w 801"/>
              <a:gd name="T13" fmla="*/ 1348261 h 551"/>
              <a:gd name="T14" fmla="*/ 868090 w 801"/>
              <a:gd name="T15" fmla="*/ 1857445 h 551"/>
              <a:gd name="T16" fmla="*/ 2256316 w 801"/>
              <a:gd name="T17" fmla="*/ 1470178 h 551"/>
              <a:gd name="T18" fmla="*/ 2726232 w 801"/>
              <a:gd name="T19" fmla="*/ 681302 h 551"/>
              <a:gd name="T20" fmla="*/ 2873305 w 801"/>
              <a:gd name="T21" fmla="*/ 150604 h 551"/>
              <a:gd name="T22" fmla="*/ 2439260 w 801"/>
              <a:gd name="T23" fmla="*/ 502012 h 5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1"/>
              <a:gd name="T37" fmla="*/ 0 h 551"/>
              <a:gd name="T38" fmla="*/ 801 w 801"/>
              <a:gd name="T39" fmla="*/ 551 h 5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1" h="551">
                <a:moveTo>
                  <a:pt x="680" y="140"/>
                </a:moveTo>
                <a:cubicBezTo>
                  <a:pt x="647" y="166"/>
                  <a:pt x="614" y="174"/>
                  <a:pt x="577" y="164"/>
                </a:cubicBezTo>
                <a:cubicBezTo>
                  <a:pt x="542" y="155"/>
                  <a:pt x="504" y="130"/>
                  <a:pt x="468" y="92"/>
                </a:cubicBezTo>
                <a:cubicBezTo>
                  <a:pt x="410" y="31"/>
                  <a:pt x="323" y="0"/>
                  <a:pt x="236" y="10"/>
                </a:cubicBezTo>
                <a:cubicBezTo>
                  <a:pt x="151" y="19"/>
                  <a:pt x="80" y="65"/>
                  <a:pt x="40" y="136"/>
                </a:cubicBezTo>
                <a:cubicBezTo>
                  <a:pt x="30" y="155"/>
                  <a:pt x="22" y="174"/>
                  <a:pt x="17" y="193"/>
                </a:cubicBezTo>
                <a:cubicBezTo>
                  <a:pt x="0" y="255"/>
                  <a:pt x="10" y="319"/>
                  <a:pt x="44" y="376"/>
                </a:cubicBezTo>
                <a:cubicBezTo>
                  <a:pt x="85" y="444"/>
                  <a:pt x="157" y="495"/>
                  <a:pt x="242" y="518"/>
                </a:cubicBezTo>
                <a:cubicBezTo>
                  <a:pt x="371" y="551"/>
                  <a:pt x="516" y="511"/>
                  <a:pt x="629" y="410"/>
                </a:cubicBezTo>
                <a:cubicBezTo>
                  <a:pt x="679" y="366"/>
                  <a:pt x="739" y="265"/>
                  <a:pt x="760" y="190"/>
                </a:cubicBezTo>
                <a:cubicBezTo>
                  <a:pt x="801" y="42"/>
                  <a:pt x="801" y="42"/>
                  <a:pt x="801" y="42"/>
                </a:cubicBezTo>
                <a:lnTo>
                  <a:pt x="680" y="140"/>
                </a:lnTo>
                <a:close/>
              </a:path>
            </a:pathLst>
          </a:custGeom>
          <a:solidFill>
            <a:srgbClr val="FEFEF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1" name="Freeform 2530"/>
          <p:cNvSpPr>
            <a:spLocks noChangeArrowheads="1"/>
          </p:cNvSpPr>
          <p:nvPr/>
        </p:nvSpPr>
        <p:spPr bwMode="auto">
          <a:xfrm flipH="1">
            <a:off x="5900738" y="4899025"/>
            <a:ext cx="6269037" cy="1936750"/>
          </a:xfrm>
          <a:custGeom>
            <a:avLst/>
            <a:gdLst>
              <a:gd name="T0" fmla="*/ 2440196 w 799"/>
              <a:gd name="T1" fmla="*/ 498565 h 550"/>
              <a:gd name="T2" fmla="*/ 2066989 w 799"/>
              <a:gd name="T3" fmla="*/ 588235 h 550"/>
              <a:gd name="T4" fmla="*/ 1675840 w 799"/>
              <a:gd name="T5" fmla="*/ 329986 h 550"/>
              <a:gd name="T6" fmla="*/ 843303 w 799"/>
              <a:gd name="T7" fmla="*/ 32281 h 550"/>
              <a:gd name="T8" fmla="*/ 143541 w 799"/>
              <a:gd name="T9" fmla="*/ 484218 h 550"/>
              <a:gd name="T10" fmla="*/ 57416 w 799"/>
              <a:gd name="T11" fmla="*/ 688666 h 550"/>
              <a:gd name="T12" fmla="*/ 157895 w 799"/>
              <a:gd name="T13" fmla="*/ 1345051 h 550"/>
              <a:gd name="T14" fmla="*/ 864834 w 799"/>
              <a:gd name="T15" fmla="*/ 1850790 h 550"/>
              <a:gd name="T16" fmla="*/ 2253593 w 799"/>
              <a:gd name="T17" fmla="*/ 1467002 h 550"/>
              <a:gd name="T18" fmla="*/ 2720101 w 799"/>
              <a:gd name="T19" fmla="*/ 674319 h 550"/>
              <a:gd name="T20" fmla="*/ 2867230 w 799"/>
              <a:gd name="T21" fmla="*/ 154232 h 550"/>
              <a:gd name="T22" fmla="*/ 2440196 w 799"/>
              <a:gd name="T23" fmla="*/ 498565 h 5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550"/>
              <a:gd name="T38" fmla="*/ 799 w 799"/>
              <a:gd name="T39" fmla="*/ 550 h 5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550">
                <a:moveTo>
                  <a:pt x="680" y="139"/>
                </a:moveTo>
                <a:cubicBezTo>
                  <a:pt x="647" y="166"/>
                  <a:pt x="614" y="173"/>
                  <a:pt x="576" y="164"/>
                </a:cubicBezTo>
                <a:cubicBezTo>
                  <a:pt x="541" y="154"/>
                  <a:pt x="503" y="129"/>
                  <a:pt x="467" y="92"/>
                </a:cubicBezTo>
                <a:cubicBezTo>
                  <a:pt x="408" y="30"/>
                  <a:pt x="322" y="0"/>
                  <a:pt x="235" y="9"/>
                </a:cubicBezTo>
                <a:cubicBezTo>
                  <a:pt x="151" y="19"/>
                  <a:pt x="79" y="65"/>
                  <a:pt x="40" y="135"/>
                </a:cubicBezTo>
                <a:cubicBezTo>
                  <a:pt x="30" y="154"/>
                  <a:pt x="22" y="173"/>
                  <a:pt x="16" y="192"/>
                </a:cubicBezTo>
                <a:cubicBezTo>
                  <a:pt x="0" y="254"/>
                  <a:pt x="9" y="317"/>
                  <a:pt x="44" y="375"/>
                </a:cubicBezTo>
                <a:cubicBezTo>
                  <a:pt x="85" y="443"/>
                  <a:pt x="157" y="494"/>
                  <a:pt x="241" y="516"/>
                </a:cubicBezTo>
                <a:cubicBezTo>
                  <a:pt x="370" y="550"/>
                  <a:pt x="515" y="510"/>
                  <a:pt x="628" y="409"/>
                </a:cubicBezTo>
                <a:cubicBezTo>
                  <a:pt x="677" y="364"/>
                  <a:pt x="737" y="263"/>
                  <a:pt x="758" y="188"/>
                </a:cubicBezTo>
                <a:cubicBezTo>
                  <a:pt x="799" y="43"/>
                  <a:pt x="799" y="43"/>
                  <a:pt x="799" y="43"/>
                </a:cubicBezTo>
                <a:lnTo>
                  <a:pt x="680" y="139"/>
                </a:lnTo>
                <a:close/>
              </a:path>
            </a:pathLst>
          </a:custGeom>
          <a:solidFill>
            <a:srgbClr val="FCFCF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2" name="Freeform 2531"/>
          <p:cNvSpPr>
            <a:spLocks noChangeArrowheads="1"/>
          </p:cNvSpPr>
          <p:nvPr/>
        </p:nvSpPr>
        <p:spPr bwMode="auto">
          <a:xfrm flipH="1">
            <a:off x="5907088" y="4899025"/>
            <a:ext cx="6262687" cy="1933575"/>
          </a:xfrm>
          <a:custGeom>
            <a:avLst/>
            <a:gdLst>
              <a:gd name="T0" fmla="*/ 2440667 w 798"/>
              <a:gd name="T1" fmla="*/ 498704 h 549"/>
              <a:gd name="T2" fmla="*/ 2067388 w 798"/>
              <a:gd name="T3" fmla="*/ 588399 h 549"/>
              <a:gd name="T4" fmla="*/ 1676164 w 798"/>
              <a:gd name="T5" fmla="*/ 330078 h 549"/>
              <a:gd name="T6" fmla="*/ 847055 w 798"/>
              <a:gd name="T7" fmla="*/ 35878 h 549"/>
              <a:gd name="T8" fmla="*/ 143569 w 798"/>
              <a:gd name="T9" fmla="*/ 487941 h 549"/>
              <a:gd name="T10" fmla="*/ 61017 w 798"/>
              <a:gd name="T11" fmla="*/ 692446 h 549"/>
              <a:gd name="T12" fmla="*/ 157925 w 798"/>
              <a:gd name="T13" fmla="*/ 1345426 h 549"/>
              <a:gd name="T14" fmla="*/ 865001 w 798"/>
              <a:gd name="T15" fmla="*/ 1851306 h 549"/>
              <a:gd name="T16" fmla="*/ 2250438 w 798"/>
              <a:gd name="T17" fmla="*/ 1463823 h 549"/>
              <a:gd name="T18" fmla="*/ 2720625 w 798"/>
              <a:gd name="T19" fmla="*/ 674507 h 549"/>
              <a:gd name="T20" fmla="*/ 2864194 w 798"/>
              <a:gd name="T21" fmla="*/ 157863 h 549"/>
              <a:gd name="T22" fmla="*/ 2440667 w 798"/>
              <a:gd name="T23" fmla="*/ 498704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8"/>
              <a:gd name="T37" fmla="*/ 0 h 549"/>
              <a:gd name="T38" fmla="*/ 798 w 798"/>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8" h="549">
                <a:moveTo>
                  <a:pt x="680" y="139"/>
                </a:moveTo>
                <a:cubicBezTo>
                  <a:pt x="647" y="166"/>
                  <a:pt x="614" y="174"/>
                  <a:pt x="576" y="164"/>
                </a:cubicBezTo>
                <a:cubicBezTo>
                  <a:pt x="541" y="155"/>
                  <a:pt x="503" y="130"/>
                  <a:pt x="467" y="92"/>
                </a:cubicBezTo>
                <a:cubicBezTo>
                  <a:pt x="408" y="31"/>
                  <a:pt x="322" y="0"/>
                  <a:pt x="236" y="10"/>
                </a:cubicBezTo>
                <a:cubicBezTo>
                  <a:pt x="151" y="19"/>
                  <a:pt x="80" y="65"/>
                  <a:pt x="40" y="136"/>
                </a:cubicBezTo>
                <a:cubicBezTo>
                  <a:pt x="30" y="154"/>
                  <a:pt x="22" y="173"/>
                  <a:pt x="17" y="193"/>
                </a:cubicBezTo>
                <a:cubicBezTo>
                  <a:pt x="0" y="254"/>
                  <a:pt x="10" y="317"/>
                  <a:pt x="44" y="375"/>
                </a:cubicBezTo>
                <a:cubicBezTo>
                  <a:pt x="85" y="442"/>
                  <a:pt x="157" y="494"/>
                  <a:pt x="241" y="516"/>
                </a:cubicBezTo>
                <a:cubicBezTo>
                  <a:pt x="370" y="549"/>
                  <a:pt x="514" y="509"/>
                  <a:pt x="627" y="408"/>
                </a:cubicBezTo>
                <a:cubicBezTo>
                  <a:pt x="677" y="364"/>
                  <a:pt x="737" y="263"/>
                  <a:pt x="758" y="188"/>
                </a:cubicBezTo>
                <a:cubicBezTo>
                  <a:pt x="798" y="44"/>
                  <a:pt x="798" y="44"/>
                  <a:pt x="798" y="44"/>
                </a:cubicBezTo>
                <a:lnTo>
                  <a:pt x="680" y="139"/>
                </a:lnTo>
                <a:close/>
              </a:path>
            </a:pathLst>
          </a:custGeom>
          <a:solidFill>
            <a:srgbClr val="FBFBF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3" name="Freeform 2532"/>
          <p:cNvSpPr>
            <a:spLocks noChangeArrowheads="1"/>
          </p:cNvSpPr>
          <p:nvPr/>
        </p:nvSpPr>
        <p:spPr bwMode="auto">
          <a:xfrm flipH="1">
            <a:off x="5916613" y="4902200"/>
            <a:ext cx="6243637" cy="1930400"/>
          </a:xfrm>
          <a:custGeom>
            <a:avLst/>
            <a:gdLst>
              <a:gd name="T0" fmla="*/ 2435428 w 796"/>
              <a:gd name="T1" fmla="*/ 498844 h 548"/>
              <a:gd name="T2" fmla="*/ 2062402 w 796"/>
              <a:gd name="T3" fmla="*/ 588564 h 548"/>
              <a:gd name="T4" fmla="*/ 1667856 w 796"/>
              <a:gd name="T5" fmla="*/ 326581 h 548"/>
              <a:gd name="T6" fmla="*/ 842895 w 796"/>
              <a:gd name="T7" fmla="*/ 32299 h 548"/>
              <a:gd name="T8" fmla="*/ 143471 w 796"/>
              <a:gd name="T9" fmla="*/ 484489 h 548"/>
              <a:gd name="T10" fmla="*/ 60975 w 796"/>
              <a:gd name="T11" fmla="*/ 689051 h 548"/>
              <a:gd name="T12" fmla="*/ 157819 w 796"/>
              <a:gd name="T13" fmla="*/ 1338624 h 548"/>
              <a:gd name="T14" fmla="*/ 860829 w 796"/>
              <a:gd name="T15" fmla="*/ 1844646 h 548"/>
              <a:gd name="T16" fmla="*/ 2245328 w 796"/>
              <a:gd name="T17" fmla="*/ 1460644 h 548"/>
              <a:gd name="T18" fmla="*/ 2711611 w 796"/>
              <a:gd name="T19" fmla="*/ 671106 h 548"/>
              <a:gd name="T20" fmla="*/ 2855082 w 796"/>
              <a:gd name="T21" fmla="*/ 161496 h 548"/>
              <a:gd name="T22" fmla="*/ 2435428 w 796"/>
              <a:gd name="T23" fmla="*/ 498844 h 5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6"/>
              <a:gd name="T37" fmla="*/ 0 h 548"/>
              <a:gd name="T38" fmla="*/ 796 w 796"/>
              <a:gd name="T39" fmla="*/ 548 h 5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6" h="548">
                <a:moveTo>
                  <a:pt x="679" y="139"/>
                </a:moveTo>
                <a:cubicBezTo>
                  <a:pt x="646" y="166"/>
                  <a:pt x="613" y="174"/>
                  <a:pt x="575" y="164"/>
                </a:cubicBezTo>
                <a:cubicBezTo>
                  <a:pt x="539" y="154"/>
                  <a:pt x="502" y="129"/>
                  <a:pt x="465" y="91"/>
                </a:cubicBezTo>
                <a:cubicBezTo>
                  <a:pt x="407" y="30"/>
                  <a:pt x="321" y="0"/>
                  <a:pt x="235" y="9"/>
                </a:cubicBezTo>
                <a:cubicBezTo>
                  <a:pt x="150" y="18"/>
                  <a:pt x="79" y="64"/>
                  <a:pt x="40" y="135"/>
                </a:cubicBezTo>
                <a:cubicBezTo>
                  <a:pt x="30" y="153"/>
                  <a:pt x="22" y="172"/>
                  <a:pt x="17" y="192"/>
                </a:cubicBezTo>
                <a:cubicBezTo>
                  <a:pt x="0" y="253"/>
                  <a:pt x="9" y="316"/>
                  <a:pt x="44" y="373"/>
                </a:cubicBezTo>
                <a:cubicBezTo>
                  <a:pt x="85" y="441"/>
                  <a:pt x="156" y="492"/>
                  <a:pt x="240" y="514"/>
                </a:cubicBezTo>
                <a:cubicBezTo>
                  <a:pt x="369" y="548"/>
                  <a:pt x="513" y="508"/>
                  <a:pt x="626" y="407"/>
                </a:cubicBezTo>
                <a:cubicBezTo>
                  <a:pt x="675" y="363"/>
                  <a:pt x="735" y="262"/>
                  <a:pt x="756" y="187"/>
                </a:cubicBezTo>
                <a:cubicBezTo>
                  <a:pt x="796" y="45"/>
                  <a:pt x="796" y="45"/>
                  <a:pt x="796" y="45"/>
                </a:cubicBezTo>
                <a:lnTo>
                  <a:pt x="679" y="139"/>
                </a:lnTo>
                <a:close/>
              </a:path>
            </a:pathLst>
          </a:custGeom>
          <a:solidFill>
            <a:srgbClr val="F9F9F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4" name="Freeform 2533"/>
          <p:cNvSpPr>
            <a:spLocks noChangeArrowheads="1"/>
          </p:cNvSpPr>
          <p:nvPr/>
        </p:nvSpPr>
        <p:spPr bwMode="auto">
          <a:xfrm flipH="1">
            <a:off x="5924550" y="4902200"/>
            <a:ext cx="6235700" cy="1925638"/>
          </a:xfrm>
          <a:custGeom>
            <a:avLst/>
            <a:gdLst>
              <a:gd name="T0" fmla="*/ 2439484 w 795"/>
              <a:gd name="T1" fmla="*/ 498598 h 547"/>
              <a:gd name="T2" fmla="*/ 2062799 w 795"/>
              <a:gd name="T3" fmla="*/ 588274 h 547"/>
              <a:gd name="T4" fmla="*/ 1668177 w 795"/>
              <a:gd name="T5" fmla="*/ 330007 h 547"/>
              <a:gd name="T6" fmla="*/ 843057 w 795"/>
              <a:gd name="T7" fmla="*/ 35870 h 547"/>
              <a:gd name="T8" fmla="*/ 143499 w 795"/>
              <a:gd name="T9" fmla="*/ 484250 h 547"/>
              <a:gd name="T10" fmla="*/ 60987 w 795"/>
              <a:gd name="T11" fmla="*/ 688711 h 547"/>
              <a:gd name="T12" fmla="*/ 157849 w 795"/>
              <a:gd name="T13" fmla="*/ 1337965 h 547"/>
              <a:gd name="T14" fmla="*/ 860994 w 795"/>
              <a:gd name="T15" fmla="*/ 1843737 h 547"/>
              <a:gd name="T16" fmla="*/ 2245760 w 795"/>
              <a:gd name="T17" fmla="*/ 1456337 h 547"/>
              <a:gd name="T18" fmla="*/ 2712132 w 795"/>
              <a:gd name="T19" fmla="*/ 670776 h 547"/>
              <a:gd name="T20" fmla="*/ 2852044 w 795"/>
              <a:gd name="T21" fmla="*/ 165004 h 547"/>
              <a:gd name="T22" fmla="*/ 2439484 w 795"/>
              <a:gd name="T23" fmla="*/ 498598 h 5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5"/>
              <a:gd name="T37" fmla="*/ 0 h 547"/>
              <a:gd name="T38" fmla="*/ 795 w 795"/>
              <a:gd name="T39" fmla="*/ 547 h 5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5" h="547">
                <a:moveTo>
                  <a:pt x="680" y="139"/>
                </a:moveTo>
                <a:cubicBezTo>
                  <a:pt x="646" y="166"/>
                  <a:pt x="613" y="174"/>
                  <a:pt x="575" y="164"/>
                </a:cubicBezTo>
                <a:cubicBezTo>
                  <a:pt x="539" y="155"/>
                  <a:pt x="501" y="130"/>
                  <a:pt x="465" y="92"/>
                </a:cubicBezTo>
                <a:cubicBezTo>
                  <a:pt x="407" y="31"/>
                  <a:pt x="321" y="0"/>
                  <a:pt x="235" y="10"/>
                </a:cubicBezTo>
                <a:cubicBezTo>
                  <a:pt x="150" y="19"/>
                  <a:pt x="79" y="65"/>
                  <a:pt x="40" y="135"/>
                </a:cubicBezTo>
                <a:cubicBezTo>
                  <a:pt x="30" y="154"/>
                  <a:pt x="22" y="173"/>
                  <a:pt x="17" y="192"/>
                </a:cubicBezTo>
                <a:cubicBezTo>
                  <a:pt x="0" y="253"/>
                  <a:pt x="10" y="316"/>
                  <a:pt x="44" y="373"/>
                </a:cubicBezTo>
                <a:cubicBezTo>
                  <a:pt x="85" y="440"/>
                  <a:pt x="156" y="492"/>
                  <a:pt x="240" y="514"/>
                </a:cubicBezTo>
                <a:cubicBezTo>
                  <a:pt x="369" y="547"/>
                  <a:pt x="513" y="507"/>
                  <a:pt x="626" y="406"/>
                </a:cubicBezTo>
                <a:cubicBezTo>
                  <a:pt x="675" y="362"/>
                  <a:pt x="735" y="262"/>
                  <a:pt x="756" y="187"/>
                </a:cubicBezTo>
                <a:cubicBezTo>
                  <a:pt x="795" y="46"/>
                  <a:pt x="795" y="46"/>
                  <a:pt x="795" y="46"/>
                </a:cubicBezTo>
                <a:lnTo>
                  <a:pt x="680" y="139"/>
                </a:lnTo>
                <a:close/>
              </a:path>
            </a:pathLst>
          </a:custGeom>
          <a:solidFill>
            <a:srgbClr val="F8F8F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5" name="Freeform 2534"/>
          <p:cNvSpPr>
            <a:spLocks noChangeArrowheads="1"/>
          </p:cNvSpPr>
          <p:nvPr/>
        </p:nvSpPr>
        <p:spPr bwMode="auto">
          <a:xfrm flipH="1">
            <a:off x="5930900" y="4906963"/>
            <a:ext cx="6223000" cy="1920875"/>
          </a:xfrm>
          <a:custGeom>
            <a:avLst/>
            <a:gdLst>
              <a:gd name="T0" fmla="*/ 2436837 w 793"/>
              <a:gd name="T1" fmla="*/ 498352 h 546"/>
              <a:gd name="T2" fmla="*/ 2056418 w 793"/>
              <a:gd name="T3" fmla="*/ 587983 h 546"/>
              <a:gd name="T4" fmla="*/ 1665232 w 793"/>
              <a:gd name="T5" fmla="*/ 326259 h 546"/>
              <a:gd name="T6" fmla="*/ 839794 w 793"/>
              <a:gd name="T7" fmla="*/ 32267 h 546"/>
              <a:gd name="T8" fmla="*/ 143554 w 793"/>
              <a:gd name="T9" fmla="*/ 480425 h 546"/>
              <a:gd name="T10" fmla="*/ 61011 w 793"/>
              <a:gd name="T11" fmla="*/ 684785 h 546"/>
              <a:gd name="T12" fmla="*/ 157910 w 793"/>
              <a:gd name="T13" fmla="*/ 1333718 h 546"/>
              <a:gd name="T14" fmla="*/ 861327 w 793"/>
              <a:gd name="T15" fmla="*/ 1835655 h 546"/>
              <a:gd name="T16" fmla="*/ 2239449 w 793"/>
              <a:gd name="T17" fmla="*/ 1452032 h 546"/>
              <a:gd name="T18" fmla="*/ 2706001 w 793"/>
              <a:gd name="T19" fmla="*/ 666859 h 546"/>
              <a:gd name="T20" fmla="*/ 2845967 w 793"/>
              <a:gd name="T21" fmla="*/ 164922 h 546"/>
              <a:gd name="T22" fmla="*/ 2436837 w 793"/>
              <a:gd name="T23" fmla="*/ 498352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3"/>
              <a:gd name="T37" fmla="*/ 0 h 546"/>
              <a:gd name="T38" fmla="*/ 793 w 793"/>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3" h="546">
                <a:moveTo>
                  <a:pt x="679" y="139"/>
                </a:moveTo>
                <a:cubicBezTo>
                  <a:pt x="645" y="166"/>
                  <a:pt x="612" y="174"/>
                  <a:pt x="573" y="164"/>
                </a:cubicBezTo>
                <a:cubicBezTo>
                  <a:pt x="538" y="154"/>
                  <a:pt x="500" y="129"/>
                  <a:pt x="464" y="91"/>
                </a:cubicBezTo>
                <a:cubicBezTo>
                  <a:pt x="405" y="30"/>
                  <a:pt x="319" y="0"/>
                  <a:pt x="234" y="9"/>
                </a:cubicBezTo>
                <a:cubicBezTo>
                  <a:pt x="150" y="18"/>
                  <a:pt x="79" y="64"/>
                  <a:pt x="40" y="134"/>
                </a:cubicBezTo>
                <a:cubicBezTo>
                  <a:pt x="30" y="153"/>
                  <a:pt x="22" y="172"/>
                  <a:pt x="17" y="191"/>
                </a:cubicBezTo>
                <a:cubicBezTo>
                  <a:pt x="0" y="252"/>
                  <a:pt x="9" y="315"/>
                  <a:pt x="44" y="372"/>
                </a:cubicBezTo>
                <a:cubicBezTo>
                  <a:pt x="84" y="439"/>
                  <a:pt x="156" y="490"/>
                  <a:pt x="240" y="512"/>
                </a:cubicBezTo>
                <a:cubicBezTo>
                  <a:pt x="368" y="546"/>
                  <a:pt x="512" y="506"/>
                  <a:pt x="624" y="405"/>
                </a:cubicBezTo>
                <a:cubicBezTo>
                  <a:pt x="674" y="361"/>
                  <a:pt x="733" y="261"/>
                  <a:pt x="754" y="186"/>
                </a:cubicBezTo>
                <a:cubicBezTo>
                  <a:pt x="793" y="46"/>
                  <a:pt x="793" y="46"/>
                  <a:pt x="793" y="46"/>
                </a:cubicBezTo>
                <a:lnTo>
                  <a:pt x="679" y="139"/>
                </a:lnTo>
                <a:close/>
              </a:path>
            </a:pathLst>
          </a:custGeom>
          <a:solidFill>
            <a:srgbClr val="F6F6F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6" name="Freeform 2535"/>
          <p:cNvSpPr>
            <a:spLocks noChangeArrowheads="1"/>
          </p:cNvSpPr>
          <p:nvPr/>
        </p:nvSpPr>
        <p:spPr bwMode="auto">
          <a:xfrm flipH="1">
            <a:off x="5940425" y="4906963"/>
            <a:ext cx="6213475" cy="1917700"/>
          </a:xfrm>
          <a:custGeom>
            <a:avLst/>
            <a:gdLst>
              <a:gd name="T0" fmla="*/ 2436010 w 792"/>
              <a:gd name="T1" fmla="*/ 498491 h 545"/>
              <a:gd name="T2" fmla="*/ 2055720 w 792"/>
              <a:gd name="T3" fmla="*/ 588148 h 545"/>
              <a:gd name="T4" fmla="*/ 1661079 w 792"/>
              <a:gd name="T5" fmla="*/ 326350 h 545"/>
              <a:gd name="T6" fmla="*/ 839509 w 792"/>
              <a:gd name="T7" fmla="*/ 35863 h 545"/>
              <a:gd name="T8" fmla="*/ 143506 w 792"/>
              <a:gd name="T9" fmla="*/ 484146 h 545"/>
              <a:gd name="T10" fmla="*/ 60990 w 792"/>
              <a:gd name="T11" fmla="*/ 684977 h 545"/>
              <a:gd name="T12" fmla="*/ 157856 w 792"/>
              <a:gd name="T13" fmla="*/ 1334092 h 545"/>
              <a:gd name="T14" fmla="*/ 861035 w 792"/>
              <a:gd name="T15" fmla="*/ 1836169 h 545"/>
              <a:gd name="T16" fmla="*/ 2238690 w 792"/>
              <a:gd name="T17" fmla="*/ 1452438 h 545"/>
              <a:gd name="T18" fmla="*/ 2705084 w 792"/>
              <a:gd name="T19" fmla="*/ 667046 h 545"/>
              <a:gd name="T20" fmla="*/ 2841414 w 792"/>
              <a:gd name="T21" fmla="*/ 172141 h 545"/>
              <a:gd name="T22" fmla="*/ 2436010 w 792"/>
              <a:gd name="T23" fmla="*/ 498491 h 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2"/>
              <a:gd name="T37" fmla="*/ 0 h 545"/>
              <a:gd name="T38" fmla="*/ 792 w 792"/>
              <a:gd name="T39" fmla="*/ 545 h 5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2" h="545">
                <a:moveTo>
                  <a:pt x="679" y="139"/>
                </a:moveTo>
                <a:cubicBezTo>
                  <a:pt x="646" y="166"/>
                  <a:pt x="612" y="174"/>
                  <a:pt x="573" y="164"/>
                </a:cubicBezTo>
                <a:cubicBezTo>
                  <a:pt x="538" y="155"/>
                  <a:pt x="500" y="129"/>
                  <a:pt x="463" y="91"/>
                </a:cubicBezTo>
                <a:cubicBezTo>
                  <a:pt x="405" y="31"/>
                  <a:pt x="319" y="0"/>
                  <a:pt x="234" y="10"/>
                </a:cubicBezTo>
                <a:cubicBezTo>
                  <a:pt x="150" y="19"/>
                  <a:pt x="79" y="65"/>
                  <a:pt x="40" y="135"/>
                </a:cubicBezTo>
                <a:cubicBezTo>
                  <a:pt x="30" y="153"/>
                  <a:pt x="22" y="172"/>
                  <a:pt x="17" y="191"/>
                </a:cubicBezTo>
                <a:cubicBezTo>
                  <a:pt x="0" y="252"/>
                  <a:pt x="10" y="315"/>
                  <a:pt x="44" y="372"/>
                </a:cubicBezTo>
                <a:cubicBezTo>
                  <a:pt x="85" y="439"/>
                  <a:pt x="156" y="490"/>
                  <a:pt x="240" y="512"/>
                </a:cubicBezTo>
                <a:cubicBezTo>
                  <a:pt x="368" y="545"/>
                  <a:pt x="511" y="505"/>
                  <a:pt x="624" y="405"/>
                </a:cubicBezTo>
                <a:cubicBezTo>
                  <a:pt x="673" y="361"/>
                  <a:pt x="733" y="260"/>
                  <a:pt x="754" y="186"/>
                </a:cubicBezTo>
                <a:cubicBezTo>
                  <a:pt x="792" y="48"/>
                  <a:pt x="792" y="48"/>
                  <a:pt x="792" y="48"/>
                </a:cubicBezTo>
                <a:lnTo>
                  <a:pt x="679" y="139"/>
                </a:lnTo>
                <a:close/>
              </a:path>
            </a:pathLst>
          </a:custGeom>
          <a:solidFill>
            <a:srgbClr val="F5F5F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7" name="Freeform 2536"/>
          <p:cNvSpPr>
            <a:spLocks noChangeArrowheads="1"/>
          </p:cNvSpPr>
          <p:nvPr/>
        </p:nvSpPr>
        <p:spPr bwMode="auto">
          <a:xfrm flipH="1">
            <a:off x="5946775" y="4910138"/>
            <a:ext cx="6199188" cy="1914525"/>
          </a:xfrm>
          <a:custGeom>
            <a:avLst/>
            <a:gdLst>
              <a:gd name="T0" fmla="*/ 2436956 w 790"/>
              <a:gd name="T1" fmla="*/ 495045 h 544"/>
              <a:gd name="T2" fmla="*/ 2052929 w 790"/>
              <a:gd name="T3" fmla="*/ 588314 h 544"/>
              <a:gd name="T4" fmla="*/ 1658135 w 790"/>
              <a:gd name="T5" fmla="*/ 326443 h 544"/>
              <a:gd name="T6" fmla="*/ 836246 w 790"/>
              <a:gd name="T7" fmla="*/ 32286 h 544"/>
              <a:gd name="T8" fmla="*/ 143561 w 790"/>
              <a:gd name="T9" fmla="*/ 480696 h 544"/>
              <a:gd name="T10" fmla="*/ 61014 w 790"/>
              <a:gd name="T11" fmla="*/ 681583 h 544"/>
              <a:gd name="T12" fmla="*/ 157918 w 790"/>
              <a:gd name="T13" fmla="*/ 1327294 h 544"/>
              <a:gd name="T14" fmla="*/ 857780 w 790"/>
              <a:gd name="T15" fmla="*/ 1829513 h 544"/>
              <a:gd name="T16" fmla="*/ 2232381 w 790"/>
              <a:gd name="T17" fmla="*/ 1445674 h 544"/>
              <a:gd name="T18" fmla="*/ 2698956 w 790"/>
              <a:gd name="T19" fmla="*/ 663647 h 544"/>
              <a:gd name="T20" fmla="*/ 2835339 w 790"/>
              <a:gd name="T21" fmla="*/ 172190 h 544"/>
              <a:gd name="T22" fmla="*/ 2436956 w 790"/>
              <a:gd name="T23" fmla="*/ 495045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0"/>
              <a:gd name="T37" fmla="*/ 0 h 544"/>
              <a:gd name="T38" fmla="*/ 790 w 790"/>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0" h="544">
                <a:moveTo>
                  <a:pt x="679" y="138"/>
                </a:moveTo>
                <a:cubicBezTo>
                  <a:pt x="645" y="166"/>
                  <a:pt x="611" y="174"/>
                  <a:pt x="572" y="164"/>
                </a:cubicBezTo>
                <a:cubicBezTo>
                  <a:pt x="536" y="154"/>
                  <a:pt x="498" y="129"/>
                  <a:pt x="462" y="91"/>
                </a:cubicBezTo>
                <a:cubicBezTo>
                  <a:pt x="404" y="30"/>
                  <a:pt x="318" y="0"/>
                  <a:pt x="233" y="9"/>
                </a:cubicBezTo>
                <a:cubicBezTo>
                  <a:pt x="149" y="18"/>
                  <a:pt x="79" y="64"/>
                  <a:pt x="40" y="134"/>
                </a:cubicBezTo>
                <a:cubicBezTo>
                  <a:pt x="30" y="152"/>
                  <a:pt x="22" y="171"/>
                  <a:pt x="17" y="190"/>
                </a:cubicBezTo>
                <a:cubicBezTo>
                  <a:pt x="0" y="251"/>
                  <a:pt x="9" y="314"/>
                  <a:pt x="44" y="370"/>
                </a:cubicBezTo>
                <a:cubicBezTo>
                  <a:pt x="84" y="437"/>
                  <a:pt x="155" y="488"/>
                  <a:pt x="239" y="510"/>
                </a:cubicBezTo>
                <a:cubicBezTo>
                  <a:pt x="367" y="544"/>
                  <a:pt x="510" y="504"/>
                  <a:pt x="622" y="403"/>
                </a:cubicBezTo>
                <a:cubicBezTo>
                  <a:pt x="672" y="359"/>
                  <a:pt x="731" y="259"/>
                  <a:pt x="752" y="185"/>
                </a:cubicBezTo>
                <a:cubicBezTo>
                  <a:pt x="790" y="48"/>
                  <a:pt x="790" y="48"/>
                  <a:pt x="790" y="48"/>
                </a:cubicBezTo>
                <a:lnTo>
                  <a:pt x="679" y="138"/>
                </a:lnTo>
                <a:close/>
              </a:path>
            </a:pathLst>
          </a:custGeom>
          <a:solidFill>
            <a:srgbClr val="F3F4F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8" name="Freeform 2537"/>
          <p:cNvSpPr>
            <a:spLocks noChangeArrowheads="1"/>
          </p:cNvSpPr>
          <p:nvPr/>
        </p:nvSpPr>
        <p:spPr bwMode="auto">
          <a:xfrm flipH="1">
            <a:off x="5956300" y="4910138"/>
            <a:ext cx="6180138" cy="1909762"/>
          </a:xfrm>
          <a:custGeom>
            <a:avLst/>
            <a:gdLst>
              <a:gd name="T0" fmla="*/ 2431703 w 788"/>
              <a:gd name="T1" fmla="*/ 498384 h 543"/>
              <a:gd name="T2" fmla="*/ 2047939 w 788"/>
              <a:gd name="T3" fmla="*/ 588022 h 543"/>
              <a:gd name="T4" fmla="*/ 1649828 w 788"/>
              <a:gd name="T5" fmla="*/ 326280 h 543"/>
              <a:gd name="T6" fmla="*/ 832087 w 788"/>
              <a:gd name="T7" fmla="*/ 35855 h 543"/>
              <a:gd name="T8" fmla="*/ 139877 w 788"/>
              <a:gd name="T9" fmla="*/ 480457 h 543"/>
              <a:gd name="T10" fmla="*/ 57385 w 788"/>
              <a:gd name="T11" fmla="*/ 681244 h 543"/>
              <a:gd name="T12" fmla="*/ 154223 w 788"/>
              <a:gd name="T13" fmla="*/ 1326634 h 543"/>
              <a:gd name="T14" fmla="*/ 853607 w 788"/>
              <a:gd name="T15" fmla="*/ 1828604 h 543"/>
              <a:gd name="T16" fmla="*/ 2227268 w 788"/>
              <a:gd name="T17" fmla="*/ 1444955 h 543"/>
              <a:gd name="T18" fmla="*/ 2693523 w 788"/>
              <a:gd name="T19" fmla="*/ 659731 h 543"/>
              <a:gd name="T20" fmla="*/ 2826227 w 788"/>
              <a:gd name="T21" fmla="*/ 179275 h 543"/>
              <a:gd name="T22" fmla="*/ 2431703 w 788"/>
              <a:gd name="T23" fmla="*/ 498384 h 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543"/>
              <a:gd name="T38" fmla="*/ 788 w 788"/>
              <a:gd name="T39" fmla="*/ 543 h 5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543">
                <a:moveTo>
                  <a:pt x="678" y="139"/>
                </a:moveTo>
                <a:cubicBezTo>
                  <a:pt x="644" y="166"/>
                  <a:pt x="610" y="174"/>
                  <a:pt x="571" y="164"/>
                </a:cubicBezTo>
                <a:cubicBezTo>
                  <a:pt x="535" y="155"/>
                  <a:pt x="497" y="129"/>
                  <a:pt x="460" y="91"/>
                </a:cubicBezTo>
                <a:cubicBezTo>
                  <a:pt x="403" y="31"/>
                  <a:pt x="317" y="0"/>
                  <a:pt x="232" y="10"/>
                </a:cubicBezTo>
                <a:cubicBezTo>
                  <a:pt x="148" y="19"/>
                  <a:pt x="78" y="64"/>
                  <a:pt x="39" y="134"/>
                </a:cubicBezTo>
                <a:cubicBezTo>
                  <a:pt x="29" y="152"/>
                  <a:pt x="21" y="171"/>
                  <a:pt x="16" y="190"/>
                </a:cubicBezTo>
                <a:cubicBezTo>
                  <a:pt x="0" y="251"/>
                  <a:pt x="9" y="314"/>
                  <a:pt x="43" y="370"/>
                </a:cubicBezTo>
                <a:cubicBezTo>
                  <a:pt x="84" y="437"/>
                  <a:pt x="155" y="488"/>
                  <a:pt x="238" y="510"/>
                </a:cubicBezTo>
                <a:cubicBezTo>
                  <a:pt x="366" y="543"/>
                  <a:pt x="509" y="503"/>
                  <a:pt x="621" y="403"/>
                </a:cubicBezTo>
                <a:cubicBezTo>
                  <a:pt x="670" y="359"/>
                  <a:pt x="730" y="259"/>
                  <a:pt x="751" y="184"/>
                </a:cubicBezTo>
                <a:cubicBezTo>
                  <a:pt x="788" y="50"/>
                  <a:pt x="788" y="50"/>
                  <a:pt x="788" y="50"/>
                </a:cubicBezTo>
                <a:lnTo>
                  <a:pt x="678" y="139"/>
                </a:lnTo>
                <a:close/>
              </a:path>
            </a:pathLst>
          </a:custGeom>
          <a:solidFill>
            <a:srgbClr val="F2F2F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29" name="Freeform 2538"/>
          <p:cNvSpPr>
            <a:spLocks noChangeArrowheads="1"/>
          </p:cNvSpPr>
          <p:nvPr/>
        </p:nvSpPr>
        <p:spPr bwMode="auto">
          <a:xfrm flipH="1">
            <a:off x="5964238" y="4911725"/>
            <a:ext cx="6173787" cy="1905000"/>
          </a:xfrm>
          <a:custGeom>
            <a:avLst/>
            <a:gdLst>
              <a:gd name="T0" fmla="*/ 2432176 w 787"/>
              <a:gd name="T1" fmla="*/ 495078 h 541"/>
              <a:gd name="T2" fmla="*/ 2048337 w 787"/>
              <a:gd name="T3" fmla="*/ 588353 h 541"/>
              <a:gd name="T4" fmla="*/ 1650149 w 787"/>
              <a:gd name="T5" fmla="*/ 322877 h 541"/>
              <a:gd name="T6" fmla="*/ 832249 w 787"/>
              <a:gd name="T7" fmla="*/ 32288 h 541"/>
              <a:gd name="T8" fmla="*/ 143491 w 787"/>
              <a:gd name="T9" fmla="*/ 477140 h 541"/>
              <a:gd name="T10" fmla="*/ 60984 w 787"/>
              <a:gd name="T11" fmla="*/ 681629 h 541"/>
              <a:gd name="T12" fmla="*/ 154253 w 787"/>
              <a:gd name="T13" fmla="*/ 1323795 h 541"/>
              <a:gd name="T14" fmla="*/ 853773 w 787"/>
              <a:gd name="T15" fmla="*/ 1822461 h 541"/>
              <a:gd name="T16" fmla="*/ 2227701 w 787"/>
              <a:gd name="T17" fmla="*/ 1442184 h 541"/>
              <a:gd name="T18" fmla="*/ 2690461 w 787"/>
              <a:gd name="T19" fmla="*/ 656516 h 541"/>
              <a:gd name="T20" fmla="*/ 2823190 w 787"/>
              <a:gd name="T21" fmla="*/ 179376 h 541"/>
              <a:gd name="T22" fmla="*/ 2432176 w 787"/>
              <a:gd name="T23" fmla="*/ 495078 h 5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7"/>
              <a:gd name="T37" fmla="*/ 0 h 541"/>
              <a:gd name="T38" fmla="*/ 787 w 787"/>
              <a:gd name="T39" fmla="*/ 541 h 5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7" h="541">
                <a:moveTo>
                  <a:pt x="678" y="138"/>
                </a:moveTo>
                <a:cubicBezTo>
                  <a:pt x="644" y="166"/>
                  <a:pt x="610" y="174"/>
                  <a:pt x="571" y="164"/>
                </a:cubicBezTo>
                <a:cubicBezTo>
                  <a:pt x="535" y="154"/>
                  <a:pt x="497" y="129"/>
                  <a:pt x="460" y="90"/>
                </a:cubicBezTo>
                <a:cubicBezTo>
                  <a:pt x="402" y="30"/>
                  <a:pt x="317" y="0"/>
                  <a:pt x="232" y="9"/>
                </a:cubicBezTo>
                <a:cubicBezTo>
                  <a:pt x="149" y="18"/>
                  <a:pt x="78" y="64"/>
                  <a:pt x="40" y="133"/>
                </a:cubicBezTo>
                <a:cubicBezTo>
                  <a:pt x="30" y="152"/>
                  <a:pt x="22" y="171"/>
                  <a:pt x="17" y="190"/>
                </a:cubicBezTo>
                <a:cubicBezTo>
                  <a:pt x="0" y="250"/>
                  <a:pt x="9" y="312"/>
                  <a:pt x="43" y="369"/>
                </a:cubicBezTo>
                <a:cubicBezTo>
                  <a:pt x="84" y="436"/>
                  <a:pt x="155" y="486"/>
                  <a:pt x="238" y="508"/>
                </a:cubicBezTo>
                <a:cubicBezTo>
                  <a:pt x="366" y="541"/>
                  <a:pt x="509" y="502"/>
                  <a:pt x="621" y="402"/>
                </a:cubicBezTo>
                <a:cubicBezTo>
                  <a:pt x="670" y="358"/>
                  <a:pt x="729" y="258"/>
                  <a:pt x="750" y="183"/>
                </a:cubicBezTo>
                <a:cubicBezTo>
                  <a:pt x="787" y="50"/>
                  <a:pt x="787" y="50"/>
                  <a:pt x="787" y="50"/>
                </a:cubicBezTo>
                <a:lnTo>
                  <a:pt x="678" y="138"/>
                </a:lnTo>
                <a:close/>
              </a:path>
            </a:pathLst>
          </a:custGeom>
          <a:solidFill>
            <a:srgbClr val="F0F1F1">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0" name="Freeform 2539"/>
          <p:cNvSpPr>
            <a:spLocks noChangeArrowheads="1"/>
          </p:cNvSpPr>
          <p:nvPr/>
        </p:nvSpPr>
        <p:spPr bwMode="auto">
          <a:xfrm flipH="1">
            <a:off x="5970588" y="4911725"/>
            <a:ext cx="6159500" cy="1905000"/>
          </a:xfrm>
          <a:custGeom>
            <a:avLst/>
            <a:gdLst>
              <a:gd name="T0" fmla="*/ 2433125 w 785"/>
              <a:gd name="T1" fmla="*/ 498666 h 541"/>
              <a:gd name="T2" fmla="*/ 2045548 w 785"/>
              <a:gd name="T3" fmla="*/ 588354 h 541"/>
              <a:gd name="T4" fmla="*/ 1647204 w 785"/>
              <a:gd name="T5" fmla="*/ 326465 h 541"/>
              <a:gd name="T6" fmla="*/ 828985 w 785"/>
              <a:gd name="T7" fmla="*/ 35875 h 541"/>
              <a:gd name="T8" fmla="*/ 139959 w 785"/>
              <a:gd name="T9" fmla="*/ 480728 h 541"/>
              <a:gd name="T10" fmla="*/ 57419 w 785"/>
              <a:gd name="T11" fmla="*/ 681629 h 541"/>
              <a:gd name="T12" fmla="*/ 154313 w 785"/>
              <a:gd name="T13" fmla="*/ 1320209 h 541"/>
              <a:gd name="T14" fmla="*/ 850517 w 785"/>
              <a:gd name="T15" fmla="*/ 1822462 h 541"/>
              <a:gd name="T16" fmla="*/ 2221393 w 785"/>
              <a:gd name="T17" fmla="*/ 1438597 h 541"/>
              <a:gd name="T18" fmla="*/ 2684333 w 785"/>
              <a:gd name="T19" fmla="*/ 656517 h 541"/>
              <a:gd name="T20" fmla="*/ 2817114 w 785"/>
              <a:gd name="T21" fmla="*/ 186551 h 541"/>
              <a:gd name="T22" fmla="*/ 2433125 w 785"/>
              <a:gd name="T23" fmla="*/ 498666 h 5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5"/>
              <a:gd name="T37" fmla="*/ 0 h 541"/>
              <a:gd name="T38" fmla="*/ 785 w 785"/>
              <a:gd name="T39" fmla="*/ 541 h 5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5" h="541">
                <a:moveTo>
                  <a:pt x="678" y="139"/>
                </a:moveTo>
                <a:cubicBezTo>
                  <a:pt x="644" y="166"/>
                  <a:pt x="609" y="174"/>
                  <a:pt x="570" y="164"/>
                </a:cubicBezTo>
                <a:cubicBezTo>
                  <a:pt x="534" y="154"/>
                  <a:pt x="495" y="129"/>
                  <a:pt x="459" y="91"/>
                </a:cubicBezTo>
                <a:cubicBezTo>
                  <a:pt x="401" y="31"/>
                  <a:pt x="316" y="0"/>
                  <a:pt x="231" y="10"/>
                </a:cubicBezTo>
                <a:cubicBezTo>
                  <a:pt x="148" y="19"/>
                  <a:pt x="78" y="64"/>
                  <a:pt x="39" y="134"/>
                </a:cubicBezTo>
                <a:cubicBezTo>
                  <a:pt x="29" y="152"/>
                  <a:pt x="21" y="171"/>
                  <a:pt x="16" y="190"/>
                </a:cubicBezTo>
                <a:cubicBezTo>
                  <a:pt x="0" y="250"/>
                  <a:pt x="9" y="312"/>
                  <a:pt x="43" y="368"/>
                </a:cubicBezTo>
                <a:cubicBezTo>
                  <a:pt x="83" y="435"/>
                  <a:pt x="154" y="486"/>
                  <a:pt x="237" y="508"/>
                </a:cubicBezTo>
                <a:cubicBezTo>
                  <a:pt x="365" y="541"/>
                  <a:pt x="508" y="501"/>
                  <a:pt x="619" y="401"/>
                </a:cubicBezTo>
                <a:cubicBezTo>
                  <a:pt x="668" y="357"/>
                  <a:pt x="728" y="257"/>
                  <a:pt x="748" y="183"/>
                </a:cubicBezTo>
                <a:cubicBezTo>
                  <a:pt x="785" y="52"/>
                  <a:pt x="785" y="52"/>
                  <a:pt x="785" y="52"/>
                </a:cubicBezTo>
                <a:lnTo>
                  <a:pt x="678" y="139"/>
                </a:lnTo>
                <a:close/>
              </a:path>
            </a:pathLst>
          </a:custGeom>
          <a:solidFill>
            <a:srgbClr val="EFEFF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1" name="Freeform 2540"/>
          <p:cNvSpPr>
            <a:spLocks noChangeArrowheads="1"/>
          </p:cNvSpPr>
          <p:nvPr/>
        </p:nvSpPr>
        <p:spPr bwMode="auto">
          <a:xfrm flipH="1">
            <a:off x="5980113" y="4916488"/>
            <a:ext cx="6149975" cy="1897062"/>
          </a:xfrm>
          <a:custGeom>
            <a:avLst/>
            <a:gdLst>
              <a:gd name="T0" fmla="*/ 2432290 w 784"/>
              <a:gd name="T1" fmla="*/ 494971 h 539"/>
              <a:gd name="T2" fmla="*/ 2044845 w 784"/>
              <a:gd name="T3" fmla="*/ 588226 h 539"/>
              <a:gd name="T4" fmla="*/ 1643051 w 784"/>
              <a:gd name="T5" fmla="*/ 322807 h 539"/>
              <a:gd name="T6" fmla="*/ 828700 w 784"/>
              <a:gd name="T7" fmla="*/ 32281 h 539"/>
              <a:gd name="T8" fmla="*/ 143498 w 784"/>
              <a:gd name="T9" fmla="*/ 477037 h 539"/>
              <a:gd name="T10" fmla="*/ 60987 w 784"/>
              <a:gd name="T11" fmla="*/ 677895 h 539"/>
              <a:gd name="T12" fmla="*/ 154260 w 784"/>
              <a:gd name="T13" fmla="*/ 1316336 h 539"/>
              <a:gd name="T14" fmla="*/ 850225 w 784"/>
              <a:gd name="T15" fmla="*/ 1814893 h 539"/>
              <a:gd name="T16" fmla="*/ 2220630 w 784"/>
              <a:gd name="T17" fmla="*/ 1434698 h 539"/>
              <a:gd name="T18" fmla="*/ 2683411 w 784"/>
              <a:gd name="T19" fmla="*/ 652788 h 539"/>
              <a:gd name="T20" fmla="*/ 2812559 w 784"/>
              <a:gd name="T21" fmla="*/ 186511 h 539"/>
              <a:gd name="T22" fmla="*/ 2432290 w 784"/>
              <a:gd name="T23" fmla="*/ 494971 h 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4"/>
              <a:gd name="T37" fmla="*/ 0 h 539"/>
              <a:gd name="T38" fmla="*/ 784 w 784"/>
              <a:gd name="T39" fmla="*/ 539 h 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4" h="539">
                <a:moveTo>
                  <a:pt x="678" y="138"/>
                </a:moveTo>
                <a:cubicBezTo>
                  <a:pt x="644" y="166"/>
                  <a:pt x="609" y="174"/>
                  <a:pt x="570" y="164"/>
                </a:cubicBezTo>
                <a:cubicBezTo>
                  <a:pt x="533" y="154"/>
                  <a:pt x="495" y="129"/>
                  <a:pt x="458" y="90"/>
                </a:cubicBezTo>
                <a:cubicBezTo>
                  <a:pt x="401" y="30"/>
                  <a:pt x="316" y="0"/>
                  <a:pt x="231" y="9"/>
                </a:cubicBezTo>
                <a:cubicBezTo>
                  <a:pt x="148" y="18"/>
                  <a:pt x="78" y="64"/>
                  <a:pt x="40" y="133"/>
                </a:cubicBezTo>
                <a:cubicBezTo>
                  <a:pt x="30" y="151"/>
                  <a:pt x="22" y="170"/>
                  <a:pt x="17" y="189"/>
                </a:cubicBezTo>
                <a:cubicBezTo>
                  <a:pt x="0" y="249"/>
                  <a:pt x="9" y="311"/>
                  <a:pt x="43" y="367"/>
                </a:cubicBezTo>
                <a:cubicBezTo>
                  <a:pt x="84" y="434"/>
                  <a:pt x="154" y="484"/>
                  <a:pt x="237" y="506"/>
                </a:cubicBezTo>
                <a:cubicBezTo>
                  <a:pt x="365" y="539"/>
                  <a:pt x="507" y="500"/>
                  <a:pt x="619" y="400"/>
                </a:cubicBezTo>
                <a:cubicBezTo>
                  <a:pt x="668" y="356"/>
                  <a:pt x="727" y="256"/>
                  <a:pt x="748" y="182"/>
                </a:cubicBezTo>
                <a:cubicBezTo>
                  <a:pt x="784" y="52"/>
                  <a:pt x="784" y="52"/>
                  <a:pt x="784" y="52"/>
                </a:cubicBezTo>
                <a:lnTo>
                  <a:pt x="678" y="138"/>
                </a:lnTo>
                <a:close/>
              </a:path>
            </a:pathLst>
          </a:custGeom>
          <a:solidFill>
            <a:srgbClr val="EDEEE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2" name="Freeform 2541"/>
          <p:cNvSpPr>
            <a:spLocks noChangeArrowheads="1"/>
          </p:cNvSpPr>
          <p:nvPr/>
        </p:nvSpPr>
        <p:spPr bwMode="auto">
          <a:xfrm flipH="1">
            <a:off x="5980113" y="4916488"/>
            <a:ext cx="6140450" cy="1897062"/>
          </a:xfrm>
          <a:custGeom>
            <a:avLst/>
            <a:gdLst>
              <a:gd name="T0" fmla="*/ 2427865 w 783"/>
              <a:gd name="T1" fmla="*/ 494971 h 539"/>
              <a:gd name="T2" fmla="*/ 2036968 w 783"/>
              <a:gd name="T3" fmla="*/ 588226 h 539"/>
              <a:gd name="T4" fmla="*/ 1638898 w 783"/>
              <a:gd name="T5" fmla="*/ 322807 h 539"/>
              <a:gd name="T6" fmla="*/ 824828 w 783"/>
              <a:gd name="T7" fmla="*/ 35867 h 539"/>
              <a:gd name="T8" fmla="*/ 139862 w 783"/>
              <a:gd name="T9" fmla="*/ 477037 h 539"/>
              <a:gd name="T10" fmla="*/ 57379 w 783"/>
              <a:gd name="T11" fmla="*/ 677895 h 539"/>
              <a:gd name="T12" fmla="*/ 154207 w 783"/>
              <a:gd name="T13" fmla="*/ 1316336 h 539"/>
              <a:gd name="T14" fmla="*/ 846346 w 783"/>
              <a:gd name="T15" fmla="*/ 1814893 h 539"/>
              <a:gd name="T16" fmla="*/ 2216278 w 783"/>
              <a:gd name="T17" fmla="*/ 1431112 h 539"/>
              <a:gd name="T18" fmla="*/ 2675313 w 783"/>
              <a:gd name="T19" fmla="*/ 652788 h 539"/>
              <a:gd name="T20" fmla="*/ 2808003 w 783"/>
              <a:gd name="T21" fmla="*/ 193684 h 539"/>
              <a:gd name="T22" fmla="*/ 2427865 w 783"/>
              <a:gd name="T23" fmla="*/ 494971 h 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3"/>
              <a:gd name="T37" fmla="*/ 0 h 539"/>
              <a:gd name="T38" fmla="*/ 783 w 783"/>
              <a:gd name="T39" fmla="*/ 539 h 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3" h="539">
                <a:moveTo>
                  <a:pt x="677" y="138"/>
                </a:moveTo>
                <a:cubicBezTo>
                  <a:pt x="643" y="166"/>
                  <a:pt x="608" y="174"/>
                  <a:pt x="568" y="164"/>
                </a:cubicBezTo>
                <a:cubicBezTo>
                  <a:pt x="532" y="154"/>
                  <a:pt x="494" y="129"/>
                  <a:pt x="457" y="90"/>
                </a:cubicBezTo>
                <a:cubicBezTo>
                  <a:pt x="399" y="31"/>
                  <a:pt x="315" y="0"/>
                  <a:pt x="230" y="10"/>
                </a:cubicBezTo>
                <a:cubicBezTo>
                  <a:pt x="147" y="19"/>
                  <a:pt x="78" y="64"/>
                  <a:pt x="39" y="133"/>
                </a:cubicBezTo>
                <a:cubicBezTo>
                  <a:pt x="29" y="151"/>
                  <a:pt x="21" y="170"/>
                  <a:pt x="16" y="189"/>
                </a:cubicBezTo>
                <a:cubicBezTo>
                  <a:pt x="0" y="249"/>
                  <a:pt x="9" y="311"/>
                  <a:pt x="43" y="367"/>
                </a:cubicBezTo>
                <a:cubicBezTo>
                  <a:pt x="83" y="433"/>
                  <a:pt x="154" y="484"/>
                  <a:pt x="236" y="506"/>
                </a:cubicBezTo>
                <a:cubicBezTo>
                  <a:pt x="364" y="539"/>
                  <a:pt x="506" y="499"/>
                  <a:pt x="618" y="399"/>
                </a:cubicBezTo>
                <a:cubicBezTo>
                  <a:pt x="667" y="356"/>
                  <a:pt x="726" y="256"/>
                  <a:pt x="746" y="182"/>
                </a:cubicBezTo>
                <a:cubicBezTo>
                  <a:pt x="783" y="54"/>
                  <a:pt x="783" y="54"/>
                  <a:pt x="783" y="54"/>
                </a:cubicBezTo>
                <a:lnTo>
                  <a:pt x="677" y="138"/>
                </a:lnTo>
                <a:close/>
              </a:path>
            </a:pathLst>
          </a:custGeom>
          <a:solidFill>
            <a:srgbClr val="ECEDED">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3" name="Freeform 2542"/>
          <p:cNvSpPr>
            <a:spLocks noChangeArrowheads="1"/>
          </p:cNvSpPr>
          <p:nvPr/>
        </p:nvSpPr>
        <p:spPr bwMode="auto">
          <a:xfrm flipH="1">
            <a:off x="5986463" y="4919663"/>
            <a:ext cx="6134100" cy="1890712"/>
          </a:xfrm>
          <a:custGeom>
            <a:avLst/>
            <a:gdLst>
              <a:gd name="T0" fmla="*/ 2431927 w 782"/>
              <a:gd name="T1" fmla="*/ 494863 h 537"/>
              <a:gd name="T2" fmla="*/ 2037367 w 782"/>
              <a:gd name="T3" fmla="*/ 588099 h 537"/>
              <a:gd name="T4" fmla="*/ 1635632 w 782"/>
              <a:gd name="T5" fmla="*/ 322737 h 537"/>
              <a:gd name="T6" fmla="*/ 824990 w 782"/>
              <a:gd name="T7" fmla="*/ 32274 h 537"/>
              <a:gd name="T8" fmla="*/ 143477 w 782"/>
              <a:gd name="T9" fmla="*/ 473348 h 537"/>
              <a:gd name="T10" fmla="*/ 60978 w 782"/>
              <a:gd name="T11" fmla="*/ 674162 h 537"/>
              <a:gd name="T12" fmla="*/ 154237 w 782"/>
              <a:gd name="T13" fmla="*/ 1312464 h 537"/>
              <a:gd name="T14" fmla="*/ 850098 w 782"/>
              <a:gd name="T15" fmla="*/ 1807327 h 537"/>
              <a:gd name="T16" fmla="*/ 2213125 w 782"/>
              <a:gd name="T17" fmla="*/ 1427215 h 537"/>
              <a:gd name="T18" fmla="*/ 2675837 w 782"/>
              <a:gd name="T19" fmla="*/ 649060 h 537"/>
              <a:gd name="T20" fmla="*/ 2804966 w 782"/>
              <a:gd name="T21" fmla="*/ 193642 h 537"/>
              <a:gd name="T22" fmla="*/ 2431927 w 782"/>
              <a:gd name="T23" fmla="*/ 494863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537"/>
              <a:gd name="T38" fmla="*/ 782 w 782"/>
              <a:gd name="T39" fmla="*/ 537 h 5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537">
                <a:moveTo>
                  <a:pt x="678" y="138"/>
                </a:moveTo>
                <a:cubicBezTo>
                  <a:pt x="643" y="166"/>
                  <a:pt x="608" y="174"/>
                  <a:pt x="568" y="164"/>
                </a:cubicBezTo>
                <a:cubicBezTo>
                  <a:pt x="532" y="154"/>
                  <a:pt x="493" y="128"/>
                  <a:pt x="456" y="90"/>
                </a:cubicBezTo>
                <a:cubicBezTo>
                  <a:pt x="399" y="30"/>
                  <a:pt x="315" y="0"/>
                  <a:pt x="230" y="9"/>
                </a:cubicBezTo>
                <a:cubicBezTo>
                  <a:pt x="147" y="18"/>
                  <a:pt x="78" y="63"/>
                  <a:pt x="40" y="132"/>
                </a:cubicBezTo>
                <a:cubicBezTo>
                  <a:pt x="29" y="150"/>
                  <a:pt x="22" y="169"/>
                  <a:pt x="17" y="188"/>
                </a:cubicBezTo>
                <a:cubicBezTo>
                  <a:pt x="0" y="248"/>
                  <a:pt x="9" y="310"/>
                  <a:pt x="43" y="366"/>
                </a:cubicBezTo>
                <a:cubicBezTo>
                  <a:pt x="83" y="432"/>
                  <a:pt x="154" y="482"/>
                  <a:pt x="237" y="504"/>
                </a:cubicBezTo>
                <a:cubicBezTo>
                  <a:pt x="364" y="537"/>
                  <a:pt x="506" y="498"/>
                  <a:pt x="617" y="398"/>
                </a:cubicBezTo>
                <a:cubicBezTo>
                  <a:pt x="666" y="354"/>
                  <a:pt x="725" y="255"/>
                  <a:pt x="746" y="181"/>
                </a:cubicBezTo>
                <a:cubicBezTo>
                  <a:pt x="782" y="54"/>
                  <a:pt x="782" y="54"/>
                  <a:pt x="782" y="54"/>
                </a:cubicBezTo>
                <a:lnTo>
                  <a:pt x="678" y="138"/>
                </a:lnTo>
                <a:close/>
              </a:path>
            </a:pathLst>
          </a:custGeom>
          <a:solidFill>
            <a:srgbClr val="EAEBE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4" name="Freeform 2543"/>
          <p:cNvSpPr>
            <a:spLocks noChangeArrowheads="1"/>
          </p:cNvSpPr>
          <p:nvPr/>
        </p:nvSpPr>
        <p:spPr bwMode="auto">
          <a:xfrm flipH="1">
            <a:off x="5994400" y="4919663"/>
            <a:ext cx="6119813" cy="1890712"/>
          </a:xfrm>
          <a:custGeom>
            <a:avLst/>
            <a:gdLst>
              <a:gd name="T0" fmla="*/ 2429295 w 780"/>
              <a:gd name="T1" fmla="*/ 494864 h 537"/>
              <a:gd name="T2" fmla="*/ 2034579 w 780"/>
              <a:gd name="T3" fmla="*/ 588099 h 537"/>
              <a:gd name="T4" fmla="*/ 1632687 w 780"/>
              <a:gd name="T5" fmla="*/ 322737 h 537"/>
              <a:gd name="T6" fmla="*/ 821726 w 780"/>
              <a:gd name="T7" fmla="*/ 35860 h 537"/>
              <a:gd name="T8" fmla="*/ 139945 w 780"/>
              <a:gd name="T9" fmla="*/ 476934 h 537"/>
              <a:gd name="T10" fmla="*/ 57413 w 780"/>
              <a:gd name="T11" fmla="*/ 674162 h 537"/>
              <a:gd name="T12" fmla="*/ 154298 w 780"/>
              <a:gd name="T13" fmla="*/ 1308879 h 537"/>
              <a:gd name="T14" fmla="*/ 846844 w 780"/>
              <a:gd name="T15" fmla="*/ 1807329 h 537"/>
              <a:gd name="T16" fmla="*/ 2210407 w 780"/>
              <a:gd name="T17" fmla="*/ 1427216 h 537"/>
              <a:gd name="T18" fmla="*/ 2669712 w 780"/>
              <a:gd name="T19" fmla="*/ 649061 h 537"/>
              <a:gd name="T20" fmla="*/ 2798892 w 780"/>
              <a:gd name="T21" fmla="*/ 200814 h 537"/>
              <a:gd name="T22" fmla="*/ 2429295 w 780"/>
              <a:gd name="T23" fmla="*/ 494864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
              <a:gd name="T37" fmla="*/ 0 h 537"/>
              <a:gd name="T38" fmla="*/ 780 w 780"/>
              <a:gd name="T39" fmla="*/ 537 h 5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 h="537">
                <a:moveTo>
                  <a:pt x="677" y="138"/>
                </a:moveTo>
                <a:cubicBezTo>
                  <a:pt x="642" y="166"/>
                  <a:pt x="607" y="175"/>
                  <a:pt x="567" y="164"/>
                </a:cubicBezTo>
                <a:cubicBezTo>
                  <a:pt x="531" y="154"/>
                  <a:pt x="492" y="129"/>
                  <a:pt x="455" y="90"/>
                </a:cubicBezTo>
                <a:cubicBezTo>
                  <a:pt x="398" y="31"/>
                  <a:pt x="314" y="0"/>
                  <a:pt x="229" y="10"/>
                </a:cubicBezTo>
                <a:cubicBezTo>
                  <a:pt x="147" y="19"/>
                  <a:pt x="77" y="64"/>
                  <a:pt x="39" y="133"/>
                </a:cubicBezTo>
                <a:cubicBezTo>
                  <a:pt x="29" y="151"/>
                  <a:pt x="21" y="169"/>
                  <a:pt x="16" y="188"/>
                </a:cubicBezTo>
                <a:cubicBezTo>
                  <a:pt x="0" y="248"/>
                  <a:pt x="9" y="310"/>
                  <a:pt x="43" y="365"/>
                </a:cubicBezTo>
                <a:cubicBezTo>
                  <a:pt x="83" y="432"/>
                  <a:pt x="153" y="482"/>
                  <a:pt x="236" y="504"/>
                </a:cubicBezTo>
                <a:cubicBezTo>
                  <a:pt x="362" y="537"/>
                  <a:pt x="505" y="497"/>
                  <a:pt x="616" y="398"/>
                </a:cubicBezTo>
                <a:cubicBezTo>
                  <a:pt x="665" y="354"/>
                  <a:pt x="724" y="255"/>
                  <a:pt x="744" y="181"/>
                </a:cubicBezTo>
                <a:cubicBezTo>
                  <a:pt x="780" y="56"/>
                  <a:pt x="780" y="56"/>
                  <a:pt x="780" y="56"/>
                </a:cubicBezTo>
                <a:lnTo>
                  <a:pt x="677" y="138"/>
                </a:lnTo>
                <a:close/>
              </a:path>
            </a:pathLst>
          </a:custGeom>
          <a:solidFill>
            <a:srgbClr val="E9EAE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5" name="Freeform 2544"/>
          <p:cNvSpPr>
            <a:spLocks noChangeArrowheads="1"/>
          </p:cNvSpPr>
          <p:nvPr/>
        </p:nvSpPr>
        <p:spPr bwMode="auto">
          <a:xfrm flipH="1">
            <a:off x="6003925" y="4922838"/>
            <a:ext cx="6108700" cy="1884362"/>
          </a:xfrm>
          <a:custGeom>
            <a:avLst/>
            <a:gdLst>
              <a:gd name="T0" fmla="*/ 2432041 w 779"/>
              <a:gd name="T1" fmla="*/ 495146 h 535"/>
              <a:gd name="T2" fmla="*/ 2033875 w 779"/>
              <a:gd name="T3" fmla="*/ 584847 h 535"/>
              <a:gd name="T4" fmla="*/ 1632122 w 779"/>
              <a:gd name="T5" fmla="*/ 322922 h 535"/>
              <a:gd name="T6" fmla="*/ 821442 w 779"/>
              <a:gd name="T7" fmla="*/ 32292 h 535"/>
              <a:gd name="T8" fmla="*/ 143483 w 779"/>
              <a:gd name="T9" fmla="*/ 473618 h 535"/>
              <a:gd name="T10" fmla="*/ 60980 w 779"/>
              <a:gd name="T11" fmla="*/ 670959 h 535"/>
              <a:gd name="T12" fmla="*/ 154244 w 779"/>
              <a:gd name="T13" fmla="*/ 1306038 h 535"/>
              <a:gd name="T14" fmla="*/ 846551 w 779"/>
              <a:gd name="T15" fmla="*/ 1801184 h 535"/>
              <a:gd name="T16" fmla="*/ 2209642 w 779"/>
              <a:gd name="T17" fmla="*/ 1420855 h 535"/>
              <a:gd name="T18" fmla="*/ 2668788 w 779"/>
              <a:gd name="T19" fmla="*/ 642255 h 535"/>
              <a:gd name="T20" fmla="*/ 2794336 w 779"/>
              <a:gd name="T21" fmla="*/ 200929 h 535"/>
              <a:gd name="T22" fmla="*/ 2432041 w 779"/>
              <a:gd name="T23" fmla="*/ 495146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9"/>
              <a:gd name="T37" fmla="*/ 0 h 535"/>
              <a:gd name="T38" fmla="*/ 779 w 779"/>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9" h="535">
                <a:moveTo>
                  <a:pt x="678" y="138"/>
                </a:moveTo>
                <a:cubicBezTo>
                  <a:pt x="643" y="166"/>
                  <a:pt x="607" y="174"/>
                  <a:pt x="567" y="163"/>
                </a:cubicBezTo>
                <a:cubicBezTo>
                  <a:pt x="531" y="154"/>
                  <a:pt x="492" y="128"/>
                  <a:pt x="455" y="90"/>
                </a:cubicBezTo>
                <a:cubicBezTo>
                  <a:pt x="398" y="30"/>
                  <a:pt x="313" y="0"/>
                  <a:pt x="229" y="9"/>
                </a:cubicBezTo>
                <a:cubicBezTo>
                  <a:pt x="147" y="18"/>
                  <a:pt x="78" y="63"/>
                  <a:pt x="40" y="132"/>
                </a:cubicBezTo>
                <a:cubicBezTo>
                  <a:pt x="29" y="150"/>
                  <a:pt x="22" y="169"/>
                  <a:pt x="17" y="187"/>
                </a:cubicBezTo>
                <a:cubicBezTo>
                  <a:pt x="0" y="247"/>
                  <a:pt x="10" y="309"/>
                  <a:pt x="43" y="364"/>
                </a:cubicBezTo>
                <a:cubicBezTo>
                  <a:pt x="83" y="430"/>
                  <a:pt x="153" y="481"/>
                  <a:pt x="236" y="502"/>
                </a:cubicBezTo>
                <a:cubicBezTo>
                  <a:pt x="362" y="535"/>
                  <a:pt x="504" y="496"/>
                  <a:pt x="616" y="396"/>
                </a:cubicBezTo>
                <a:cubicBezTo>
                  <a:pt x="664" y="353"/>
                  <a:pt x="723" y="253"/>
                  <a:pt x="744" y="179"/>
                </a:cubicBezTo>
                <a:cubicBezTo>
                  <a:pt x="779" y="56"/>
                  <a:pt x="779" y="56"/>
                  <a:pt x="779" y="56"/>
                </a:cubicBezTo>
                <a:lnTo>
                  <a:pt x="678" y="138"/>
                </a:lnTo>
                <a:close/>
              </a:path>
            </a:pathLst>
          </a:custGeom>
          <a:solidFill>
            <a:srgbClr val="E7E8E9">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6" name="Freeform 2545"/>
          <p:cNvSpPr>
            <a:spLocks noChangeArrowheads="1"/>
          </p:cNvSpPr>
          <p:nvPr/>
        </p:nvSpPr>
        <p:spPr bwMode="auto">
          <a:xfrm flipH="1">
            <a:off x="6010275" y="4927600"/>
            <a:ext cx="6096000" cy="1879600"/>
          </a:xfrm>
          <a:custGeom>
            <a:avLst/>
            <a:gdLst>
              <a:gd name="T0" fmla="*/ 2429411 w 777"/>
              <a:gd name="T1" fmla="*/ 491310 h 534"/>
              <a:gd name="T2" fmla="*/ 2031088 w 777"/>
              <a:gd name="T3" fmla="*/ 584552 h 534"/>
              <a:gd name="T4" fmla="*/ 1625588 w 777"/>
              <a:gd name="T5" fmla="*/ 319172 h 534"/>
              <a:gd name="T6" fmla="*/ 821765 w 777"/>
              <a:gd name="T7" fmla="*/ 32276 h 534"/>
              <a:gd name="T8" fmla="*/ 139951 w 777"/>
              <a:gd name="T9" fmla="*/ 469793 h 534"/>
              <a:gd name="T10" fmla="*/ 57416 w 777"/>
              <a:gd name="T11" fmla="*/ 670621 h 534"/>
              <a:gd name="T12" fmla="*/ 154305 w 777"/>
              <a:gd name="T13" fmla="*/ 1301793 h 534"/>
              <a:gd name="T14" fmla="*/ 843296 w 777"/>
              <a:gd name="T15" fmla="*/ 1796689 h 534"/>
              <a:gd name="T16" fmla="*/ 2203336 w 777"/>
              <a:gd name="T17" fmla="*/ 1416551 h 534"/>
              <a:gd name="T18" fmla="*/ 2662664 w 777"/>
              <a:gd name="T19" fmla="*/ 638345 h 534"/>
              <a:gd name="T20" fmla="*/ 2788261 w 777"/>
              <a:gd name="T21" fmla="*/ 200828 h 534"/>
              <a:gd name="T22" fmla="*/ 2429411 w 777"/>
              <a:gd name="T23" fmla="*/ 491310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7"/>
              <a:gd name="T37" fmla="*/ 0 h 534"/>
              <a:gd name="T38" fmla="*/ 777 w 777"/>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7" h="534">
                <a:moveTo>
                  <a:pt x="677" y="137"/>
                </a:moveTo>
                <a:cubicBezTo>
                  <a:pt x="642" y="165"/>
                  <a:pt x="606" y="174"/>
                  <a:pt x="566" y="163"/>
                </a:cubicBezTo>
                <a:cubicBezTo>
                  <a:pt x="529" y="153"/>
                  <a:pt x="490" y="128"/>
                  <a:pt x="453" y="89"/>
                </a:cubicBezTo>
                <a:cubicBezTo>
                  <a:pt x="396" y="29"/>
                  <a:pt x="312" y="0"/>
                  <a:pt x="229" y="9"/>
                </a:cubicBezTo>
                <a:cubicBezTo>
                  <a:pt x="146" y="18"/>
                  <a:pt x="77" y="63"/>
                  <a:pt x="39" y="131"/>
                </a:cubicBezTo>
                <a:cubicBezTo>
                  <a:pt x="29" y="149"/>
                  <a:pt x="21" y="168"/>
                  <a:pt x="16" y="187"/>
                </a:cubicBezTo>
                <a:cubicBezTo>
                  <a:pt x="0" y="246"/>
                  <a:pt x="9" y="308"/>
                  <a:pt x="43" y="363"/>
                </a:cubicBezTo>
                <a:cubicBezTo>
                  <a:pt x="83" y="429"/>
                  <a:pt x="153" y="479"/>
                  <a:pt x="235" y="501"/>
                </a:cubicBezTo>
                <a:cubicBezTo>
                  <a:pt x="361" y="534"/>
                  <a:pt x="503" y="494"/>
                  <a:pt x="614" y="395"/>
                </a:cubicBezTo>
                <a:cubicBezTo>
                  <a:pt x="663" y="351"/>
                  <a:pt x="722" y="252"/>
                  <a:pt x="742" y="178"/>
                </a:cubicBezTo>
                <a:cubicBezTo>
                  <a:pt x="777" y="56"/>
                  <a:pt x="777" y="56"/>
                  <a:pt x="777" y="56"/>
                </a:cubicBezTo>
                <a:lnTo>
                  <a:pt x="677" y="137"/>
                </a:lnTo>
                <a:close/>
              </a:path>
            </a:pathLst>
          </a:custGeom>
          <a:solidFill>
            <a:srgbClr val="E6E7E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7" name="Freeform 2546"/>
          <p:cNvSpPr>
            <a:spLocks noChangeArrowheads="1"/>
          </p:cNvSpPr>
          <p:nvPr/>
        </p:nvSpPr>
        <p:spPr bwMode="auto">
          <a:xfrm flipH="1">
            <a:off x="6016625" y="4927600"/>
            <a:ext cx="6089650" cy="1876425"/>
          </a:xfrm>
          <a:custGeom>
            <a:avLst/>
            <a:gdLst>
              <a:gd name="T0" fmla="*/ 2429892 w 776"/>
              <a:gd name="T1" fmla="*/ 491451 h 533"/>
              <a:gd name="T2" fmla="*/ 2031490 w 776"/>
              <a:gd name="T3" fmla="*/ 584719 h 533"/>
              <a:gd name="T4" fmla="*/ 1625910 w 776"/>
              <a:gd name="T5" fmla="*/ 319264 h 533"/>
              <a:gd name="T6" fmla="*/ 821928 w 776"/>
              <a:gd name="T7" fmla="*/ 32285 h 533"/>
              <a:gd name="T8" fmla="*/ 139979 w 776"/>
              <a:gd name="T9" fmla="*/ 469927 h 533"/>
              <a:gd name="T10" fmla="*/ 61016 w 776"/>
              <a:gd name="T11" fmla="*/ 670813 h 533"/>
              <a:gd name="T12" fmla="*/ 154336 w 776"/>
              <a:gd name="T13" fmla="*/ 1302165 h 533"/>
              <a:gd name="T14" fmla="*/ 843463 w 776"/>
              <a:gd name="T15" fmla="*/ 1793616 h 533"/>
              <a:gd name="T16" fmla="*/ 2203772 w 776"/>
              <a:gd name="T17" fmla="*/ 1413370 h 533"/>
              <a:gd name="T18" fmla="*/ 2663190 w 776"/>
              <a:gd name="T19" fmla="*/ 638527 h 533"/>
              <a:gd name="T20" fmla="*/ 2785223 w 776"/>
              <a:gd name="T21" fmla="*/ 208059 h 533"/>
              <a:gd name="T22" fmla="*/ 2429892 w 776"/>
              <a:gd name="T23" fmla="*/ 491451 h 5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6"/>
              <a:gd name="T37" fmla="*/ 0 h 533"/>
              <a:gd name="T38" fmla="*/ 776 w 776"/>
              <a:gd name="T39" fmla="*/ 533 h 5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6" h="533">
                <a:moveTo>
                  <a:pt x="677" y="137"/>
                </a:moveTo>
                <a:cubicBezTo>
                  <a:pt x="642" y="166"/>
                  <a:pt x="606" y="174"/>
                  <a:pt x="566" y="163"/>
                </a:cubicBezTo>
                <a:cubicBezTo>
                  <a:pt x="529" y="154"/>
                  <a:pt x="490" y="128"/>
                  <a:pt x="453" y="89"/>
                </a:cubicBezTo>
                <a:cubicBezTo>
                  <a:pt x="396" y="30"/>
                  <a:pt x="312" y="0"/>
                  <a:pt x="229" y="9"/>
                </a:cubicBezTo>
                <a:cubicBezTo>
                  <a:pt x="146" y="18"/>
                  <a:pt x="78" y="63"/>
                  <a:pt x="39" y="131"/>
                </a:cubicBezTo>
                <a:cubicBezTo>
                  <a:pt x="29" y="149"/>
                  <a:pt x="22" y="168"/>
                  <a:pt x="17" y="187"/>
                </a:cubicBezTo>
                <a:cubicBezTo>
                  <a:pt x="0" y="247"/>
                  <a:pt x="10" y="307"/>
                  <a:pt x="43" y="363"/>
                </a:cubicBezTo>
                <a:cubicBezTo>
                  <a:pt x="83" y="429"/>
                  <a:pt x="153" y="479"/>
                  <a:pt x="235" y="500"/>
                </a:cubicBezTo>
                <a:cubicBezTo>
                  <a:pt x="361" y="533"/>
                  <a:pt x="503" y="494"/>
                  <a:pt x="614" y="394"/>
                </a:cubicBezTo>
                <a:cubicBezTo>
                  <a:pt x="662" y="351"/>
                  <a:pt x="721" y="252"/>
                  <a:pt x="742" y="178"/>
                </a:cubicBezTo>
                <a:cubicBezTo>
                  <a:pt x="776" y="58"/>
                  <a:pt x="776" y="58"/>
                  <a:pt x="776" y="58"/>
                </a:cubicBezTo>
                <a:lnTo>
                  <a:pt x="677" y="137"/>
                </a:lnTo>
                <a:close/>
              </a:path>
            </a:pathLst>
          </a:custGeom>
          <a:solidFill>
            <a:srgbClr val="E4E5E6">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8" name="Freeform 2547"/>
          <p:cNvSpPr>
            <a:spLocks noChangeArrowheads="1"/>
          </p:cNvSpPr>
          <p:nvPr/>
        </p:nvSpPr>
        <p:spPr bwMode="auto">
          <a:xfrm flipH="1">
            <a:off x="6026150" y="4930775"/>
            <a:ext cx="6070600" cy="1873250"/>
          </a:xfrm>
          <a:custGeom>
            <a:avLst/>
            <a:gdLst>
              <a:gd name="T0" fmla="*/ 2428200 w 774"/>
              <a:gd name="T1" fmla="*/ 491593 h 532"/>
              <a:gd name="T2" fmla="*/ 2026489 w 774"/>
              <a:gd name="T3" fmla="*/ 584888 h 532"/>
              <a:gd name="T4" fmla="*/ 1617605 w 774"/>
              <a:gd name="T5" fmla="*/ 319356 h 532"/>
              <a:gd name="T6" fmla="*/ 817769 w 774"/>
              <a:gd name="T7" fmla="*/ 32294 h 532"/>
              <a:gd name="T8" fmla="*/ 139882 w 774"/>
              <a:gd name="T9" fmla="*/ 470063 h 532"/>
              <a:gd name="T10" fmla="*/ 57387 w 774"/>
              <a:gd name="T11" fmla="*/ 667418 h 532"/>
              <a:gd name="T12" fmla="*/ 154228 w 774"/>
              <a:gd name="T13" fmla="*/ 1295364 h 532"/>
              <a:gd name="T14" fmla="*/ 839289 w 774"/>
              <a:gd name="T15" fmla="*/ 1790545 h 532"/>
              <a:gd name="T16" fmla="*/ 2195065 w 774"/>
              <a:gd name="T17" fmla="*/ 1410189 h 532"/>
              <a:gd name="T18" fmla="*/ 2654163 w 774"/>
              <a:gd name="T19" fmla="*/ 635123 h 532"/>
              <a:gd name="T20" fmla="*/ 2776111 w 774"/>
              <a:gd name="T21" fmla="*/ 208119 h 532"/>
              <a:gd name="T22" fmla="*/ 2428200 w 774"/>
              <a:gd name="T23" fmla="*/ 491593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4"/>
              <a:gd name="T37" fmla="*/ 0 h 532"/>
              <a:gd name="T38" fmla="*/ 774 w 774"/>
              <a:gd name="T39" fmla="*/ 532 h 5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4" h="532">
                <a:moveTo>
                  <a:pt x="677" y="137"/>
                </a:moveTo>
                <a:cubicBezTo>
                  <a:pt x="641" y="165"/>
                  <a:pt x="605" y="174"/>
                  <a:pt x="565" y="163"/>
                </a:cubicBezTo>
                <a:cubicBezTo>
                  <a:pt x="528" y="153"/>
                  <a:pt x="489" y="128"/>
                  <a:pt x="451" y="89"/>
                </a:cubicBezTo>
                <a:cubicBezTo>
                  <a:pt x="395" y="29"/>
                  <a:pt x="311" y="0"/>
                  <a:pt x="228" y="9"/>
                </a:cubicBezTo>
                <a:cubicBezTo>
                  <a:pt x="146" y="18"/>
                  <a:pt x="77" y="62"/>
                  <a:pt x="39" y="131"/>
                </a:cubicBezTo>
                <a:cubicBezTo>
                  <a:pt x="29" y="149"/>
                  <a:pt x="21" y="167"/>
                  <a:pt x="16" y="186"/>
                </a:cubicBezTo>
                <a:cubicBezTo>
                  <a:pt x="0" y="246"/>
                  <a:pt x="9" y="306"/>
                  <a:pt x="43" y="361"/>
                </a:cubicBezTo>
                <a:cubicBezTo>
                  <a:pt x="82" y="427"/>
                  <a:pt x="152" y="477"/>
                  <a:pt x="234" y="499"/>
                </a:cubicBezTo>
                <a:cubicBezTo>
                  <a:pt x="360" y="532"/>
                  <a:pt x="502" y="492"/>
                  <a:pt x="612" y="393"/>
                </a:cubicBezTo>
                <a:cubicBezTo>
                  <a:pt x="661" y="350"/>
                  <a:pt x="720" y="251"/>
                  <a:pt x="740" y="177"/>
                </a:cubicBezTo>
                <a:cubicBezTo>
                  <a:pt x="774" y="58"/>
                  <a:pt x="774" y="58"/>
                  <a:pt x="774" y="58"/>
                </a:cubicBezTo>
                <a:lnTo>
                  <a:pt x="677" y="137"/>
                </a:lnTo>
                <a:close/>
              </a:path>
            </a:pathLst>
          </a:custGeom>
          <a:solidFill>
            <a:srgbClr val="E3E4E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39" name="Freeform 2548"/>
          <p:cNvSpPr>
            <a:spLocks noChangeArrowheads="1"/>
          </p:cNvSpPr>
          <p:nvPr/>
        </p:nvSpPr>
        <p:spPr bwMode="auto">
          <a:xfrm flipH="1">
            <a:off x="6032500" y="4930775"/>
            <a:ext cx="6057900" cy="1868488"/>
          </a:xfrm>
          <a:custGeom>
            <a:avLst/>
            <a:gdLst>
              <a:gd name="T0" fmla="*/ 2425576 w 772"/>
              <a:gd name="T1" fmla="*/ 491343 h 531"/>
              <a:gd name="T2" fmla="*/ 2023705 w 772"/>
              <a:gd name="T3" fmla="*/ 584590 h 531"/>
              <a:gd name="T4" fmla="*/ 1614658 w 772"/>
              <a:gd name="T5" fmla="*/ 319194 h 531"/>
              <a:gd name="T6" fmla="*/ 814505 w 772"/>
              <a:gd name="T7" fmla="*/ 32278 h 531"/>
              <a:gd name="T8" fmla="*/ 136349 w 772"/>
              <a:gd name="T9" fmla="*/ 469824 h 531"/>
              <a:gd name="T10" fmla="*/ 57410 w 772"/>
              <a:gd name="T11" fmla="*/ 667079 h 531"/>
              <a:gd name="T12" fmla="*/ 150701 w 772"/>
              <a:gd name="T13" fmla="*/ 1294706 h 531"/>
              <a:gd name="T14" fmla="*/ 836034 w 772"/>
              <a:gd name="T15" fmla="*/ 1786049 h 531"/>
              <a:gd name="T16" fmla="*/ 2192347 w 772"/>
              <a:gd name="T17" fmla="*/ 1409473 h 531"/>
              <a:gd name="T18" fmla="*/ 2651628 w 772"/>
              <a:gd name="T19" fmla="*/ 634801 h 531"/>
              <a:gd name="T20" fmla="*/ 2770036 w 772"/>
              <a:gd name="T21" fmla="*/ 215187 h 531"/>
              <a:gd name="T22" fmla="*/ 2425576 w 772"/>
              <a:gd name="T23" fmla="*/ 491343 h 5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2"/>
              <a:gd name="T37" fmla="*/ 0 h 531"/>
              <a:gd name="T38" fmla="*/ 772 w 772"/>
              <a:gd name="T39" fmla="*/ 531 h 5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2" h="531">
                <a:moveTo>
                  <a:pt x="676" y="137"/>
                </a:moveTo>
                <a:cubicBezTo>
                  <a:pt x="641" y="166"/>
                  <a:pt x="604" y="174"/>
                  <a:pt x="564" y="163"/>
                </a:cubicBezTo>
                <a:cubicBezTo>
                  <a:pt x="527" y="154"/>
                  <a:pt x="487" y="128"/>
                  <a:pt x="450" y="89"/>
                </a:cubicBezTo>
                <a:cubicBezTo>
                  <a:pt x="394" y="30"/>
                  <a:pt x="310" y="0"/>
                  <a:pt x="227" y="9"/>
                </a:cubicBezTo>
                <a:cubicBezTo>
                  <a:pt x="145" y="18"/>
                  <a:pt x="76" y="63"/>
                  <a:pt x="38" y="131"/>
                </a:cubicBezTo>
                <a:cubicBezTo>
                  <a:pt x="28" y="149"/>
                  <a:pt x="21" y="167"/>
                  <a:pt x="16" y="186"/>
                </a:cubicBezTo>
                <a:cubicBezTo>
                  <a:pt x="0" y="246"/>
                  <a:pt x="9" y="306"/>
                  <a:pt x="42" y="361"/>
                </a:cubicBezTo>
                <a:cubicBezTo>
                  <a:pt x="82" y="427"/>
                  <a:pt x="151" y="477"/>
                  <a:pt x="233" y="498"/>
                </a:cubicBezTo>
                <a:cubicBezTo>
                  <a:pt x="359" y="531"/>
                  <a:pt x="500" y="492"/>
                  <a:pt x="611" y="393"/>
                </a:cubicBezTo>
                <a:cubicBezTo>
                  <a:pt x="660" y="349"/>
                  <a:pt x="718" y="250"/>
                  <a:pt x="739" y="177"/>
                </a:cubicBezTo>
                <a:cubicBezTo>
                  <a:pt x="772" y="60"/>
                  <a:pt x="772" y="60"/>
                  <a:pt x="772" y="60"/>
                </a:cubicBezTo>
                <a:lnTo>
                  <a:pt x="676" y="137"/>
                </a:lnTo>
                <a:close/>
              </a:path>
            </a:pathLst>
          </a:custGeom>
          <a:solidFill>
            <a:srgbClr val="E1E3E3">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0" name="Freeform 2549"/>
          <p:cNvSpPr>
            <a:spLocks noChangeArrowheads="1"/>
          </p:cNvSpPr>
          <p:nvPr/>
        </p:nvSpPr>
        <p:spPr bwMode="auto">
          <a:xfrm flipH="1">
            <a:off x="6043613" y="4935538"/>
            <a:ext cx="6046787" cy="1862137"/>
          </a:xfrm>
          <a:custGeom>
            <a:avLst/>
            <a:gdLst>
              <a:gd name="T0" fmla="*/ 2424727 w 771"/>
              <a:gd name="T1" fmla="*/ 491234 h 529"/>
              <a:gd name="T2" fmla="*/ 2019410 w 771"/>
              <a:gd name="T3" fmla="*/ 584461 h 529"/>
              <a:gd name="T4" fmla="*/ 1614093 w 771"/>
              <a:gd name="T5" fmla="*/ 315537 h 529"/>
              <a:gd name="T6" fmla="*/ 814220 w 771"/>
              <a:gd name="T7" fmla="*/ 32271 h 529"/>
              <a:gd name="T8" fmla="*/ 139888 w 771"/>
              <a:gd name="T9" fmla="*/ 466135 h 529"/>
              <a:gd name="T10" fmla="*/ 57390 w 771"/>
              <a:gd name="T11" fmla="*/ 663345 h 529"/>
              <a:gd name="T12" fmla="*/ 154236 w 771"/>
              <a:gd name="T13" fmla="*/ 1290834 h 529"/>
              <a:gd name="T14" fmla="*/ 835742 w 771"/>
              <a:gd name="T15" fmla="*/ 1782068 h 529"/>
              <a:gd name="T16" fmla="*/ 2191580 w 771"/>
              <a:gd name="T17" fmla="*/ 1401989 h 529"/>
              <a:gd name="T18" fmla="*/ 2647113 w 771"/>
              <a:gd name="T19" fmla="*/ 631074 h 529"/>
              <a:gd name="T20" fmla="*/ 2765480 w 771"/>
              <a:gd name="T21" fmla="*/ 215139 h 529"/>
              <a:gd name="T22" fmla="*/ 2424727 w 771"/>
              <a:gd name="T23" fmla="*/ 491234 h 5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1"/>
              <a:gd name="T37" fmla="*/ 0 h 529"/>
              <a:gd name="T38" fmla="*/ 771 w 771"/>
              <a:gd name="T39" fmla="*/ 529 h 5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1" h="529">
                <a:moveTo>
                  <a:pt x="676" y="137"/>
                </a:moveTo>
                <a:cubicBezTo>
                  <a:pt x="641" y="165"/>
                  <a:pt x="604" y="174"/>
                  <a:pt x="563" y="163"/>
                </a:cubicBezTo>
                <a:cubicBezTo>
                  <a:pt x="526" y="153"/>
                  <a:pt x="487" y="127"/>
                  <a:pt x="450" y="88"/>
                </a:cubicBezTo>
                <a:cubicBezTo>
                  <a:pt x="393" y="29"/>
                  <a:pt x="310" y="0"/>
                  <a:pt x="227" y="9"/>
                </a:cubicBezTo>
                <a:cubicBezTo>
                  <a:pt x="145" y="18"/>
                  <a:pt x="77" y="62"/>
                  <a:pt x="39" y="130"/>
                </a:cubicBezTo>
                <a:cubicBezTo>
                  <a:pt x="29" y="148"/>
                  <a:pt x="21" y="166"/>
                  <a:pt x="16" y="185"/>
                </a:cubicBezTo>
                <a:cubicBezTo>
                  <a:pt x="0" y="245"/>
                  <a:pt x="9" y="305"/>
                  <a:pt x="43" y="360"/>
                </a:cubicBezTo>
                <a:cubicBezTo>
                  <a:pt x="82" y="425"/>
                  <a:pt x="152" y="475"/>
                  <a:pt x="233" y="497"/>
                </a:cubicBezTo>
                <a:cubicBezTo>
                  <a:pt x="359" y="529"/>
                  <a:pt x="500" y="490"/>
                  <a:pt x="611" y="391"/>
                </a:cubicBezTo>
                <a:cubicBezTo>
                  <a:pt x="659" y="348"/>
                  <a:pt x="718" y="249"/>
                  <a:pt x="738" y="176"/>
                </a:cubicBezTo>
                <a:cubicBezTo>
                  <a:pt x="771" y="60"/>
                  <a:pt x="771" y="60"/>
                  <a:pt x="771" y="60"/>
                </a:cubicBezTo>
                <a:lnTo>
                  <a:pt x="676" y="137"/>
                </a:lnTo>
                <a:close/>
              </a:path>
            </a:pathLst>
          </a:custGeom>
          <a:solidFill>
            <a:srgbClr val="E0E1E2">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1" name="Freeform 2550"/>
          <p:cNvSpPr>
            <a:spLocks noChangeArrowheads="1"/>
          </p:cNvSpPr>
          <p:nvPr/>
        </p:nvSpPr>
        <p:spPr bwMode="auto">
          <a:xfrm flipH="1">
            <a:off x="6049963" y="4935538"/>
            <a:ext cx="6034087" cy="1862137"/>
          </a:xfrm>
          <a:custGeom>
            <a:avLst/>
            <a:gdLst>
              <a:gd name="T0" fmla="*/ 2425694 w 769"/>
              <a:gd name="T1" fmla="*/ 491234 h 529"/>
              <a:gd name="T2" fmla="*/ 2016627 w 769"/>
              <a:gd name="T3" fmla="*/ 584461 h 529"/>
              <a:gd name="T4" fmla="*/ 1607560 w 769"/>
              <a:gd name="T5" fmla="*/ 319123 h 529"/>
              <a:gd name="T6" fmla="*/ 810957 w 769"/>
              <a:gd name="T7" fmla="*/ 32271 h 529"/>
              <a:gd name="T8" fmla="*/ 136356 w 769"/>
              <a:gd name="T9" fmla="*/ 466135 h 529"/>
              <a:gd name="T10" fmla="*/ 57413 w 769"/>
              <a:gd name="T11" fmla="*/ 663345 h 529"/>
              <a:gd name="T12" fmla="*/ 150709 w 769"/>
              <a:gd name="T13" fmla="*/ 1290834 h 529"/>
              <a:gd name="T14" fmla="*/ 836075 w 769"/>
              <a:gd name="T15" fmla="*/ 1778483 h 529"/>
              <a:gd name="T16" fmla="*/ 2185277 w 769"/>
              <a:gd name="T17" fmla="*/ 1401989 h 529"/>
              <a:gd name="T18" fmla="*/ 2644580 w 769"/>
              <a:gd name="T19" fmla="*/ 631074 h 529"/>
              <a:gd name="T20" fmla="*/ 2759406 w 769"/>
              <a:gd name="T21" fmla="*/ 222310 h 529"/>
              <a:gd name="T22" fmla="*/ 2425694 w 769"/>
              <a:gd name="T23" fmla="*/ 491234 h 5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9"/>
              <a:gd name="T37" fmla="*/ 0 h 529"/>
              <a:gd name="T38" fmla="*/ 769 w 769"/>
              <a:gd name="T39" fmla="*/ 529 h 5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9" h="529">
                <a:moveTo>
                  <a:pt x="676" y="137"/>
                </a:moveTo>
                <a:cubicBezTo>
                  <a:pt x="640" y="166"/>
                  <a:pt x="603" y="174"/>
                  <a:pt x="562" y="163"/>
                </a:cubicBezTo>
                <a:cubicBezTo>
                  <a:pt x="525" y="154"/>
                  <a:pt x="486" y="128"/>
                  <a:pt x="448" y="89"/>
                </a:cubicBezTo>
                <a:cubicBezTo>
                  <a:pt x="392" y="30"/>
                  <a:pt x="309" y="0"/>
                  <a:pt x="226" y="9"/>
                </a:cubicBezTo>
                <a:cubicBezTo>
                  <a:pt x="144" y="18"/>
                  <a:pt x="76" y="63"/>
                  <a:pt x="38" y="130"/>
                </a:cubicBezTo>
                <a:cubicBezTo>
                  <a:pt x="28" y="148"/>
                  <a:pt x="21" y="167"/>
                  <a:pt x="16" y="185"/>
                </a:cubicBezTo>
                <a:cubicBezTo>
                  <a:pt x="0" y="245"/>
                  <a:pt x="9" y="305"/>
                  <a:pt x="42" y="360"/>
                </a:cubicBezTo>
                <a:cubicBezTo>
                  <a:pt x="82" y="425"/>
                  <a:pt x="151" y="475"/>
                  <a:pt x="233" y="496"/>
                </a:cubicBezTo>
                <a:cubicBezTo>
                  <a:pt x="358" y="529"/>
                  <a:pt x="499" y="490"/>
                  <a:pt x="609" y="391"/>
                </a:cubicBezTo>
                <a:cubicBezTo>
                  <a:pt x="658" y="348"/>
                  <a:pt x="716" y="249"/>
                  <a:pt x="737" y="176"/>
                </a:cubicBezTo>
                <a:cubicBezTo>
                  <a:pt x="769" y="62"/>
                  <a:pt x="769" y="62"/>
                  <a:pt x="769" y="62"/>
                </a:cubicBezTo>
                <a:lnTo>
                  <a:pt x="676" y="137"/>
                </a:lnTo>
                <a:close/>
              </a:path>
            </a:pathLst>
          </a:custGeom>
          <a:solidFill>
            <a:srgbClr val="DEE0E0">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2" name="Freeform 2551"/>
          <p:cNvSpPr>
            <a:spLocks noChangeArrowheads="1"/>
          </p:cNvSpPr>
          <p:nvPr/>
        </p:nvSpPr>
        <p:spPr bwMode="auto">
          <a:xfrm flipH="1">
            <a:off x="6056313" y="4937125"/>
            <a:ext cx="6027737" cy="1855788"/>
          </a:xfrm>
          <a:custGeom>
            <a:avLst/>
            <a:gdLst>
              <a:gd name="T0" fmla="*/ 2426179 w 768"/>
              <a:gd name="T1" fmla="*/ 487931 h 527"/>
              <a:gd name="T2" fmla="*/ 2017030 w 768"/>
              <a:gd name="T3" fmla="*/ 584800 h 527"/>
              <a:gd name="T4" fmla="*/ 1607882 w 768"/>
              <a:gd name="T5" fmla="*/ 315720 h 527"/>
              <a:gd name="T6" fmla="*/ 811119 w 768"/>
              <a:gd name="T7" fmla="*/ 32290 h 527"/>
              <a:gd name="T8" fmla="*/ 139972 w 768"/>
              <a:gd name="T9" fmla="*/ 466405 h 527"/>
              <a:gd name="T10" fmla="*/ 57424 w 768"/>
              <a:gd name="T11" fmla="*/ 660142 h 527"/>
              <a:gd name="T12" fmla="*/ 150739 w 768"/>
              <a:gd name="T13" fmla="*/ 1284408 h 527"/>
              <a:gd name="T14" fmla="*/ 836242 w 768"/>
              <a:gd name="T15" fmla="*/ 1775927 h 527"/>
              <a:gd name="T16" fmla="*/ 2185714 w 768"/>
              <a:gd name="T17" fmla="*/ 1399215 h 527"/>
              <a:gd name="T18" fmla="*/ 2641520 w 768"/>
              <a:gd name="T19" fmla="*/ 624265 h 527"/>
              <a:gd name="T20" fmla="*/ 2756369 w 768"/>
              <a:gd name="T21" fmla="*/ 222439 h 527"/>
              <a:gd name="T22" fmla="*/ 2426179 w 768"/>
              <a:gd name="T23" fmla="*/ 487931 h 5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527"/>
              <a:gd name="T38" fmla="*/ 768 w 768"/>
              <a:gd name="T39" fmla="*/ 527 h 5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527">
                <a:moveTo>
                  <a:pt x="676" y="136"/>
                </a:moveTo>
                <a:cubicBezTo>
                  <a:pt x="640" y="165"/>
                  <a:pt x="603" y="174"/>
                  <a:pt x="562" y="163"/>
                </a:cubicBezTo>
                <a:cubicBezTo>
                  <a:pt x="525" y="153"/>
                  <a:pt x="485" y="127"/>
                  <a:pt x="448" y="88"/>
                </a:cubicBezTo>
                <a:cubicBezTo>
                  <a:pt x="392" y="29"/>
                  <a:pt x="309" y="0"/>
                  <a:pt x="226" y="9"/>
                </a:cubicBezTo>
                <a:cubicBezTo>
                  <a:pt x="145" y="18"/>
                  <a:pt x="76" y="62"/>
                  <a:pt x="39" y="130"/>
                </a:cubicBezTo>
                <a:cubicBezTo>
                  <a:pt x="29" y="147"/>
                  <a:pt x="21" y="166"/>
                  <a:pt x="16" y="184"/>
                </a:cubicBezTo>
                <a:cubicBezTo>
                  <a:pt x="0" y="244"/>
                  <a:pt x="9" y="304"/>
                  <a:pt x="42" y="358"/>
                </a:cubicBezTo>
                <a:cubicBezTo>
                  <a:pt x="82" y="424"/>
                  <a:pt x="151" y="473"/>
                  <a:pt x="233" y="495"/>
                </a:cubicBezTo>
                <a:cubicBezTo>
                  <a:pt x="358" y="527"/>
                  <a:pt x="499" y="488"/>
                  <a:pt x="609" y="390"/>
                </a:cubicBezTo>
                <a:cubicBezTo>
                  <a:pt x="657" y="346"/>
                  <a:pt x="716" y="248"/>
                  <a:pt x="736" y="174"/>
                </a:cubicBezTo>
                <a:cubicBezTo>
                  <a:pt x="768" y="62"/>
                  <a:pt x="768" y="62"/>
                  <a:pt x="768" y="62"/>
                </a:cubicBezTo>
                <a:lnTo>
                  <a:pt x="676" y="136"/>
                </a:lnTo>
                <a:close/>
              </a:path>
            </a:pathLst>
          </a:custGeom>
          <a:solidFill>
            <a:srgbClr val="DDDEDF">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3" name="Freeform 2552"/>
          <p:cNvSpPr>
            <a:spLocks noChangeArrowheads="1"/>
          </p:cNvSpPr>
          <p:nvPr/>
        </p:nvSpPr>
        <p:spPr bwMode="auto">
          <a:xfrm flipH="1">
            <a:off x="6067425" y="4937125"/>
            <a:ext cx="6007100" cy="1855788"/>
          </a:xfrm>
          <a:custGeom>
            <a:avLst/>
            <a:gdLst>
              <a:gd name="T0" fmla="*/ 2420886 w 766"/>
              <a:gd name="T1" fmla="*/ 491519 h 527"/>
              <a:gd name="T2" fmla="*/ 2012025 w 766"/>
              <a:gd name="T3" fmla="*/ 584800 h 527"/>
              <a:gd name="T4" fmla="*/ 1603164 w 766"/>
              <a:gd name="T5" fmla="*/ 315720 h 527"/>
              <a:gd name="T6" fmla="*/ 806962 w 766"/>
              <a:gd name="T7" fmla="*/ 32290 h 527"/>
              <a:gd name="T8" fmla="*/ 136287 w 766"/>
              <a:gd name="T9" fmla="*/ 466405 h 527"/>
              <a:gd name="T10" fmla="*/ 57384 w 766"/>
              <a:gd name="T11" fmla="*/ 663730 h 527"/>
              <a:gd name="T12" fmla="*/ 150633 w 766"/>
              <a:gd name="T13" fmla="*/ 1284408 h 527"/>
              <a:gd name="T14" fmla="*/ 832067 w 766"/>
              <a:gd name="T15" fmla="*/ 1772339 h 527"/>
              <a:gd name="T16" fmla="*/ 2180590 w 766"/>
              <a:gd name="T17" fmla="*/ 1395627 h 527"/>
              <a:gd name="T18" fmla="*/ 2636076 w 766"/>
              <a:gd name="T19" fmla="*/ 624265 h 527"/>
              <a:gd name="T20" fmla="*/ 2747257 w 766"/>
              <a:gd name="T21" fmla="*/ 229615 h 527"/>
              <a:gd name="T22" fmla="*/ 2420886 w 766"/>
              <a:gd name="T23" fmla="*/ 491519 h 5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6"/>
              <a:gd name="T37" fmla="*/ 0 h 527"/>
              <a:gd name="T38" fmla="*/ 766 w 766"/>
              <a:gd name="T39" fmla="*/ 527 h 5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6" h="527">
                <a:moveTo>
                  <a:pt x="675" y="137"/>
                </a:moveTo>
                <a:cubicBezTo>
                  <a:pt x="639" y="166"/>
                  <a:pt x="602" y="174"/>
                  <a:pt x="561" y="163"/>
                </a:cubicBezTo>
                <a:cubicBezTo>
                  <a:pt x="524" y="154"/>
                  <a:pt x="484" y="128"/>
                  <a:pt x="447" y="88"/>
                </a:cubicBezTo>
                <a:cubicBezTo>
                  <a:pt x="390" y="30"/>
                  <a:pt x="308" y="0"/>
                  <a:pt x="225" y="9"/>
                </a:cubicBezTo>
                <a:cubicBezTo>
                  <a:pt x="144" y="18"/>
                  <a:pt x="76" y="62"/>
                  <a:pt x="38" y="130"/>
                </a:cubicBezTo>
                <a:cubicBezTo>
                  <a:pt x="28" y="148"/>
                  <a:pt x="21" y="166"/>
                  <a:pt x="16" y="185"/>
                </a:cubicBezTo>
                <a:cubicBezTo>
                  <a:pt x="0" y="244"/>
                  <a:pt x="9" y="304"/>
                  <a:pt x="42" y="358"/>
                </a:cubicBezTo>
                <a:cubicBezTo>
                  <a:pt x="81" y="423"/>
                  <a:pt x="151" y="473"/>
                  <a:pt x="232" y="494"/>
                </a:cubicBezTo>
                <a:cubicBezTo>
                  <a:pt x="357" y="527"/>
                  <a:pt x="497" y="488"/>
                  <a:pt x="608" y="389"/>
                </a:cubicBezTo>
                <a:cubicBezTo>
                  <a:pt x="656" y="346"/>
                  <a:pt x="714" y="248"/>
                  <a:pt x="735" y="174"/>
                </a:cubicBezTo>
                <a:cubicBezTo>
                  <a:pt x="766" y="64"/>
                  <a:pt x="766" y="64"/>
                  <a:pt x="766" y="64"/>
                </a:cubicBezTo>
                <a:lnTo>
                  <a:pt x="675" y="137"/>
                </a:lnTo>
                <a:close/>
              </a:path>
            </a:pathLst>
          </a:custGeom>
          <a:solidFill>
            <a:srgbClr val="DBDDDE">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4" name="Freeform 2553"/>
          <p:cNvSpPr>
            <a:spLocks noChangeArrowheads="1"/>
          </p:cNvSpPr>
          <p:nvPr/>
        </p:nvSpPr>
        <p:spPr bwMode="auto">
          <a:xfrm flipH="1">
            <a:off x="6073775" y="4940300"/>
            <a:ext cx="6000750" cy="1849438"/>
          </a:xfrm>
          <a:custGeom>
            <a:avLst/>
            <a:gdLst>
              <a:gd name="T0" fmla="*/ 2424957 w 765"/>
              <a:gd name="T1" fmla="*/ 487823 h 525"/>
              <a:gd name="T2" fmla="*/ 2012427 w 765"/>
              <a:gd name="T3" fmla="*/ 584670 h 525"/>
              <a:gd name="T4" fmla="*/ 1599898 w 765"/>
              <a:gd name="T5" fmla="*/ 315650 h 525"/>
              <a:gd name="T6" fmla="*/ 807123 w 765"/>
              <a:gd name="T7" fmla="*/ 32282 h 525"/>
              <a:gd name="T8" fmla="*/ 139901 w 765"/>
              <a:gd name="T9" fmla="*/ 462715 h 525"/>
              <a:gd name="T10" fmla="*/ 57395 w 765"/>
              <a:gd name="T11" fmla="*/ 659996 h 525"/>
              <a:gd name="T12" fmla="*/ 150663 w 765"/>
              <a:gd name="T13" fmla="*/ 1280536 h 525"/>
              <a:gd name="T14" fmla="*/ 832234 w 765"/>
              <a:gd name="T15" fmla="*/ 1768359 h 525"/>
              <a:gd name="T16" fmla="*/ 2177439 w 765"/>
              <a:gd name="T17" fmla="*/ 1391731 h 525"/>
              <a:gd name="T18" fmla="*/ 2633015 w 765"/>
              <a:gd name="T19" fmla="*/ 620540 h 525"/>
              <a:gd name="T20" fmla="*/ 2744219 w 765"/>
              <a:gd name="T21" fmla="*/ 229564 h 525"/>
              <a:gd name="T22" fmla="*/ 2424957 w 765"/>
              <a:gd name="T23" fmla="*/ 487823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525"/>
              <a:gd name="T38" fmla="*/ 765 w 765"/>
              <a:gd name="T39" fmla="*/ 525 h 5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525">
                <a:moveTo>
                  <a:pt x="676" y="136"/>
                </a:moveTo>
                <a:cubicBezTo>
                  <a:pt x="640" y="165"/>
                  <a:pt x="602" y="174"/>
                  <a:pt x="561" y="163"/>
                </a:cubicBezTo>
                <a:cubicBezTo>
                  <a:pt x="523" y="153"/>
                  <a:pt x="484" y="127"/>
                  <a:pt x="446" y="88"/>
                </a:cubicBezTo>
                <a:cubicBezTo>
                  <a:pt x="390" y="29"/>
                  <a:pt x="308" y="0"/>
                  <a:pt x="225" y="9"/>
                </a:cubicBezTo>
                <a:cubicBezTo>
                  <a:pt x="144" y="18"/>
                  <a:pt x="76" y="62"/>
                  <a:pt x="39" y="129"/>
                </a:cubicBezTo>
                <a:cubicBezTo>
                  <a:pt x="29" y="147"/>
                  <a:pt x="21" y="165"/>
                  <a:pt x="16" y="184"/>
                </a:cubicBezTo>
                <a:cubicBezTo>
                  <a:pt x="0" y="243"/>
                  <a:pt x="9" y="302"/>
                  <a:pt x="42" y="357"/>
                </a:cubicBezTo>
                <a:cubicBezTo>
                  <a:pt x="82" y="422"/>
                  <a:pt x="151" y="471"/>
                  <a:pt x="232" y="493"/>
                </a:cubicBezTo>
                <a:cubicBezTo>
                  <a:pt x="357" y="525"/>
                  <a:pt x="497" y="486"/>
                  <a:pt x="607" y="388"/>
                </a:cubicBezTo>
                <a:cubicBezTo>
                  <a:pt x="655" y="345"/>
                  <a:pt x="714" y="246"/>
                  <a:pt x="734" y="173"/>
                </a:cubicBezTo>
                <a:cubicBezTo>
                  <a:pt x="765" y="64"/>
                  <a:pt x="765" y="64"/>
                  <a:pt x="765" y="64"/>
                </a:cubicBezTo>
                <a:lnTo>
                  <a:pt x="676" y="136"/>
                </a:lnTo>
                <a:close/>
              </a:path>
            </a:pathLst>
          </a:custGeom>
          <a:solidFill>
            <a:srgbClr val="DADCDC">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5" name="Freeform 2554"/>
          <p:cNvSpPr>
            <a:spLocks noChangeArrowheads="1"/>
          </p:cNvSpPr>
          <p:nvPr/>
        </p:nvSpPr>
        <p:spPr bwMode="auto">
          <a:xfrm flipH="1">
            <a:off x="6080125" y="4940300"/>
            <a:ext cx="5988050" cy="1849438"/>
          </a:xfrm>
          <a:custGeom>
            <a:avLst/>
            <a:gdLst>
              <a:gd name="T0" fmla="*/ 2422343 w 763"/>
              <a:gd name="T1" fmla="*/ 491410 h 525"/>
              <a:gd name="T2" fmla="*/ 2009648 w 763"/>
              <a:gd name="T3" fmla="*/ 584670 h 525"/>
              <a:gd name="T4" fmla="*/ 1596952 w 763"/>
              <a:gd name="T5" fmla="*/ 315650 h 525"/>
              <a:gd name="T6" fmla="*/ 803859 w 763"/>
              <a:gd name="T7" fmla="*/ 32282 h 525"/>
              <a:gd name="T8" fmla="*/ 136369 w 763"/>
              <a:gd name="T9" fmla="*/ 462715 h 525"/>
              <a:gd name="T10" fmla="*/ 57419 w 763"/>
              <a:gd name="T11" fmla="*/ 659996 h 525"/>
              <a:gd name="T12" fmla="*/ 150724 w 763"/>
              <a:gd name="T13" fmla="*/ 1280536 h 525"/>
              <a:gd name="T14" fmla="*/ 828980 w 763"/>
              <a:gd name="T15" fmla="*/ 1764772 h 525"/>
              <a:gd name="T16" fmla="*/ 2174726 w 763"/>
              <a:gd name="T17" fmla="*/ 1388144 h 525"/>
              <a:gd name="T18" fmla="*/ 2630485 w 763"/>
              <a:gd name="T19" fmla="*/ 620540 h 525"/>
              <a:gd name="T20" fmla="*/ 2738145 w 763"/>
              <a:gd name="T21" fmla="*/ 236738 h 525"/>
              <a:gd name="T22" fmla="*/ 2422343 w 763"/>
              <a:gd name="T23" fmla="*/ 491410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3"/>
              <a:gd name="T37" fmla="*/ 0 h 525"/>
              <a:gd name="T38" fmla="*/ 763 w 763"/>
              <a:gd name="T39" fmla="*/ 525 h 5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3" h="525">
                <a:moveTo>
                  <a:pt x="675" y="137"/>
                </a:moveTo>
                <a:cubicBezTo>
                  <a:pt x="639" y="166"/>
                  <a:pt x="601" y="174"/>
                  <a:pt x="560" y="163"/>
                </a:cubicBezTo>
                <a:cubicBezTo>
                  <a:pt x="522" y="154"/>
                  <a:pt x="482" y="127"/>
                  <a:pt x="445" y="88"/>
                </a:cubicBezTo>
                <a:cubicBezTo>
                  <a:pt x="389" y="30"/>
                  <a:pt x="306" y="0"/>
                  <a:pt x="224" y="9"/>
                </a:cubicBezTo>
                <a:cubicBezTo>
                  <a:pt x="143" y="18"/>
                  <a:pt x="76" y="62"/>
                  <a:pt x="38" y="129"/>
                </a:cubicBezTo>
                <a:cubicBezTo>
                  <a:pt x="28" y="147"/>
                  <a:pt x="21" y="165"/>
                  <a:pt x="16" y="184"/>
                </a:cubicBezTo>
                <a:cubicBezTo>
                  <a:pt x="0" y="243"/>
                  <a:pt x="9" y="302"/>
                  <a:pt x="42" y="357"/>
                </a:cubicBezTo>
                <a:cubicBezTo>
                  <a:pt x="81" y="422"/>
                  <a:pt x="150" y="471"/>
                  <a:pt x="231" y="492"/>
                </a:cubicBezTo>
                <a:cubicBezTo>
                  <a:pt x="356" y="525"/>
                  <a:pt x="496" y="486"/>
                  <a:pt x="606" y="387"/>
                </a:cubicBezTo>
                <a:cubicBezTo>
                  <a:pt x="654" y="344"/>
                  <a:pt x="712" y="246"/>
                  <a:pt x="733" y="173"/>
                </a:cubicBezTo>
                <a:cubicBezTo>
                  <a:pt x="763" y="66"/>
                  <a:pt x="763" y="66"/>
                  <a:pt x="763" y="66"/>
                </a:cubicBezTo>
                <a:lnTo>
                  <a:pt x="675" y="137"/>
                </a:lnTo>
                <a:close/>
              </a:path>
            </a:pathLst>
          </a:custGeom>
          <a:solidFill>
            <a:srgbClr val="D8DADB">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6" name="Freeform 2555"/>
          <p:cNvSpPr>
            <a:spLocks noChangeArrowheads="1"/>
          </p:cNvSpPr>
          <p:nvPr/>
        </p:nvSpPr>
        <p:spPr bwMode="auto">
          <a:xfrm flipH="1">
            <a:off x="6089650" y="4945063"/>
            <a:ext cx="5976938" cy="1841500"/>
          </a:xfrm>
          <a:custGeom>
            <a:avLst/>
            <a:gdLst>
              <a:gd name="T0" fmla="*/ 2421485 w 762"/>
              <a:gd name="T1" fmla="*/ 487714 h 523"/>
              <a:gd name="T2" fmla="*/ 2008936 w 762"/>
              <a:gd name="T3" fmla="*/ 584540 h 523"/>
              <a:gd name="T4" fmla="*/ 1592799 w 762"/>
              <a:gd name="T5" fmla="*/ 311994 h 523"/>
              <a:gd name="T6" fmla="*/ 803574 w 762"/>
              <a:gd name="T7" fmla="*/ 32275 h 523"/>
              <a:gd name="T8" fmla="*/ 139908 w 762"/>
              <a:gd name="T9" fmla="*/ 462612 h 523"/>
              <a:gd name="T10" fmla="*/ 57398 w 762"/>
              <a:gd name="T11" fmla="*/ 656263 h 523"/>
              <a:gd name="T12" fmla="*/ 150670 w 762"/>
              <a:gd name="T13" fmla="*/ 1273078 h 523"/>
              <a:gd name="T14" fmla="*/ 828686 w 762"/>
              <a:gd name="T15" fmla="*/ 1760793 h 523"/>
              <a:gd name="T16" fmla="*/ 2173956 w 762"/>
              <a:gd name="T17" fmla="*/ 1384248 h 523"/>
              <a:gd name="T18" fmla="*/ 2625966 w 762"/>
              <a:gd name="T19" fmla="*/ 616815 h 523"/>
              <a:gd name="T20" fmla="*/ 2733588 w 762"/>
              <a:gd name="T21" fmla="*/ 236685 h 523"/>
              <a:gd name="T22" fmla="*/ 2421485 w 762"/>
              <a:gd name="T23" fmla="*/ 487714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2"/>
              <a:gd name="T37" fmla="*/ 0 h 523"/>
              <a:gd name="T38" fmla="*/ 762 w 762"/>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2" h="523">
                <a:moveTo>
                  <a:pt x="675" y="136"/>
                </a:moveTo>
                <a:cubicBezTo>
                  <a:pt x="639" y="165"/>
                  <a:pt x="601" y="174"/>
                  <a:pt x="560" y="163"/>
                </a:cubicBezTo>
                <a:cubicBezTo>
                  <a:pt x="522" y="153"/>
                  <a:pt x="482" y="127"/>
                  <a:pt x="444" y="87"/>
                </a:cubicBezTo>
                <a:cubicBezTo>
                  <a:pt x="389" y="29"/>
                  <a:pt x="306" y="0"/>
                  <a:pt x="224" y="9"/>
                </a:cubicBezTo>
                <a:cubicBezTo>
                  <a:pt x="144" y="18"/>
                  <a:pt x="76" y="61"/>
                  <a:pt x="39" y="129"/>
                </a:cubicBezTo>
                <a:cubicBezTo>
                  <a:pt x="29" y="146"/>
                  <a:pt x="21" y="165"/>
                  <a:pt x="16" y="183"/>
                </a:cubicBezTo>
                <a:cubicBezTo>
                  <a:pt x="0" y="242"/>
                  <a:pt x="9" y="301"/>
                  <a:pt x="42" y="355"/>
                </a:cubicBezTo>
                <a:cubicBezTo>
                  <a:pt x="81" y="420"/>
                  <a:pt x="150" y="469"/>
                  <a:pt x="231" y="491"/>
                </a:cubicBezTo>
                <a:cubicBezTo>
                  <a:pt x="356" y="523"/>
                  <a:pt x="496" y="484"/>
                  <a:pt x="606" y="386"/>
                </a:cubicBezTo>
                <a:cubicBezTo>
                  <a:pt x="654" y="343"/>
                  <a:pt x="712" y="245"/>
                  <a:pt x="732" y="172"/>
                </a:cubicBezTo>
                <a:cubicBezTo>
                  <a:pt x="762" y="66"/>
                  <a:pt x="762" y="66"/>
                  <a:pt x="762" y="66"/>
                </a:cubicBezTo>
                <a:lnTo>
                  <a:pt x="675" y="136"/>
                </a:lnTo>
                <a:close/>
              </a:path>
            </a:pathLst>
          </a:custGeom>
          <a:solidFill>
            <a:srgbClr val="D7D9DA">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7" name="Freeform 2556"/>
          <p:cNvSpPr>
            <a:spLocks noChangeArrowheads="1"/>
          </p:cNvSpPr>
          <p:nvPr/>
        </p:nvSpPr>
        <p:spPr bwMode="auto">
          <a:xfrm flipH="1">
            <a:off x="6096000" y="4945063"/>
            <a:ext cx="5964238" cy="1841500"/>
          </a:xfrm>
          <a:custGeom>
            <a:avLst/>
            <a:gdLst>
              <a:gd name="T0" fmla="*/ 2422463 w 760"/>
              <a:gd name="T1" fmla="*/ 487714 h 523"/>
              <a:gd name="T2" fmla="*/ 2002569 w 760"/>
              <a:gd name="T3" fmla="*/ 584540 h 523"/>
              <a:gd name="T4" fmla="*/ 1589854 w 760"/>
              <a:gd name="T5" fmla="*/ 315580 h 523"/>
              <a:gd name="T6" fmla="*/ 800310 w 760"/>
              <a:gd name="T7" fmla="*/ 32275 h 523"/>
              <a:gd name="T8" fmla="*/ 136376 w 760"/>
              <a:gd name="T9" fmla="*/ 462612 h 523"/>
              <a:gd name="T10" fmla="*/ 57421 w 760"/>
              <a:gd name="T11" fmla="*/ 656263 h 523"/>
              <a:gd name="T12" fmla="*/ 150731 w 760"/>
              <a:gd name="T13" fmla="*/ 1273078 h 523"/>
              <a:gd name="T14" fmla="*/ 825432 w 760"/>
              <a:gd name="T15" fmla="*/ 1757207 h 523"/>
              <a:gd name="T16" fmla="*/ 2167656 w 760"/>
              <a:gd name="T17" fmla="*/ 1384248 h 523"/>
              <a:gd name="T18" fmla="*/ 2623438 w 760"/>
              <a:gd name="T19" fmla="*/ 616815 h 523"/>
              <a:gd name="T20" fmla="*/ 2727514 w 760"/>
              <a:gd name="T21" fmla="*/ 243857 h 523"/>
              <a:gd name="T22" fmla="*/ 2422463 w 760"/>
              <a:gd name="T23" fmla="*/ 487714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0"/>
              <a:gd name="T37" fmla="*/ 0 h 523"/>
              <a:gd name="T38" fmla="*/ 760 w 760"/>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0" h="523">
                <a:moveTo>
                  <a:pt x="675" y="136"/>
                </a:moveTo>
                <a:cubicBezTo>
                  <a:pt x="638" y="166"/>
                  <a:pt x="600" y="175"/>
                  <a:pt x="558" y="163"/>
                </a:cubicBezTo>
                <a:cubicBezTo>
                  <a:pt x="521" y="153"/>
                  <a:pt x="481" y="127"/>
                  <a:pt x="443" y="88"/>
                </a:cubicBezTo>
                <a:cubicBezTo>
                  <a:pt x="387" y="30"/>
                  <a:pt x="305" y="0"/>
                  <a:pt x="223" y="9"/>
                </a:cubicBezTo>
                <a:cubicBezTo>
                  <a:pt x="143" y="18"/>
                  <a:pt x="75" y="62"/>
                  <a:pt x="38" y="129"/>
                </a:cubicBezTo>
                <a:cubicBezTo>
                  <a:pt x="28" y="147"/>
                  <a:pt x="21" y="165"/>
                  <a:pt x="16" y="183"/>
                </a:cubicBezTo>
                <a:cubicBezTo>
                  <a:pt x="0" y="242"/>
                  <a:pt x="9" y="301"/>
                  <a:pt x="42" y="355"/>
                </a:cubicBezTo>
                <a:cubicBezTo>
                  <a:pt x="81" y="420"/>
                  <a:pt x="150" y="469"/>
                  <a:pt x="230" y="490"/>
                </a:cubicBezTo>
                <a:cubicBezTo>
                  <a:pt x="355" y="523"/>
                  <a:pt x="495" y="484"/>
                  <a:pt x="604" y="386"/>
                </a:cubicBezTo>
                <a:cubicBezTo>
                  <a:pt x="652" y="343"/>
                  <a:pt x="710" y="245"/>
                  <a:pt x="731" y="172"/>
                </a:cubicBezTo>
                <a:cubicBezTo>
                  <a:pt x="760" y="68"/>
                  <a:pt x="760" y="68"/>
                  <a:pt x="760" y="68"/>
                </a:cubicBezTo>
                <a:lnTo>
                  <a:pt x="675" y="136"/>
                </a:lnTo>
                <a:close/>
              </a:path>
            </a:pathLst>
          </a:custGeom>
          <a:solidFill>
            <a:srgbClr val="D5D7D8">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8" name="Freeform 2557"/>
          <p:cNvSpPr>
            <a:spLocks noChangeArrowheads="1"/>
          </p:cNvSpPr>
          <p:nvPr/>
        </p:nvSpPr>
        <p:spPr bwMode="auto">
          <a:xfrm flipH="1">
            <a:off x="6102350" y="4948238"/>
            <a:ext cx="5948363" cy="1833562"/>
          </a:xfrm>
          <a:custGeom>
            <a:avLst/>
            <a:gdLst>
              <a:gd name="T0" fmla="*/ 2418505 w 758"/>
              <a:gd name="T1" fmla="*/ 487604 h 521"/>
              <a:gd name="T2" fmla="*/ 1998675 w 758"/>
              <a:gd name="T3" fmla="*/ 584408 h 521"/>
              <a:gd name="T4" fmla="*/ 1586023 w 758"/>
              <a:gd name="T5" fmla="*/ 311923 h 521"/>
              <a:gd name="T6" fmla="*/ 796600 w 758"/>
              <a:gd name="T7" fmla="*/ 32268 h 521"/>
              <a:gd name="T8" fmla="*/ 136355 w 758"/>
              <a:gd name="T9" fmla="*/ 458922 h 521"/>
              <a:gd name="T10" fmla="*/ 53824 w 758"/>
              <a:gd name="T11" fmla="*/ 652529 h 521"/>
              <a:gd name="T12" fmla="*/ 147120 w 758"/>
              <a:gd name="T13" fmla="*/ 1269206 h 521"/>
              <a:gd name="T14" fmla="*/ 825306 w 758"/>
              <a:gd name="T15" fmla="*/ 1753225 h 521"/>
              <a:gd name="T16" fmla="*/ 2163737 w 758"/>
              <a:gd name="T17" fmla="*/ 1376765 h 521"/>
              <a:gd name="T18" fmla="*/ 2615861 w 758"/>
              <a:gd name="T19" fmla="*/ 613091 h 521"/>
              <a:gd name="T20" fmla="*/ 2719921 w 758"/>
              <a:gd name="T21" fmla="*/ 243802 h 521"/>
              <a:gd name="T22" fmla="*/ 2418505 w 758"/>
              <a:gd name="T23" fmla="*/ 487604 h 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8"/>
              <a:gd name="T37" fmla="*/ 0 h 521"/>
              <a:gd name="T38" fmla="*/ 758 w 758"/>
              <a:gd name="T39" fmla="*/ 521 h 5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8" h="521">
                <a:moveTo>
                  <a:pt x="674" y="136"/>
                </a:moveTo>
                <a:cubicBezTo>
                  <a:pt x="638" y="165"/>
                  <a:pt x="599" y="174"/>
                  <a:pt x="557" y="163"/>
                </a:cubicBezTo>
                <a:cubicBezTo>
                  <a:pt x="520" y="153"/>
                  <a:pt x="480" y="127"/>
                  <a:pt x="442" y="87"/>
                </a:cubicBezTo>
                <a:cubicBezTo>
                  <a:pt x="386" y="29"/>
                  <a:pt x="304" y="0"/>
                  <a:pt x="222" y="9"/>
                </a:cubicBezTo>
                <a:cubicBezTo>
                  <a:pt x="142" y="18"/>
                  <a:pt x="75" y="61"/>
                  <a:pt x="38" y="128"/>
                </a:cubicBezTo>
                <a:cubicBezTo>
                  <a:pt x="28" y="146"/>
                  <a:pt x="20" y="164"/>
                  <a:pt x="15" y="182"/>
                </a:cubicBezTo>
                <a:cubicBezTo>
                  <a:pt x="0" y="241"/>
                  <a:pt x="8" y="300"/>
                  <a:pt x="41" y="354"/>
                </a:cubicBezTo>
                <a:cubicBezTo>
                  <a:pt x="80" y="418"/>
                  <a:pt x="149" y="468"/>
                  <a:pt x="230" y="489"/>
                </a:cubicBezTo>
                <a:cubicBezTo>
                  <a:pt x="354" y="521"/>
                  <a:pt x="493" y="482"/>
                  <a:pt x="603" y="384"/>
                </a:cubicBezTo>
                <a:cubicBezTo>
                  <a:pt x="651" y="341"/>
                  <a:pt x="709" y="243"/>
                  <a:pt x="729" y="171"/>
                </a:cubicBezTo>
                <a:cubicBezTo>
                  <a:pt x="758" y="68"/>
                  <a:pt x="758" y="68"/>
                  <a:pt x="758" y="68"/>
                </a:cubicBezTo>
                <a:lnTo>
                  <a:pt x="674" y="136"/>
                </a:lnTo>
                <a:close/>
              </a:path>
            </a:pathLst>
          </a:custGeom>
          <a:solidFill>
            <a:srgbClr val="D4D6D7">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49" name="Freeform 2558"/>
          <p:cNvSpPr>
            <a:spLocks noChangeArrowheads="1"/>
          </p:cNvSpPr>
          <p:nvPr/>
        </p:nvSpPr>
        <p:spPr bwMode="auto">
          <a:xfrm flipH="1">
            <a:off x="6113463" y="4948238"/>
            <a:ext cx="5937250" cy="1833562"/>
          </a:xfrm>
          <a:custGeom>
            <a:avLst/>
            <a:gdLst>
              <a:gd name="T0" fmla="*/ 2417642 w 757"/>
              <a:gd name="T1" fmla="*/ 487604 h 521"/>
              <a:gd name="T2" fmla="*/ 1997963 w 757"/>
              <a:gd name="T3" fmla="*/ 584408 h 521"/>
              <a:gd name="T4" fmla="*/ 1581870 w 757"/>
              <a:gd name="T5" fmla="*/ 311923 h 521"/>
              <a:gd name="T6" fmla="*/ 796315 w 757"/>
              <a:gd name="T7" fmla="*/ 32268 h 521"/>
              <a:gd name="T8" fmla="*/ 136306 w 757"/>
              <a:gd name="T9" fmla="*/ 458922 h 521"/>
              <a:gd name="T10" fmla="*/ 57392 w 757"/>
              <a:gd name="T11" fmla="*/ 652529 h 521"/>
              <a:gd name="T12" fmla="*/ 150654 w 757"/>
              <a:gd name="T13" fmla="*/ 1269206 h 521"/>
              <a:gd name="T14" fmla="*/ 825012 w 757"/>
              <a:gd name="T15" fmla="*/ 1749639 h 521"/>
              <a:gd name="T16" fmla="*/ 2159378 w 757"/>
              <a:gd name="T17" fmla="*/ 1376765 h 521"/>
              <a:gd name="T18" fmla="*/ 2614928 w 757"/>
              <a:gd name="T19" fmla="*/ 609505 h 521"/>
              <a:gd name="T20" fmla="*/ 2715364 w 757"/>
              <a:gd name="T21" fmla="*/ 247388 h 521"/>
              <a:gd name="T22" fmla="*/ 2417642 w 757"/>
              <a:gd name="T23" fmla="*/ 487604 h 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7"/>
              <a:gd name="T37" fmla="*/ 0 h 521"/>
              <a:gd name="T38" fmla="*/ 757 w 757"/>
              <a:gd name="T39" fmla="*/ 521 h 5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7" h="521">
                <a:moveTo>
                  <a:pt x="674" y="136"/>
                </a:moveTo>
                <a:cubicBezTo>
                  <a:pt x="638" y="166"/>
                  <a:pt x="599" y="175"/>
                  <a:pt x="557" y="163"/>
                </a:cubicBezTo>
                <a:cubicBezTo>
                  <a:pt x="519" y="153"/>
                  <a:pt x="479" y="127"/>
                  <a:pt x="441" y="87"/>
                </a:cubicBezTo>
                <a:cubicBezTo>
                  <a:pt x="386" y="30"/>
                  <a:pt x="304" y="0"/>
                  <a:pt x="222" y="9"/>
                </a:cubicBezTo>
                <a:cubicBezTo>
                  <a:pt x="142" y="18"/>
                  <a:pt x="75" y="62"/>
                  <a:pt x="38" y="128"/>
                </a:cubicBezTo>
                <a:cubicBezTo>
                  <a:pt x="28" y="146"/>
                  <a:pt x="21" y="164"/>
                  <a:pt x="16" y="182"/>
                </a:cubicBezTo>
                <a:cubicBezTo>
                  <a:pt x="0" y="241"/>
                  <a:pt x="9" y="300"/>
                  <a:pt x="42" y="354"/>
                </a:cubicBezTo>
                <a:cubicBezTo>
                  <a:pt x="81" y="418"/>
                  <a:pt x="149" y="467"/>
                  <a:pt x="230" y="488"/>
                </a:cubicBezTo>
                <a:cubicBezTo>
                  <a:pt x="354" y="521"/>
                  <a:pt x="493" y="482"/>
                  <a:pt x="602" y="384"/>
                </a:cubicBezTo>
                <a:cubicBezTo>
                  <a:pt x="650" y="341"/>
                  <a:pt x="708" y="243"/>
                  <a:pt x="729" y="170"/>
                </a:cubicBezTo>
                <a:cubicBezTo>
                  <a:pt x="757" y="69"/>
                  <a:pt x="757" y="69"/>
                  <a:pt x="757" y="69"/>
                </a:cubicBezTo>
                <a:lnTo>
                  <a:pt x="674" y="136"/>
                </a:lnTo>
                <a:close/>
              </a:path>
            </a:pathLst>
          </a:custGeom>
          <a:solidFill>
            <a:srgbClr val="D2D4D5">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50" name="Freeform 2559"/>
          <p:cNvSpPr>
            <a:spLocks noChangeArrowheads="1"/>
          </p:cNvSpPr>
          <p:nvPr/>
        </p:nvSpPr>
        <p:spPr bwMode="auto">
          <a:xfrm flipH="1">
            <a:off x="6119813" y="4951413"/>
            <a:ext cx="5922962" cy="1827212"/>
          </a:xfrm>
          <a:custGeom>
            <a:avLst/>
            <a:gdLst>
              <a:gd name="T0" fmla="*/ 2418624 w 755"/>
              <a:gd name="T1" fmla="*/ 487891 h 519"/>
              <a:gd name="T2" fmla="*/ 1995186 w 755"/>
              <a:gd name="T3" fmla="*/ 584752 h 519"/>
              <a:gd name="T4" fmla="*/ 1578924 w 755"/>
              <a:gd name="T5" fmla="*/ 312107 h 519"/>
              <a:gd name="T6" fmla="*/ 796639 w 755"/>
              <a:gd name="T7" fmla="*/ 32287 h 519"/>
              <a:gd name="T8" fmla="*/ 136362 w 755"/>
              <a:gd name="T9" fmla="*/ 459192 h 519"/>
              <a:gd name="T10" fmla="*/ 53827 w 755"/>
              <a:gd name="T11" fmla="*/ 649326 h 519"/>
              <a:gd name="T12" fmla="*/ 147127 w 755"/>
              <a:gd name="T13" fmla="*/ 1262778 h 519"/>
              <a:gd name="T14" fmla="*/ 821758 w 755"/>
              <a:gd name="T15" fmla="*/ 1747082 h 519"/>
              <a:gd name="T16" fmla="*/ 2156667 w 755"/>
              <a:gd name="T17" fmla="*/ 1373989 h 519"/>
              <a:gd name="T18" fmla="*/ 2608813 w 755"/>
              <a:gd name="T19" fmla="*/ 606277 h 519"/>
              <a:gd name="T20" fmla="*/ 2709290 w 755"/>
              <a:gd name="T21" fmla="*/ 251121 h 519"/>
              <a:gd name="T22" fmla="*/ 2418624 w 755"/>
              <a:gd name="T23" fmla="*/ 487891 h 5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5"/>
              <a:gd name="T37" fmla="*/ 0 h 519"/>
              <a:gd name="T38" fmla="*/ 755 w 755"/>
              <a:gd name="T39" fmla="*/ 519 h 5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5" h="519">
                <a:moveTo>
                  <a:pt x="674" y="136"/>
                </a:moveTo>
                <a:cubicBezTo>
                  <a:pt x="637" y="165"/>
                  <a:pt x="598" y="174"/>
                  <a:pt x="556" y="163"/>
                </a:cubicBezTo>
                <a:cubicBezTo>
                  <a:pt x="518" y="153"/>
                  <a:pt x="478" y="127"/>
                  <a:pt x="440" y="87"/>
                </a:cubicBezTo>
                <a:cubicBezTo>
                  <a:pt x="385" y="29"/>
                  <a:pt x="303" y="0"/>
                  <a:pt x="222" y="9"/>
                </a:cubicBezTo>
                <a:cubicBezTo>
                  <a:pt x="142" y="18"/>
                  <a:pt x="75" y="61"/>
                  <a:pt x="38" y="128"/>
                </a:cubicBezTo>
                <a:cubicBezTo>
                  <a:pt x="28" y="145"/>
                  <a:pt x="20" y="163"/>
                  <a:pt x="15" y="181"/>
                </a:cubicBezTo>
                <a:cubicBezTo>
                  <a:pt x="0" y="240"/>
                  <a:pt x="9" y="299"/>
                  <a:pt x="41" y="352"/>
                </a:cubicBezTo>
                <a:cubicBezTo>
                  <a:pt x="80" y="417"/>
                  <a:pt x="148" y="466"/>
                  <a:pt x="229" y="487"/>
                </a:cubicBezTo>
                <a:cubicBezTo>
                  <a:pt x="353" y="519"/>
                  <a:pt x="492" y="480"/>
                  <a:pt x="601" y="383"/>
                </a:cubicBezTo>
                <a:cubicBezTo>
                  <a:pt x="649" y="340"/>
                  <a:pt x="707" y="242"/>
                  <a:pt x="727" y="169"/>
                </a:cubicBezTo>
                <a:cubicBezTo>
                  <a:pt x="755" y="70"/>
                  <a:pt x="755" y="70"/>
                  <a:pt x="755" y="70"/>
                </a:cubicBezTo>
                <a:lnTo>
                  <a:pt x="674" y="136"/>
                </a:lnTo>
                <a:close/>
              </a:path>
            </a:pathLst>
          </a:custGeom>
          <a:solidFill>
            <a:srgbClr val="D1D3D4">
              <a:alpha val="30196"/>
            </a:srgbClr>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64" name="Freeform 2567"/>
          <p:cNvSpPr/>
          <p:nvPr/>
        </p:nvSpPr>
        <p:spPr bwMode="auto">
          <a:xfrm flipH="1">
            <a:off x="5924550" y="4830763"/>
            <a:ext cx="6188075" cy="1963737"/>
          </a:xfrm>
          <a:custGeom>
            <a:avLst/>
            <a:gdLst>
              <a:gd name="T0" fmla="*/ 703 w 789"/>
              <a:gd name="T1" fmla="*/ 142 h 558"/>
              <a:gd name="T2" fmla="*/ 581 w 789"/>
              <a:gd name="T3" fmla="*/ 173 h 558"/>
              <a:gd name="T4" fmla="*/ 460 w 789"/>
              <a:gd name="T5" fmla="*/ 92 h 558"/>
              <a:gd name="T6" fmla="*/ 234 w 789"/>
              <a:gd name="T7" fmla="*/ 11 h 558"/>
              <a:gd name="T8" fmla="*/ 41 w 789"/>
              <a:gd name="T9" fmla="*/ 140 h 558"/>
              <a:gd name="T10" fmla="*/ 17 w 789"/>
              <a:gd name="T11" fmla="*/ 198 h 558"/>
              <a:gd name="T12" fmla="*/ 42 w 789"/>
              <a:gd name="T13" fmla="*/ 382 h 558"/>
              <a:gd name="T14" fmla="*/ 236 w 789"/>
              <a:gd name="T15" fmla="*/ 525 h 558"/>
              <a:gd name="T16" fmla="*/ 625 w 789"/>
              <a:gd name="T17" fmla="*/ 409 h 558"/>
              <a:gd name="T18" fmla="*/ 759 w 789"/>
              <a:gd name="T19" fmla="*/ 178 h 558"/>
              <a:gd name="T20" fmla="*/ 789 w 789"/>
              <a:gd name="T21" fmla="*/ 71 h 558"/>
              <a:gd name="T22" fmla="*/ 703 w 789"/>
              <a:gd name="T23" fmla="*/ 14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558">
                <a:moveTo>
                  <a:pt x="703" y="142"/>
                </a:moveTo>
                <a:cubicBezTo>
                  <a:pt x="665" y="174"/>
                  <a:pt x="625" y="185"/>
                  <a:pt x="581" y="173"/>
                </a:cubicBezTo>
                <a:cubicBezTo>
                  <a:pt x="541" y="162"/>
                  <a:pt x="499" y="134"/>
                  <a:pt x="460" y="92"/>
                </a:cubicBezTo>
                <a:cubicBezTo>
                  <a:pt x="403" y="30"/>
                  <a:pt x="319" y="0"/>
                  <a:pt x="234" y="11"/>
                </a:cubicBezTo>
                <a:cubicBezTo>
                  <a:pt x="150" y="21"/>
                  <a:pt x="80" y="68"/>
                  <a:pt x="41" y="140"/>
                </a:cubicBezTo>
                <a:cubicBezTo>
                  <a:pt x="31" y="159"/>
                  <a:pt x="23" y="179"/>
                  <a:pt x="17" y="198"/>
                </a:cubicBezTo>
                <a:cubicBezTo>
                  <a:pt x="0" y="261"/>
                  <a:pt x="9" y="325"/>
                  <a:pt x="42" y="382"/>
                </a:cubicBezTo>
                <a:cubicBezTo>
                  <a:pt x="82" y="451"/>
                  <a:pt x="153" y="503"/>
                  <a:pt x="236" y="525"/>
                </a:cubicBezTo>
                <a:cubicBezTo>
                  <a:pt x="365" y="558"/>
                  <a:pt x="510" y="515"/>
                  <a:pt x="625" y="409"/>
                </a:cubicBezTo>
                <a:cubicBezTo>
                  <a:pt x="675" y="362"/>
                  <a:pt x="737" y="256"/>
                  <a:pt x="759" y="178"/>
                </a:cubicBezTo>
                <a:cubicBezTo>
                  <a:pt x="789" y="71"/>
                  <a:pt x="789" y="71"/>
                  <a:pt x="789" y="71"/>
                </a:cubicBezTo>
                <a:lnTo>
                  <a:pt x="703" y="142"/>
                </a:lnTo>
                <a:close/>
              </a:path>
            </a:pathLst>
          </a:custGeom>
          <a:solidFill>
            <a:srgbClr val="FFFFFF"/>
          </a:solidFill>
          <a:ln>
            <a:noFill/>
          </a:ln>
          <a:effectLst>
            <a:outerShdw blurRad="50800" dir="5400000" algn="t" rotWithShape="0">
              <a:prstClr val="black">
                <a:alpha val="40000"/>
              </a:prstClr>
            </a:outerShdw>
          </a:effectLst>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165" name="Freeform 2574"/>
          <p:cNvSpPr/>
          <p:nvPr/>
        </p:nvSpPr>
        <p:spPr bwMode="auto">
          <a:xfrm flipH="1">
            <a:off x="6386513" y="4846638"/>
            <a:ext cx="5764212" cy="1827212"/>
          </a:xfrm>
          <a:custGeom>
            <a:avLst/>
            <a:gdLst>
              <a:gd name="T0" fmla="*/ 735 w 735"/>
              <a:gd name="T1" fmla="*/ 163 h 519"/>
              <a:gd name="T2" fmla="*/ 445 w 735"/>
              <a:gd name="T3" fmla="*/ 110 h 519"/>
              <a:gd name="T4" fmla="*/ 81 w 735"/>
              <a:gd name="T5" fmla="*/ 151 h 519"/>
              <a:gd name="T6" fmla="*/ 255 w 735"/>
              <a:gd name="T7" fmla="*/ 486 h 519"/>
              <a:gd name="T8" fmla="*/ 612 w 735"/>
              <a:gd name="T9" fmla="*/ 378 h 519"/>
              <a:gd name="T10" fmla="*/ 735 w 735"/>
              <a:gd name="T11" fmla="*/ 163 h 519"/>
            </a:gdLst>
            <a:ahLst/>
            <a:cxnLst>
              <a:cxn ang="0">
                <a:pos x="T0" y="T1"/>
              </a:cxn>
              <a:cxn ang="0">
                <a:pos x="T2" y="T3"/>
              </a:cxn>
              <a:cxn ang="0">
                <a:pos x="T4" y="T5"/>
              </a:cxn>
              <a:cxn ang="0">
                <a:pos x="T6" y="T7"/>
              </a:cxn>
              <a:cxn ang="0">
                <a:pos x="T8" y="T9"/>
              </a:cxn>
              <a:cxn ang="0">
                <a:pos x="T10" y="T11"/>
              </a:cxn>
            </a:cxnLst>
            <a:rect l="0" t="0" r="r" b="b"/>
            <a:pathLst>
              <a:path w="735" h="519">
                <a:moveTo>
                  <a:pt x="735" y="163"/>
                </a:moveTo>
                <a:cubicBezTo>
                  <a:pt x="633" y="248"/>
                  <a:pt x="524" y="196"/>
                  <a:pt x="445" y="110"/>
                </a:cubicBezTo>
                <a:cubicBezTo>
                  <a:pt x="343" y="0"/>
                  <a:pt x="155" y="16"/>
                  <a:pt x="81" y="151"/>
                </a:cubicBezTo>
                <a:cubicBezTo>
                  <a:pt x="0" y="300"/>
                  <a:pt x="107" y="447"/>
                  <a:pt x="255" y="486"/>
                </a:cubicBezTo>
                <a:cubicBezTo>
                  <a:pt x="382" y="519"/>
                  <a:pt x="515" y="467"/>
                  <a:pt x="612" y="378"/>
                </a:cubicBezTo>
                <a:cubicBezTo>
                  <a:pt x="655" y="338"/>
                  <a:pt x="714" y="239"/>
                  <a:pt x="735" y="163"/>
                </a:cubicBezTo>
                <a:close/>
              </a:path>
            </a:pathLst>
          </a:custGeom>
          <a:solidFill>
            <a:schemeClr val="accent1">
              <a:alpha val="6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6" name="Freeform 2579"/>
          <p:cNvSpPr/>
          <p:nvPr/>
        </p:nvSpPr>
        <p:spPr bwMode="auto">
          <a:xfrm flipH="1">
            <a:off x="6727825" y="5481638"/>
            <a:ext cx="47625" cy="23812"/>
          </a:xfrm>
          <a:custGeom>
            <a:avLst/>
            <a:gdLst>
              <a:gd name="T0" fmla="*/ 5 w 6"/>
              <a:gd name="T1" fmla="*/ 7 h 7"/>
              <a:gd name="T2" fmla="*/ 6 w 6"/>
              <a:gd name="T3" fmla="*/ 7 h 7"/>
              <a:gd name="T4" fmla="*/ 6 w 6"/>
              <a:gd name="T5" fmla="*/ 6 h 7"/>
              <a:gd name="T6" fmla="*/ 5 w 6"/>
              <a:gd name="T7" fmla="*/ 1 h 7"/>
              <a:gd name="T8" fmla="*/ 4 w 6"/>
              <a:gd name="T9" fmla="*/ 0 h 7"/>
              <a:gd name="T10" fmla="*/ 4 w 6"/>
              <a:gd name="T11" fmla="*/ 1 h 7"/>
              <a:gd name="T12" fmla="*/ 4 w 6"/>
              <a:gd name="T13" fmla="*/ 5 h 7"/>
              <a:gd name="T14" fmla="*/ 1 w 6"/>
              <a:gd name="T15" fmla="*/ 2 h 7"/>
              <a:gd name="T16" fmla="*/ 0 w 6"/>
              <a:gd name="T17" fmla="*/ 3 h 7"/>
              <a:gd name="T18" fmla="*/ 0 w 6"/>
              <a:gd name="T19" fmla="*/ 4 h 7"/>
              <a:gd name="T20" fmla="*/ 5 w 6"/>
              <a:gd name="T21" fmla="*/ 7 h 7"/>
              <a:gd name="T22" fmla="*/ 5 w 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5" y="7"/>
                </a:moveTo>
                <a:cubicBezTo>
                  <a:pt x="5" y="7"/>
                  <a:pt x="6" y="7"/>
                  <a:pt x="6" y="7"/>
                </a:cubicBezTo>
                <a:cubicBezTo>
                  <a:pt x="6" y="7"/>
                  <a:pt x="6" y="7"/>
                  <a:pt x="6" y="6"/>
                </a:cubicBezTo>
                <a:cubicBezTo>
                  <a:pt x="6" y="5"/>
                  <a:pt x="5" y="3"/>
                  <a:pt x="5" y="1"/>
                </a:cubicBezTo>
                <a:cubicBezTo>
                  <a:pt x="5" y="0"/>
                  <a:pt x="5" y="0"/>
                  <a:pt x="4" y="0"/>
                </a:cubicBezTo>
                <a:cubicBezTo>
                  <a:pt x="4" y="0"/>
                  <a:pt x="4" y="0"/>
                  <a:pt x="4" y="1"/>
                </a:cubicBezTo>
                <a:cubicBezTo>
                  <a:pt x="4" y="2"/>
                  <a:pt x="4" y="3"/>
                  <a:pt x="4" y="5"/>
                </a:cubicBezTo>
                <a:cubicBezTo>
                  <a:pt x="3" y="4"/>
                  <a:pt x="2" y="3"/>
                  <a:pt x="1" y="2"/>
                </a:cubicBezTo>
                <a:cubicBezTo>
                  <a:pt x="1" y="2"/>
                  <a:pt x="0" y="2"/>
                  <a:pt x="0" y="3"/>
                </a:cubicBezTo>
                <a:cubicBezTo>
                  <a:pt x="0" y="3"/>
                  <a:pt x="0" y="3"/>
                  <a:pt x="0" y="4"/>
                </a:cubicBezTo>
                <a:cubicBezTo>
                  <a:pt x="2" y="5"/>
                  <a:pt x="4" y="6"/>
                  <a:pt x="5" y="7"/>
                </a:cubicBezTo>
                <a:cubicBezTo>
                  <a:pt x="5" y="7"/>
                  <a:pt x="5" y="7"/>
                  <a:pt x="5" y="7"/>
                </a:cubicBezTo>
                <a:close/>
              </a:path>
            </a:pathLst>
          </a:custGeom>
          <a:solidFill>
            <a:schemeClr val="bg1"/>
          </a:solidFill>
          <a:ln w="14288" cap="flat">
            <a:solidFill>
              <a:schemeClr val="bg1">
                <a:lumMod val="75000"/>
              </a:schemeClr>
            </a:solidFill>
            <a:prstDash val="solid"/>
            <a:miter lim="800000"/>
          </a:ln>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167" name="Freeform 2581"/>
          <p:cNvSpPr/>
          <p:nvPr/>
        </p:nvSpPr>
        <p:spPr bwMode="auto">
          <a:xfrm flipH="1">
            <a:off x="6681788" y="5543550"/>
            <a:ext cx="57150" cy="20638"/>
          </a:xfrm>
          <a:custGeom>
            <a:avLst/>
            <a:gdLst>
              <a:gd name="T0" fmla="*/ 7 w 7"/>
              <a:gd name="T1" fmla="*/ 4 h 6"/>
              <a:gd name="T2" fmla="*/ 7 w 7"/>
              <a:gd name="T3" fmla="*/ 3 h 6"/>
              <a:gd name="T4" fmla="*/ 7 w 7"/>
              <a:gd name="T5" fmla="*/ 3 h 6"/>
              <a:gd name="T6" fmla="*/ 1 w 7"/>
              <a:gd name="T7" fmla="*/ 0 h 6"/>
              <a:gd name="T8" fmla="*/ 0 w 7"/>
              <a:gd name="T9" fmla="*/ 1 h 6"/>
              <a:gd name="T10" fmla="*/ 1 w 7"/>
              <a:gd name="T11" fmla="*/ 2 h 6"/>
              <a:gd name="T12" fmla="*/ 4 w 7"/>
              <a:gd name="T13" fmla="*/ 3 h 6"/>
              <a:gd name="T14" fmla="*/ 1 w 7"/>
              <a:gd name="T15" fmla="*/ 4 h 6"/>
              <a:gd name="T16" fmla="*/ 0 w 7"/>
              <a:gd name="T17" fmla="*/ 5 h 6"/>
              <a:gd name="T18" fmla="*/ 1 w 7"/>
              <a:gd name="T19" fmla="*/ 6 h 6"/>
              <a:gd name="T20" fmla="*/ 7 w 7"/>
              <a:gd name="T21" fmla="*/ 4 h 6"/>
              <a:gd name="T22" fmla="*/ 7 w 7"/>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7" y="4"/>
                </a:moveTo>
                <a:cubicBezTo>
                  <a:pt x="7" y="4"/>
                  <a:pt x="7" y="4"/>
                  <a:pt x="7" y="3"/>
                </a:cubicBezTo>
                <a:cubicBezTo>
                  <a:pt x="7" y="3"/>
                  <a:pt x="7" y="3"/>
                  <a:pt x="7" y="3"/>
                </a:cubicBezTo>
                <a:cubicBezTo>
                  <a:pt x="5" y="2"/>
                  <a:pt x="3" y="1"/>
                  <a:pt x="1" y="0"/>
                </a:cubicBezTo>
                <a:cubicBezTo>
                  <a:pt x="1" y="0"/>
                  <a:pt x="1" y="0"/>
                  <a:pt x="0" y="1"/>
                </a:cubicBezTo>
                <a:cubicBezTo>
                  <a:pt x="0" y="1"/>
                  <a:pt x="0" y="1"/>
                  <a:pt x="1" y="2"/>
                </a:cubicBezTo>
                <a:cubicBezTo>
                  <a:pt x="2" y="2"/>
                  <a:pt x="3" y="3"/>
                  <a:pt x="4" y="3"/>
                </a:cubicBezTo>
                <a:cubicBezTo>
                  <a:pt x="3" y="4"/>
                  <a:pt x="2" y="4"/>
                  <a:pt x="1" y="4"/>
                </a:cubicBezTo>
                <a:cubicBezTo>
                  <a:pt x="0" y="5"/>
                  <a:pt x="0" y="5"/>
                  <a:pt x="0" y="5"/>
                </a:cubicBezTo>
                <a:cubicBezTo>
                  <a:pt x="0" y="6"/>
                  <a:pt x="1" y="6"/>
                  <a:pt x="1" y="6"/>
                </a:cubicBezTo>
                <a:cubicBezTo>
                  <a:pt x="3" y="5"/>
                  <a:pt x="5" y="5"/>
                  <a:pt x="7" y="4"/>
                </a:cubicBezTo>
                <a:cubicBezTo>
                  <a:pt x="7" y="4"/>
                  <a:pt x="7" y="4"/>
                  <a:pt x="7" y="4"/>
                </a:cubicBezTo>
                <a:close/>
              </a:path>
            </a:pathLst>
          </a:custGeom>
          <a:solidFill>
            <a:schemeClr val="bg1"/>
          </a:solidFill>
          <a:ln w="14288" cap="flat">
            <a:solidFill>
              <a:schemeClr val="bg1">
                <a:lumMod val="75000"/>
              </a:schemeClr>
            </a:solidFill>
            <a:prstDash val="solid"/>
            <a:miter lim="800000"/>
          </a:ln>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168" name="Freeform 2583"/>
          <p:cNvSpPr/>
          <p:nvPr/>
        </p:nvSpPr>
        <p:spPr bwMode="auto">
          <a:xfrm flipH="1">
            <a:off x="6664325" y="5572125"/>
            <a:ext cx="63500" cy="25400"/>
          </a:xfrm>
          <a:custGeom>
            <a:avLst/>
            <a:gdLst>
              <a:gd name="T0" fmla="*/ 8 w 8"/>
              <a:gd name="T1" fmla="*/ 1 h 7"/>
              <a:gd name="T2" fmla="*/ 7 w 8"/>
              <a:gd name="T3" fmla="*/ 0 h 7"/>
              <a:gd name="T4" fmla="*/ 7 w 8"/>
              <a:gd name="T5" fmla="*/ 0 h 7"/>
              <a:gd name="T6" fmla="*/ 1 w 8"/>
              <a:gd name="T7" fmla="*/ 3 h 7"/>
              <a:gd name="T8" fmla="*/ 1 w 8"/>
              <a:gd name="T9" fmla="*/ 4 h 7"/>
              <a:gd name="T10" fmla="*/ 2 w 8"/>
              <a:gd name="T11" fmla="*/ 4 h 7"/>
              <a:gd name="T12" fmla="*/ 5 w 8"/>
              <a:gd name="T13" fmla="*/ 2 h 7"/>
              <a:gd name="T14" fmla="*/ 4 w 8"/>
              <a:gd name="T15" fmla="*/ 6 h 7"/>
              <a:gd name="T16" fmla="*/ 4 w 8"/>
              <a:gd name="T17" fmla="*/ 7 h 7"/>
              <a:gd name="T18" fmla="*/ 5 w 8"/>
              <a:gd name="T19" fmla="*/ 7 h 7"/>
              <a:gd name="T20" fmla="*/ 8 w 8"/>
              <a:gd name="T21" fmla="*/ 1 h 7"/>
              <a:gd name="T22" fmla="*/ 8 w 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8" y="1"/>
                </a:moveTo>
                <a:cubicBezTo>
                  <a:pt x="8" y="1"/>
                  <a:pt x="8" y="0"/>
                  <a:pt x="7" y="0"/>
                </a:cubicBezTo>
                <a:cubicBezTo>
                  <a:pt x="7" y="0"/>
                  <a:pt x="7" y="0"/>
                  <a:pt x="7" y="0"/>
                </a:cubicBezTo>
                <a:cubicBezTo>
                  <a:pt x="5" y="1"/>
                  <a:pt x="3" y="2"/>
                  <a:pt x="1" y="3"/>
                </a:cubicBezTo>
                <a:cubicBezTo>
                  <a:pt x="1" y="3"/>
                  <a:pt x="0" y="3"/>
                  <a:pt x="1" y="4"/>
                </a:cubicBezTo>
                <a:cubicBezTo>
                  <a:pt x="1" y="4"/>
                  <a:pt x="1" y="4"/>
                  <a:pt x="2" y="4"/>
                </a:cubicBezTo>
                <a:cubicBezTo>
                  <a:pt x="3" y="3"/>
                  <a:pt x="4" y="3"/>
                  <a:pt x="5" y="2"/>
                </a:cubicBezTo>
                <a:cubicBezTo>
                  <a:pt x="5" y="3"/>
                  <a:pt x="4" y="5"/>
                  <a:pt x="4" y="6"/>
                </a:cubicBezTo>
                <a:cubicBezTo>
                  <a:pt x="4" y="6"/>
                  <a:pt x="4" y="7"/>
                  <a:pt x="4" y="7"/>
                </a:cubicBezTo>
                <a:cubicBezTo>
                  <a:pt x="5" y="7"/>
                  <a:pt x="5" y="7"/>
                  <a:pt x="5" y="7"/>
                </a:cubicBezTo>
                <a:cubicBezTo>
                  <a:pt x="6" y="5"/>
                  <a:pt x="7" y="3"/>
                  <a:pt x="8" y="1"/>
                </a:cubicBezTo>
                <a:cubicBezTo>
                  <a:pt x="8" y="1"/>
                  <a:pt x="8" y="1"/>
                  <a:pt x="8" y="1"/>
                </a:cubicBezTo>
                <a:close/>
              </a:path>
            </a:pathLst>
          </a:custGeom>
          <a:solidFill>
            <a:schemeClr val="bg1"/>
          </a:solidFill>
          <a:ln w="14288" cap="flat">
            <a:solidFill>
              <a:schemeClr val="bg1">
                <a:lumMod val="75000"/>
              </a:schemeClr>
            </a:solidFill>
            <a:prstDash val="solid"/>
            <a:miter lim="800000"/>
          </a:ln>
        </p:spPr>
        <p:txBody>
          <a:bodyPr lIns="121920" tIns="60960" rIns="121920" bIns="60960"/>
          <a:lstStyle/>
          <a:p>
            <a:pPr fontAlgn="auto">
              <a:spcBef>
                <a:spcPts val="0"/>
              </a:spcBef>
              <a:spcAft>
                <a:spcPts val="0"/>
              </a:spcAft>
              <a:defRPr/>
            </a:pPr>
            <a:endParaRPr lang="zh-CN" altLang="en-US" sz="2400">
              <a:solidFill>
                <a:prstClr val="black"/>
              </a:solidFill>
              <a:latin typeface="+mn-lt"/>
              <a:ea typeface="+mn-ea"/>
            </a:endParaRPr>
          </a:p>
        </p:txBody>
      </p:sp>
      <p:sp>
        <p:nvSpPr>
          <p:cNvPr id="10356" name="Oval 2618"/>
          <p:cNvSpPr>
            <a:spLocks noChangeArrowheads="1"/>
          </p:cNvSpPr>
          <p:nvPr/>
        </p:nvSpPr>
        <p:spPr bwMode="auto">
          <a:xfrm flipH="1">
            <a:off x="5921375" y="5207000"/>
            <a:ext cx="738188" cy="330200"/>
          </a:xfrm>
          <a:prstGeom prst="ellipse">
            <a:avLst/>
          </a:prstGeom>
          <a:solidFill>
            <a:srgbClr val="FFFFFF"/>
          </a:solidFill>
          <a:ln w="9525">
            <a:noFill/>
            <a:round/>
          </a:ln>
        </p:spPr>
        <p:txBody>
          <a:bodyPr lIns="121920" tIns="60960" rIns="121920" bIns="60960"/>
          <a:lstStyle/>
          <a:p>
            <a:endParaRPr lang="zh-CN" altLang="en-US" sz="2400">
              <a:solidFill>
                <a:srgbClr val="000000"/>
              </a:solidFill>
              <a:latin typeface="Calibri" panose="020F0502020204030204" pitchFamily="34" charset="0"/>
              <a:ea typeface="DengXian" panose="02010600030101010101" charset="-122"/>
            </a:endParaRPr>
          </a:p>
        </p:txBody>
      </p:sp>
      <p:sp>
        <p:nvSpPr>
          <p:cNvPr id="10357" name="Freeform 2619"/>
          <p:cNvSpPr>
            <a:spLocks noChangeArrowheads="1"/>
          </p:cNvSpPr>
          <p:nvPr/>
        </p:nvSpPr>
        <p:spPr bwMode="auto">
          <a:xfrm flipH="1">
            <a:off x="6157913" y="5302250"/>
            <a:ext cx="358775" cy="165100"/>
          </a:xfrm>
          <a:custGeom>
            <a:avLst/>
            <a:gdLst>
              <a:gd name="T0" fmla="*/ 49918 w 46"/>
              <a:gd name="T1" fmla="*/ 0 h 47"/>
              <a:gd name="T2" fmla="*/ 0 w 46"/>
              <a:gd name="T3" fmla="*/ 78906 h 47"/>
              <a:gd name="T4" fmla="*/ 89139 w 46"/>
              <a:gd name="T5" fmla="*/ 168572 h 47"/>
              <a:gd name="T6" fmla="*/ 164016 w 46"/>
              <a:gd name="T7" fmla="*/ 129119 h 47"/>
              <a:gd name="T8" fmla="*/ 121229 w 46"/>
              <a:gd name="T9" fmla="*/ 132706 h 47"/>
              <a:gd name="T10" fmla="*/ 89139 w 46"/>
              <a:gd name="T11" fmla="*/ 143466 h 47"/>
              <a:gd name="T12" fmla="*/ 24959 w 46"/>
              <a:gd name="T13" fmla="*/ 78906 h 47"/>
              <a:gd name="T14" fmla="*/ 28525 w 46"/>
              <a:gd name="T15" fmla="*/ 64559 h 47"/>
              <a:gd name="T16" fmla="*/ 28525 w 46"/>
              <a:gd name="T17" fmla="*/ 64559 h 47"/>
              <a:gd name="T18" fmla="*/ 28525 w 46"/>
              <a:gd name="T19" fmla="*/ 64559 h 47"/>
              <a:gd name="T20" fmla="*/ 32090 w 46"/>
              <a:gd name="T21" fmla="*/ 53800 h 47"/>
              <a:gd name="T22" fmla="*/ 39221 w 46"/>
              <a:gd name="T23" fmla="*/ 28693 h 47"/>
              <a:gd name="T24" fmla="*/ 64180 w 46"/>
              <a:gd name="T25" fmla="*/ 3587 h 47"/>
              <a:gd name="T26" fmla="*/ 49918 w 46"/>
              <a:gd name="T27" fmla="*/ 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7"/>
              <a:gd name="T44" fmla="*/ 46 w 46"/>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7">
                <a:moveTo>
                  <a:pt x="14" y="0"/>
                </a:moveTo>
                <a:cubicBezTo>
                  <a:pt x="5" y="4"/>
                  <a:pt x="0" y="13"/>
                  <a:pt x="0" y="22"/>
                </a:cubicBezTo>
                <a:cubicBezTo>
                  <a:pt x="0" y="36"/>
                  <a:pt x="11" y="47"/>
                  <a:pt x="25" y="47"/>
                </a:cubicBezTo>
                <a:cubicBezTo>
                  <a:pt x="34" y="47"/>
                  <a:pt x="42" y="43"/>
                  <a:pt x="46" y="36"/>
                </a:cubicBezTo>
                <a:cubicBezTo>
                  <a:pt x="34" y="37"/>
                  <a:pt x="34" y="37"/>
                  <a:pt x="34" y="37"/>
                </a:cubicBezTo>
                <a:cubicBezTo>
                  <a:pt x="32" y="39"/>
                  <a:pt x="28" y="40"/>
                  <a:pt x="25" y="40"/>
                </a:cubicBezTo>
                <a:cubicBezTo>
                  <a:pt x="15" y="40"/>
                  <a:pt x="7" y="32"/>
                  <a:pt x="7" y="22"/>
                </a:cubicBezTo>
                <a:cubicBezTo>
                  <a:pt x="7" y="21"/>
                  <a:pt x="8" y="19"/>
                  <a:pt x="8" y="18"/>
                </a:cubicBezTo>
                <a:cubicBezTo>
                  <a:pt x="8" y="18"/>
                  <a:pt x="8" y="18"/>
                  <a:pt x="8" y="18"/>
                </a:cubicBezTo>
                <a:cubicBezTo>
                  <a:pt x="8" y="18"/>
                  <a:pt x="8" y="18"/>
                  <a:pt x="8" y="18"/>
                </a:cubicBezTo>
                <a:cubicBezTo>
                  <a:pt x="8" y="17"/>
                  <a:pt x="8" y="16"/>
                  <a:pt x="9" y="15"/>
                </a:cubicBezTo>
                <a:cubicBezTo>
                  <a:pt x="11" y="8"/>
                  <a:pt x="11" y="8"/>
                  <a:pt x="11" y="8"/>
                </a:cubicBezTo>
                <a:cubicBezTo>
                  <a:pt x="18" y="1"/>
                  <a:pt x="18" y="1"/>
                  <a:pt x="18" y="1"/>
                </a:cubicBezTo>
                <a:cubicBezTo>
                  <a:pt x="14" y="0"/>
                  <a:pt x="14" y="0"/>
                  <a:pt x="14" y="0"/>
                </a:cubicBezTo>
              </a:path>
            </a:pathLst>
          </a:custGeom>
          <a:solidFill>
            <a:srgbClr val="D1D3D4"/>
          </a:solidFill>
          <a:ln w="9525">
            <a:noFill/>
            <a:miter lim="800000"/>
          </a:ln>
        </p:spPr>
        <p:txBody>
          <a:bodyPr/>
          <a:lstStyle/>
          <a:p>
            <a:endParaRPr lang="zh-CN" altLang="en-US">
              <a:latin typeface="DengXian" panose="02010600030101010101" charset="-122"/>
              <a:ea typeface="DengXian" panose="02010600030101010101" charset="-122"/>
            </a:endParaRPr>
          </a:p>
        </p:txBody>
      </p:sp>
      <p:sp>
        <p:nvSpPr>
          <p:cNvPr id="10358" name="TextBox 161"/>
          <p:cNvSpPr txBox="1">
            <a:spLocks noChangeArrowheads="1"/>
          </p:cNvSpPr>
          <p:nvPr/>
        </p:nvSpPr>
        <p:spPr bwMode="auto">
          <a:xfrm flipH="1">
            <a:off x="8224838" y="5302250"/>
            <a:ext cx="3335337" cy="829945"/>
          </a:xfrm>
          <a:prstGeom prst="rect">
            <a:avLst/>
          </a:prstGeom>
          <a:noFill/>
          <a:ln w="9525">
            <a:noFill/>
            <a:miter lim="800000"/>
          </a:ln>
        </p:spPr>
        <p:txBody>
          <a:bodyPr>
            <a:spAutoFit/>
          </a:bodyPr>
          <a:lstStyle/>
          <a:p>
            <a:r>
              <a:rPr lang="zh-CN" altLang="en-US" sz="2400">
                <a:solidFill>
                  <a:srgbClr val="FFFFFF"/>
                </a:solidFill>
                <a:latin typeface="微软雅黑" panose="020B0503020204020204" charset="-122"/>
                <a:ea typeface="微软雅黑" panose="020B0503020204020204" charset="-122"/>
              </a:rPr>
              <a:t>抢险救灾等任务随报随批，5分钟内就能完成</a:t>
            </a:r>
            <a:endParaRPr lang="zh-CN" altLang="en-US" sz="2400">
              <a:solidFill>
                <a:srgbClr val="FFFFFF"/>
              </a:solidFill>
              <a:latin typeface="微软雅黑" panose="020B0503020204020204" charset="-122"/>
              <a:ea typeface="微软雅黑" panose="020B0503020204020204" charset="-122"/>
            </a:endParaRPr>
          </a:p>
        </p:txBody>
      </p:sp>
      <p:sp>
        <p:nvSpPr>
          <p:cNvPr id="10359" name="TextBox 159"/>
          <p:cNvSpPr txBox="1">
            <a:spLocks noChangeArrowheads="1"/>
          </p:cNvSpPr>
          <p:nvPr/>
        </p:nvSpPr>
        <p:spPr bwMode="auto">
          <a:xfrm flipH="1">
            <a:off x="7340600" y="3908425"/>
            <a:ext cx="2614613" cy="1198563"/>
          </a:xfrm>
          <a:prstGeom prst="rect">
            <a:avLst/>
          </a:prstGeom>
          <a:noFill/>
          <a:ln w="9525">
            <a:noFill/>
            <a:miter lim="800000"/>
          </a:ln>
        </p:spPr>
        <p:txBody>
          <a:bodyPr>
            <a:spAutoFit/>
          </a:bodyPr>
          <a:lstStyle/>
          <a:p>
            <a:r>
              <a:rPr lang="zh-CN" altLang="en-US" sz="2400">
                <a:solidFill>
                  <a:srgbClr val="FFFFFF"/>
                </a:solidFill>
                <a:latin typeface="微软雅黑" panose="020B0503020204020204" charset="-122"/>
                <a:ea typeface="微软雅黑" panose="020B0503020204020204" charset="-122"/>
              </a:rPr>
              <a:t>一般任务集中审批10分钟就能完成</a:t>
            </a:r>
            <a:endParaRPr lang="zh-CN" altLang="en-US" sz="2400">
              <a:solidFill>
                <a:srgbClr val="FFFFFF"/>
              </a:solidFill>
              <a:latin typeface="微软雅黑" panose="020B0503020204020204" charset="-122"/>
              <a:ea typeface="微软雅黑" panose="020B0503020204020204" charset="-122"/>
            </a:endParaRPr>
          </a:p>
        </p:txBody>
      </p:sp>
      <p:sp>
        <p:nvSpPr>
          <p:cNvPr id="10360" name="TextBox 157"/>
          <p:cNvSpPr txBox="1">
            <a:spLocks noChangeArrowheads="1"/>
          </p:cNvSpPr>
          <p:nvPr/>
        </p:nvSpPr>
        <p:spPr bwMode="auto">
          <a:xfrm flipH="1">
            <a:off x="3711575" y="3340100"/>
            <a:ext cx="3321050" cy="1198563"/>
          </a:xfrm>
          <a:prstGeom prst="rect">
            <a:avLst/>
          </a:prstGeom>
          <a:noFill/>
          <a:ln w="9525">
            <a:noFill/>
            <a:miter lim="800000"/>
          </a:ln>
        </p:spPr>
        <p:txBody>
          <a:bodyPr>
            <a:spAutoFit/>
          </a:bodyPr>
          <a:lstStyle/>
          <a:p>
            <a:r>
              <a:rPr lang="zh-CN" altLang="en-US" sz="2400">
                <a:solidFill>
                  <a:srgbClr val="FFFFFF"/>
                </a:solidFill>
                <a:latin typeface="微软雅黑" panose="020B0503020204020204" charset="-122"/>
                <a:ea typeface="微软雅黑" panose="020B0503020204020204" charset="-122"/>
              </a:rPr>
              <a:t>个人和企业飞行计划由服务站统一受理，军方网上审批</a:t>
            </a:r>
            <a:endParaRPr lang="zh-CN" altLang="en-US" sz="2400">
              <a:solidFill>
                <a:srgbClr val="FFFFFF"/>
              </a:solidFill>
              <a:latin typeface="微软雅黑" panose="020B0503020204020204" charset="-122"/>
              <a:ea typeface="微软雅黑" panose="020B0503020204020204" charset="-122"/>
            </a:endParaRPr>
          </a:p>
        </p:txBody>
      </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5826443" y="1921828"/>
            <a:ext cx="2493962" cy="646112"/>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一一优服务</a:t>
            </a:r>
            <a:endParaRPr kumimoji="1" lang="zh-CN" altLang="en-US" sz="3600" b="1">
              <a:latin typeface="华文细黑" panose="02010600040101010101" pitchFamily="2" charset="-122"/>
              <a:ea typeface="华文细黑" panose="020106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1272"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4" name="任意多边形 3"/>
          <p:cNvSpPr/>
          <p:nvPr/>
        </p:nvSpPr>
        <p:spPr bwMode="auto">
          <a:xfrm>
            <a:off x="3733800" y="2959100"/>
            <a:ext cx="6408738" cy="1136650"/>
          </a:xfrm>
          <a:custGeom>
            <a:avLst/>
            <a:gdLst>
              <a:gd name="connsiteX0" fmla="*/ 0 w 6408737"/>
              <a:gd name="connsiteY0" fmla="*/ 0 h 1135982"/>
              <a:gd name="connsiteX1" fmla="*/ 5976687 w 6408737"/>
              <a:gd name="connsiteY1" fmla="*/ 0 h 1135982"/>
              <a:gd name="connsiteX2" fmla="*/ 6408737 w 6408737"/>
              <a:gd name="connsiteY2" fmla="*/ 431800 h 1135982"/>
              <a:gd name="connsiteX3" fmla="*/ 5976687 w 6408737"/>
              <a:gd name="connsiteY3" fmla="*/ 863600 h 1135982"/>
              <a:gd name="connsiteX4" fmla="*/ 784165 w 6408737"/>
              <a:gd name="connsiteY4" fmla="*/ 863600 h 1135982"/>
              <a:gd name="connsiteX5" fmla="*/ 626183 w 6408737"/>
              <a:gd name="connsiteY5" fmla="*/ 1135982 h 1135982"/>
              <a:gd name="connsiteX6" fmla="*/ 468202 w 6408737"/>
              <a:gd name="connsiteY6" fmla="*/ 863600 h 1135982"/>
              <a:gd name="connsiteX7" fmla="*/ 0 w 6408737"/>
              <a:gd name="connsiteY7" fmla="*/ 863600 h 1135982"/>
              <a:gd name="connsiteX8" fmla="*/ 0 w 6408737"/>
              <a:gd name="connsiteY8" fmla="*/ 703958 h 1135982"/>
              <a:gd name="connsiteX9" fmla="*/ 211154 w 6408737"/>
              <a:gd name="connsiteY9" fmla="*/ 431800 h 1135982"/>
              <a:gd name="connsiteX10" fmla="*/ 0 w 6408737"/>
              <a:gd name="connsiteY10" fmla="*/ 159642 h 113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8737" h="1135982">
                <a:moveTo>
                  <a:pt x="0" y="0"/>
                </a:moveTo>
                <a:lnTo>
                  <a:pt x="5976687" y="0"/>
                </a:lnTo>
                <a:lnTo>
                  <a:pt x="6408737" y="431800"/>
                </a:lnTo>
                <a:lnTo>
                  <a:pt x="5976687" y="863600"/>
                </a:lnTo>
                <a:lnTo>
                  <a:pt x="784165" y="863600"/>
                </a:lnTo>
                <a:lnTo>
                  <a:pt x="626183" y="1135982"/>
                </a:lnTo>
                <a:lnTo>
                  <a:pt x="468202" y="863600"/>
                </a:lnTo>
                <a:lnTo>
                  <a:pt x="0" y="863600"/>
                </a:lnTo>
                <a:lnTo>
                  <a:pt x="0" y="703958"/>
                </a:lnTo>
                <a:cubicBezTo>
                  <a:pt x="121616" y="673311"/>
                  <a:pt x="211154" y="563006"/>
                  <a:pt x="211154" y="431800"/>
                </a:cubicBezTo>
                <a:cubicBezTo>
                  <a:pt x="211154" y="300594"/>
                  <a:pt x="121616" y="190289"/>
                  <a:pt x="0" y="159642"/>
                </a:cubicBezTo>
                <a:close/>
              </a:path>
            </a:pathLst>
          </a:custGeom>
          <a:solidFill>
            <a:schemeClr val="bg1"/>
          </a:solidFill>
          <a:ln w="3175" cap="flat" cmpd="sng" algn="ctr">
            <a:solidFill>
              <a:schemeClr val="accent1"/>
            </a:solidFill>
            <a:prstDash val="solid"/>
          </a:ln>
          <a:effectLst/>
        </p:spPr>
        <p:txBody>
          <a:bodyPr lIns="450000" anchor="ctr"/>
          <a:lstStyle/>
          <a:p>
            <a:pPr fontAlgn="auto">
              <a:lnSpc>
                <a:spcPct val="120000"/>
              </a:lnSpc>
              <a:spcBef>
                <a:spcPts val="0"/>
              </a:spcBef>
              <a:spcAft>
                <a:spcPts val="0"/>
              </a:spcAft>
              <a:defRPr/>
            </a:pPr>
            <a:endParaRPr lang="zh-CN" altLang="en-US" sz="1200" kern="0" dirty="0">
              <a:solidFill>
                <a:srgbClr val="4D4D4D"/>
              </a:solidFill>
              <a:latin typeface="微软雅黑" panose="020B0503020204020204" charset="-122"/>
              <a:ea typeface="微软雅黑" panose="020B0503020204020204" charset="-122"/>
            </a:endParaRPr>
          </a:p>
        </p:txBody>
      </p:sp>
      <p:sp>
        <p:nvSpPr>
          <p:cNvPr id="10" name="椭圆 9"/>
          <p:cNvSpPr/>
          <p:nvPr/>
        </p:nvSpPr>
        <p:spPr bwMode="auto">
          <a:xfrm>
            <a:off x="3430588" y="3159125"/>
            <a:ext cx="463550" cy="463550"/>
          </a:xfrm>
          <a:prstGeom prst="ellipse">
            <a:avLst/>
          </a:prstGeom>
          <a:solidFill>
            <a:schemeClr val="accent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12" name="任意多边形 11"/>
          <p:cNvSpPr/>
          <p:nvPr/>
        </p:nvSpPr>
        <p:spPr bwMode="auto">
          <a:xfrm>
            <a:off x="4357688" y="4108450"/>
            <a:ext cx="6408737" cy="1136650"/>
          </a:xfrm>
          <a:custGeom>
            <a:avLst/>
            <a:gdLst>
              <a:gd name="connsiteX0" fmla="*/ 0 w 6408738"/>
              <a:gd name="connsiteY0" fmla="*/ 0 h 1136650"/>
              <a:gd name="connsiteX1" fmla="*/ 5976688 w 6408738"/>
              <a:gd name="connsiteY1" fmla="*/ 0 h 1136650"/>
              <a:gd name="connsiteX2" fmla="*/ 6408738 w 6408738"/>
              <a:gd name="connsiteY2" fmla="*/ 431800 h 1136650"/>
              <a:gd name="connsiteX3" fmla="*/ 5976688 w 6408738"/>
              <a:gd name="connsiteY3" fmla="*/ 863600 h 1136650"/>
              <a:gd name="connsiteX4" fmla="*/ 804482 w 6408738"/>
              <a:gd name="connsiteY4" fmla="*/ 863600 h 1136650"/>
              <a:gd name="connsiteX5" fmla="*/ 646113 w 6408738"/>
              <a:gd name="connsiteY5" fmla="*/ 1136650 h 1136650"/>
              <a:gd name="connsiteX6" fmla="*/ 487744 w 6408738"/>
              <a:gd name="connsiteY6" fmla="*/ 863600 h 1136650"/>
              <a:gd name="connsiteX7" fmla="*/ 0 w 6408738"/>
              <a:gd name="connsiteY7" fmla="*/ 863600 h 1136650"/>
              <a:gd name="connsiteX8" fmla="*/ 0 w 6408738"/>
              <a:gd name="connsiteY8" fmla="*/ 709062 h 1136650"/>
              <a:gd name="connsiteX9" fmla="*/ 231776 w 6408738"/>
              <a:gd name="connsiteY9" fmla="*/ 431800 h 1136650"/>
              <a:gd name="connsiteX10" fmla="*/ 0 w 6408738"/>
              <a:gd name="connsiteY10" fmla="*/ 154538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8738" h="1136650">
                <a:moveTo>
                  <a:pt x="0" y="0"/>
                </a:moveTo>
                <a:lnTo>
                  <a:pt x="5976688" y="0"/>
                </a:lnTo>
                <a:lnTo>
                  <a:pt x="6408738" y="431800"/>
                </a:lnTo>
                <a:lnTo>
                  <a:pt x="5976688" y="863600"/>
                </a:lnTo>
                <a:lnTo>
                  <a:pt x="804482" y="863600"/>
                </a:lnTo>
                <a:lnTo>
                  <a:pt x="646113" y="1136650"/>
                </a:lnTo>
                <a:lnTo>
                  <a:pt x="487744" y="863600"/>
                </a:lnTo>
                <a:lnTo>
                  <a:pt x="0" y="863600"/>
                </a:lnTo>
                <a:lnTo>
                  <a:pt x="0" y="709062"/>
                </a:lnTo>
                <a:cubicBezTo>
                  <a:pt x="131867" y="685672"/>
                  <a:pt x="231776" y="570397"/>
                  <a:pt x="231776" y="431800"/>
                </a:cubicBezTo>
                <a:cubicBezTo>
                  <a:pt x="231776" y="293204"/>
                  <a:pt x="131867" y="177928"/>
                  <a:pt x="0" y="154538"/>
                </a:cubicBezTo>
                <a:close/>
              </a:path>
            </a:pathLst>
          </a:custGeom>
          <a:solidFill>
            <a:schemeClr val="bg1"/>
          </a:solidFill>
          <a:ln w="3175" cap="flat" cmpd="sng" algn="ctr">
            <a:solidFill>
              <a:schemeClr val="accent1"/>
            </a:solidFill>
            <a:prstDash val="solid"/>
          </a:ln>
          <a:effectLst/>
        </p:spPr>
        <p:txBody>
          <a:bodyPr lIns="450000" anchor="ctr"/>
          <a:lstStyle/>
          <a:p>
            <a:pPr fontAlgn="auto">
              <a:lnSpc>
                <a:spcPct val="120000"/>
              </a:lnSpc>
              <a:spcBef>
                <a:spcPts val="0"/>
              </a:spcBef>
              <a:spcAft>
                <a:spcPts val="0"/>
              </a:spcAft>
              <a:defRPr/>
            </a:pPr>
            <a:endParaRPr lang="zh-CN" altLang="en-US" sz="1200" kern="0" dirty="0">
              <a:solidFill>
                <a:srgbClr val="4D4D4D"/>
              </a:solidFill>
              <a:latin typeface="微软雅黑" panose="020B0503020204020204" charset="-122"/>
              <a:ea typeface="微软雅黑" panose="020B0503020204020204" charset="-122"/>
            </a:endParaRPr>
          </a:p>
        </p:txBody>
      </p:sp>
      <p:sp>
        <p:nvSpPr>
          <p:cNvPr id="13" name="椭圆 12"/>
          <p:cNvSpPr/>
          <p:nvPr/>
        </p:nvSpPr>
        <p:spPr bwMode="auto">
          <a:xfrm>
            <a:off x="4075113" y="4308475"/>
            <a:ext cx="463550" cy="463550"/>
          </a:xfrm>
          <a:prstGeom prst="ellipse">
            <a:avLst/>
          </a:prstGeom>
          <a:solidFill>
            <a:schemeClr val="accent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sp>
        <p:nvSpPr>
          <p:cNvPr id="14" name="五边形 6"/>
          <p:cNvSpPr/>
          <p:nvPr/>
        </p:nvSpPr>
        <p:spPr bwMode="auto">
          <a:xfrm>
            <a:off x="5003800" y="5257800"/>
            <a:ext cx="6408738" cy="863600"/>
          </a:xfrm>
          <a:custGeom>
            <a:avLst/>
            <a:gdLst/>
            <a:ahLst/>
            <a:cxnLst/>
            <a:rect l="l" t="t" r="r" b="b"/>
            <a:pathLst>
              <a:path w="6408712" h="864096">
                <a:moveTo>
                  <a:pt x="0" y="0"/>
                </a:moveTo>
                <a:lnTo>
                  <a:pt x="5976664" y="0"/>
                </a:lnTo>
                <a:lnTo>
                  <a:pt x="6408712" y="432048"/>
                </a:lnTo>
                <a:lnTo>
                  <a:pt x="5976664" y="864096"/>
                </a:lnTo>
                <a:lnTo>
                  <a:pt x="0" y="864096"/>
                </a:lnTo>
                <a:lnTo>
                  <a:pt x="0" y="709469"/>
                </a:lnTo>
                <a:cubicBezTo>
                  <a:pt x="131866" y="686066"/>
                  <a:pt x="231775" y="570724"/>
                  <a:pt x="231775" y="432048"/>
                </a:cubicBezTo>
                <a:cubicBezTo>
                  <a:pt x="231775" y="293372"/>
                  <a:pt x="131866" y="178030"/>
                  <a:pt x="0" y="154628"/>
                </a:cubicBezTo>
                <a:close/>
              </a:path>
            </a:pathLst>
          </a:custGeom>
          <a:solidFill>
            <a:schemeClr val="bg1"/>
          </a:solidFill>
          <a:ln w="3175" cap="flat" cmpd="sng" algn="ctr">
            <a:solidFill>
              <a:schemeClr val="accent1"/>
            </a:solidFill>
            <a:prstDash val="solid"/>
          </a:ln>
          <a:effectLst/>
        </p:spPr>
        <p:txBody>
          <a:bodyPr lIns="450000" anchor="ctr"/>
          <a:lstStyle/>
          <a:p>
            <a:pPr fontAlgn="auto">
              <a:lnSpc>
                <a:spcPct val="120000"/>
              </a:lnSpc>
              <a:spcBef>
                <a:spcPts val="0"/>
              </a:spcBef>
              <a:spcAft>
                <a:spcPts val="0"/>
              </a:spcAft>
              <a:defRPr/>
            </a:pPr>
            <a:endParaRPr lang="zh-CN" altLang="en-US" sz="1200" kern="0" dirty="0">
              <a:solidFill>
                <a:srgbClr val="4D4D4D"/>
              </a:solidFill>
              <a:latin typeface="微软雅黑" panose="020B0503020204020204" charset="-122"/>
              <a:ea typeface="微软雅黑" panose="020B0503020204020204" charset="-122"/>
            </a:endParaRPr>
          </a:p>
        </p:txBody>
      </p:sp>
      <p:sp>
        <p:nvSpPr>
          <p:cNvPr id="27" name="椭圆 26"/>
          <p:cNvSpPr/>
          <p:nvPr/>
        </p:nvSpPr>
        <p:spPr bwMode="auto">
          <a:xfrm>
            <a:off x="4724400" y="5457825"/>
            <a:ext cx="463550" cy="463550"/>
          </a:xfrm>
          <a:prstGeom prst="ellipse">
            <a:avLst/>
          </a:prstGeom>
          <a:solidFill>
            <a:schemeClr val="accent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3</a:t>
            </a:r>
            <a:endParaRPr lang="zh-CN" altLang="en-US" dirty="0"/>
          </a:p>
        </p:txBody>
      </p:sp>
      <p:sp>
        <p:nvSpPr>
          <p:cNvPr id="29709" name="文本框 28"/>
          <p:cNvSpPr txBox="1">
            <a:spLocks noChangeArrowheads="1"/>
          </p:cNvSpPr>
          <p:nvPr/>
        </p:nvSpPr>
        <p:spPr bwMode="auto">
          <a:xfrm>
            <a:off x="4449763" y="2838450"/>
            <a:ext cx="4975225" cy="962025"/>
          </a:xfrm>
          <a:prstGeom prst="rect">
            <a:avLst/>
          </a:prstGeom>
          <a:noFill/>
          <a:ln w="9525">
            <a:noFill/>
            <a:miter lim="800000"/>
          </a:ln>
        </p:spPr>
        <p:txBody>
          <a:bodyPr>
            <a:spAutoFit/>
          </a:bodyPr>
          <a:lstStyle/>
          <a:p>
            <a:pPr algn="just">
              <a:lnSpc>
                <a:spcPct val="150000"/>
              </a:lnSpc>
              <a:spcAft>
                <a:spcPts val="600"/>
              </a:spcAft>
            </a:pPr>
            <a:r>
              <a:rPr lang="zh-CN" altLang="en-US" sz="2000">
                <a:latin typeface="微软雅黑" panose="020B0503020204020204" charset="-122"/>
                <a:ea typeface="微软雅黑" panose="020B0503020204020204" charset="-122"/>
              </a:rPr>
              <a:t>设立多个通航飞行人员体检站，体检合格证就近办理、一站服务。</a:t>
            </a:r>
            <a:endParaRPr lang="zh-CN" altLang="en-US" sz="2000">
              <a:latin typeface="微软雅黑" panose="020B0503020204020204" charset="-122"/>
              <a:ea typeface="微软雅黑" panose="020B0503020204020204" charset="-122"/>
            </a:endParaRPr>
          </a:p>
        </p:txBody>
      </p:sp>
      <p:sp>
        <p:nvSpPr>
          <p:cNvPr id="29710" name="文本框 29"/>
          <p:cNvSpPr txBox="1">
            <a:spLocks noChangeArrowheads="1"/>
          </p:cNvSpPr>
          <p:nvPr/>
        </p:nvSpPr>
        <p:spPr bwMode="auto">
          <a:xfrm>
            <a:off x="5073650" y="3984625"/>
            <a:ext cx="4975225" cy="962025"/>
          </a:xfrm>
          <a:prstGeom prst="rect">
            <a:avLst/>
          </a:prstGeom>
          <a:noFill/>
          <a:ln w="9525">
            <a:noFill/>
            <a:miter lim="800000"/>
          </a:ln>
        </p:spPr>
        <p:txBody>
          <a:bodyPr>
            <a:spAutoFit/>
          </a:bodyPr>
          <a:lstStyle/>
          <a:p>
            <a:pPr algn="just">
              <a:lnSpc>
                <a:spcPct val="150000"/>
              </a:lnSpc>
              <a:spcAft>
                <a:spcPts val="600"/>
              </a:spcAft>
            </a:pPr>
            <a:r>
              <a:rPr lang="zh-CN" altLang="en-US" sz="2000">
                <a:latin typeface="微软雅黑" panose="020B0503020204020204" charset="-122"/>
                <a:ea typeface="微软雅黑" panose="020B0503020204020204" charset="-122"/>
              </a:rPr>
              <a:t>为通航企业试装通航飞行数据记录仪（该设备兼备QAR、FDR、和CVR的功能）。</a:t>
            </a:r>
            <a:endParaRPr lang="zh-CN" altLang="en-US" sz="2000">
              <a:latin typeface="微软雅黑" panose="020B0503020204020204" charset="-122"/>
              <a:ea typeface="微软雅黑" panose="020B0503020204020204" charset="-122"/>
            </a:endParaRPr>
          </a:p>
        </p:txBody>
      </p:sp>
      <p:sp>
        <p:nvSpPr>
          <p:cNvPr id="29711" name="文本框 30"/>
          <p:cNvSpPr txBox="1">
            <a:spLocks noChangeArrowheads="1"/>
          </p:cNvSpPr>
          <p:nvPr/>
        </p:nvSpPr>
        <p:spPr bwMode="auto">
          <a:xfrm>
            <a:off x="5719763" y="5148263"/>
            <a:ext cx="4975225" cy="962025"/>
          </a:xfrm>
          <a:prstGeom prst="rect">
            <a:avLst/>
          </a:prstGeom>
          <a:noFill/>
          <a:ln w="9525">
            <a:noFill/>
            <a:miter lim="800000"/>
          </a:ln>
        </p:spPr>
        <p:txBody>
          <a:bodyPr>
            <a:spAutoFit/>
          </a:bodyPr>
          <a:lstStyle/>
          <a:p>
            <a:pPr algn="just">
              <a:lnSpc>
                <a:spcPct val="150000"/>
              </a:lnSpc>
              <a:spcAft>
                <a:spcPts val="600"/>
              </a:spcAft>
            </a:pPr>
            <a:r>
              <a:rPr lang="zh-CN" altLang="en-US" sz="2000">
                <a:latin typeface="微软雅黑" panose="020B0503020204020204" charset="-122"/>
                <a:ea typeface="微软雅黑" panose="020B0503020204020204" charset="-122"/>
              </a:rPr>
              <a:t>与高等院校合作培养通航复合型人才，解决通航人才短缺问题。</a:t>
            </a:r>
            <a:endParaRPr lang="zh-CN" altLang="en-US" sz="2000">
              <a:latin typeface="微软雅黑" panose="020B0503020204020204" charset="-122"/>
              <a:ea typeface="微软雅黑" panose="020B0503020204020204" charset="-122"/>
            </a:endParaRPr>
          </a:p>
        </p:txBody>
      </p:sp>
      <p:grpSp>
        <p:nvGrpSpPr>
          <p:cNvPr id="2" name="组合 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5"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5000"/>
                                  </p:stCondLst>
                                  <p:childTnLst>
                                    <p:set>
                                      <p:cBhvr>
                                        <p:cTn id="11" dur="500"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5000"/>
                                  </p:stCondLst>
                                  <p:childTnLst>
                                    <p:set>
                                      <p:cBhvr>
                                        <p:cTn id="14" dur="500"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5000"/>
                                  </p:stCondLst>
                                  <p:childTnLst>
                                    <p:set>
                                      <p:cBhvr>
                                        <p:cTn id="17" dur="500" fill="hold">
                                          <p:stCondLst>
                                            <p:cond delay="0"/>
                                          </p:stCondLst>
                                        </p:cTn>
                                        <p:tgtEl>
                                          <p:spTgt spid="29709"/>
                                        </p:tgtEl>
                                        <p:attrNameLst>
                                          <p:attrName>style.visibility</p:attrName>
                                        </p:attrNameLst>
                                      </p:cBhvr>
                                      <p:to>
                                        <p:strVal val="visible"/>
                                      </p:to>
                                    </p:set>
                                    <p:animEffect transition="in" filter="barn(inVertical)">
                                      <p:cBhvr>
                                        <p:cTn id="18" dur="500"/>
                                        <p:tgtEl>
                                          <p:spTgt spid="29709"/>
                                        </p:tgtEl>
                                      </p:cBhvr>
                                    </p:animEffect>
                                  </p:childTnLst>
                                </p:cTn>
                              </p:par>
                            </p:childTnLst>
                          </p:cTn>
                        </p:par>
                        <p:par>
                          <p:cTn id="19" fill="hold">
                            <p:stCondLst>
                              <p:cond delay="6000"/>
                            </p:stCondLst>
                            <p:childTnLst>
                              <p:par>
                                <p:cTn id="20" presetID="16" presetClass="entr" presetSubtype="21" fill="hold" grpId="0" nodeType="afterEffect">
                                  <p:stCondLst>
                                    <p:cond delay="5000"/>
                                  </p:stCondLst>
                                  <p:childTnLst>
                                    <p:set>
                                      <p:cBhvr>
                                        <p:cTn id="21" dur="500"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5000"/>
                                  </p:stCondLst>
                                  <p:childTnLst>
                                    <p:set>
                                      <p:cBhvr>
                                        <p:cTn id="24" dur="500"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5000"/>
                                  </p:stCondLst>
                                  <p:childTnLst>
                                    <p:set>
                                      <p:cBhvr>
                                        <p:cTn id="27" dur="500" fill="hold">
                                          <p:stCondLst>
                                            <p:cond delay="0"/>
                                          </p:stCondLst>
                                        </p:cTn>
                                        <p:tgtEl>
                                          <p:spTgt spid="29710"/>
                                        </p:tgtEl>
                                        <p:attrNameLst>
                                          <p:attrName>style.visibility</p:attrName>
                                        </p:attrNameLst>
                                      </p:cBhvr>
                                      <p:to>
                                        <p:strVal val="visible"/>
                                      </p:to>
                                    </p:set>
                                    <p:animEffect transition="in" filter="barn(inVertical)">
                                      <p:cBhvr>
                                        <p:cTn id="28" dur="500"/>
                                        <p:tgtEl>
                                          <p:spTgt spid="29710"/>
                                        </p:tgtEl>
                                      </p:cBhvr>
                                    </p:animEffect>
                                  </p:childTnLst>
                                </p:cTn>
                              </p:par>
                            </p:childTnLst>
                          </p:cTn>
                        </p:par>
                        <p:par>
                          <p:cTn id="29" fill="hold">
                            <p:stCondLst>
                              <p:cond delay="11500"/>
                            </p:stCondLst>
                            <p:childTnLst>
                              <p:par>
                                <p:cTn id="30" presetID="16" presetClass="entr" presetSubtype="21" fill="hold" grpId="0" nodeType="afterEffect">
                                  <p:stCondLst>
                                    <p:cond delay="5000"/>
                                  </p:stCondLst>
                                  <p:childTnLst>
                                    <p:set>
                                      <p:cBhvr>
                                        <p:cTn id="31" dur="500"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5000"/>
                                  </p:stCondLst>
                                  <p:childTnLst>
                                    <p:set>
                                      <p:cBhvr>
                                        <p:cTn id="34" dur="500"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grpId="0" nodeType="withEffect">
                                  <p:stCondLst>
                                    <p:cond delay="5000"/>
                                  </p:stCondLst>
                                  <p:childTnLst>
                                    <p:set>
                                      <p:cBhvr>
                                        <p:cTn id="37" dur="500" fill="hold">
                                          <p:stCondLst>
                                            <p:cond delay="0"/>
                                          </p:stCondLst>
                                        </p:cTn>
                                        <p:tgtEl>
                                          <p:spTgt spid="29711"/>
                                        </p:tgtEl>
                                        <p:attrNameLst>
                                          <p:attrName>style.visibility</p:attrName>
                                        </p:attrNameLst>
                                      </p:cBhvr>
                                      <p:to>
                                        <p:strVal val="visible"/>
                                      </p:to>
                                    </p:set>
                                    <p:animEffect transition="in" filter="barn(inVertical)">
                                      <p:cBhvr>
                                        <p:cTn id="38" dur="5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bldLvl="0" animBg="1"/>
      <p:bldP spid="10" grpId="0" animBg="1"/>
      <p:bldP spid="12" grpId="0" bldLvl="0" animBg="1"/>
      <p:bldP spid="13" grpId="0" animBg="1"/>
      <p:bldP spid="14" grpId="0" bldLvl="0" animBg="1"/>
      <p:bldP spid="27" grpId="0" animBg="1"/>
      <p:bldP spid="29709" grpId="0"/>
      <p:bldP spid="29710" grpId="0"/>
      <p:bldP spid="297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文本框 7"/>
          <p:cNvSpPr txBox="1">
            <a:spLocks noChangeArrowheads="1"/>
          </p:cNvSpPr>
          <p:nvPr/>
        </p:nvSpPr>
        <p:spPr bwMode="auto">
          <a:xfrm>
            <a:off x="4473575" y="1039813"/>
            <a:ext cx="5313363" cy="706437"/>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改革试点所取得的成效</a:t>
            </a:r>
            <a:endParaRPr kumimoji="1" lang="zh-CN" sz="400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2295"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02</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38" name="组合 37"/>
          <p:cNvGrpSpPr/>
          <p:nvPr/>
        </p:nvGrpSpPr>
        <p:grpSpPr>
          <a:xfrm>
            <a:off x="4766310" y="1859280"/>
            <a:ext cx="5588000" cy="4449445"/>
            <a:chOff x="7506" y="2928"/>
            <a:chExt cx="8800" cy="7007"/>
          </a:xfrm>
        </p:grpSpPr>
        <p:sp>
          <p:nvSpPr>
            <p:cNvPr id="14" name="椭圆 13"/>
            <p:cNvSpPr/>
            <p:nvPr/>
          </p:nvSpPr>
          <p:spPr>
            <a:xfrm>
              <a:off x="7760" y="5246"/>
              <a:ext cx="2605" cy="260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
            <p:cNvSpPr/>
            <p:nvPr/>
          </p:nvSpPr>
          <p:spPr>
            <a:xfrm>
              <a:off x="13117" y="2928"/>
              <a:ext cx="1831" cy="1831"/>
            </a:xfrm>
            <a:prstGeom prst="ellipse">
              <a:avLst/>
            </a:prstGeom>
            <a:solidFill>
              <a:schemeClr val="tx1">
                <a:lumMod val="75000"/>
                <a:lumOff val="25000"/>
                <a:alpha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0" b="1" dirty="0">
                <a:solidFill>
                  <a:srgbClr val="C71C1C"/>
                </a:solidFill>
                <a:latin typeface="+mn-ea"/>
              </a:endParaRPr>
            </a:p>
          </p:txBody>
        </p:sp>
        <p:sp>
          <p:nvSpPr>
            <p:cNvPr id="18" name="圆"/>
            <p:cNvSpPr/>
            <p:nvPr/>
          </p:nvSpPr>
          <p:spPr>
            <a:xfrm>
              <a:off x="14476" y="5635"/>
              <a:ext cx="1831" cy="1831"/>
            </a:xfrm>
            <a:prstGeom prst="ellipse">
              <a:avLst/>
            </a:prstGeom>
            <a:solidFill>
              <a:schemeClr val="tx1">
                <a:lumMod val="75000"/>
                <a:lumOff val="25000"/>
                <a:alpha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0" b="1" dirty="0">
                <a:solidFill>
                  <a:srgbClr val="C71C1C"/>
                </a:solidFill>
                <a:latin typeface="+mn-ea"/>
              </a:endParaRPr>
            </a:p>
          </p:txBody>
        </p:sp>
        <p:sp>
          <p:nvSpPr>
            <p:cNvPr id="20" name="圆"/>
            <p:cNvSpPr/>
            <p:nvPr/>
          </p:nvSpPr>
          <p:spPr>
            <a:xfrm>
              <a:off x="13120" y="8105"/>
              <a:ext cx="1831" cy="1831"/>
            </a:xfrm>
            <a:prstGeom prst="ellipse">
              <a:avLst/>
            </a:prstGeom>
            <a:solidFill>
              <a:schemeClr val="tx1">
                <a:lumMod val="75000"/>
                <a:lumOff val="25000"/>
                <a:alpha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0" b="1" dirty="0">
                <a:solidFill>
                  <a:srgbClr val="C71C1C"/>
                </a:solidFill>
                <a:latin typeface="+mn-ea"/>
              </a:endParaRPr>
            </a:p>
          </p:txBody>
        </p:sp>
        <p:cxnSp>
          <p:nvCxnSpPr>
            <p:cNvPr id="22" name="直接连接符"/>
            <p:cNvCxnSpPr/>
            <p:nvPr/>
          </p:nvCxnSpPr>
          <p:spPr>
            <a:xfrm flipH="1" flipV="1">
              <a:off x="10559" y="7440"/>
              <a:ext cx="2268" cy="1229"/>
            </a:xfrm>
            <a:prstGeom prst="line">
              <a:avLst/>
            </a:prstGeom>
            <a:ln w="9525">
              <a:solidFill>
                <a:schemeClr val="accent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直接连接符"/>
            <p:cNvCxnSpPr/>
            <p:nvPr/>
          </p:nvCxnSpPr>
          <p:spPr>
            <a:xfrm flipH="1">
              <a:off x="10559" y="4402"/>
              <a:ext cx="2268" cy="1229"/>
            </a:xfrm>
            <a:prstGeom prst="line">
              <a:avLst/>
            </a:prstGeom>
            <a:ln w="9525">
              <a:solidFill>
                <a:schemeClr val="accent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直接连接符"/>
            <p:cNvCxnSpPr/>
            <p:nvPr/>
          </p:nvCxnSpPr>
          <p:spPr>
            <a:xfrm>
              <a:off x="10642" y="6536"/>
              <a:ext cx="3402" cy="0"/>
            </a:xfrm>
            <a:prstGeom prst="line">
              <a:avLst/>
            </a:prstGeom>
            <a:ln w="9525">
              <a:solidFill>
                <a:schemeClr val="accent1">
                  <a:lumMod val="7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文本"/>
            <p:cNvSpPr/>
            <p:nvPr/>
          </p:nvSpPr>
          <p:spPr>
            <a:xfrm>
              <a:off x="8513" y="5912"/>
              <a:ext cx="1824" cy="1258"/>
            </a:xfrm>
            <a:prstGeom prst="rect">
              <a:avLst/>
            </a:prstGeom>
          </p:spPr>
          <p:txBody>
            <a:bodyPr wrap="square" anchor="ctr">
              <a:spAutoFit/>
            </a:bodyPr>
            <a:p>
              <a:pPr algn="ctr"/>
              <a:r>
                <a:rPr lang="zh-CN" altLang="en-US" sz="2300" spc="250" dirty="0" smtClean="0">
                  <a:solidFill>
                    <a:schemeClr val="bg1"/>
                  </a:solidFill>
                  <a:latin typeface="微软雅黑" panose="020B0503020204020204" charset="-122"/>
                  <a:ea typeface="微软雅黑" panose="020B0503020204020204" charset="-122"/>
                </a:rPr>
                <a:t>偏离</a:t>
              </a:r>
              <a:endParaRPr lang="zh-CN" altLang="en-US" sz="2300" spc="250" dirty="0" smtClean="0">
                <a:solidFill>
                  <a:schemeClr val="bg1"/>
                </a:solidFill>
                <a:latin typeface="微软雅黑" panose="020B0503020204020204" charset="-122"/>
                <a:ea typeface="微软雅黑" panose="020B0503020204020204" charset="-122"/>
              </a:endParaRPr>
            </a:p>
            <a:p>
              <a:pPr algn="ctr"/>
              <a:r>
                <a:rPr lang="zh-CN" altLang="en-US" sz="2300" spc="250" dirty="0" smtClean="0">
                  <a:solidFill>
                    <a:schemeClr val="bg1"/>
                  </a:solidFill>
                  <a:latin typeface="微软雅黑" panose="020B0503020204020204" charset="-122"/>
                  <a:ea typeface="微软雅黑" panose="020B0503020204020204" charset="-122"/>
                </a:rPr>
                <a:t>突破</a:t>
              </a:r>
              <a:endParaRPr lang="zh-CN" altLang="en-US" sz="2300" spc="250" dirty="0" smtClean="0">
                <a:solidFill>
                  <a:schemeClr val="bg1"/>
                </a:solidFill>
                <a:latin typeface="微软雅黑" panose="020B0503020204020204" charset="-122"/>
                <a:ea typeface="微软雅黑" panose="020B0503020204020204" charset="-122"/>
              </a:endParaRPr>
            </a:p>
          </p:txBody>
        </p:sp>
        <p:sp>
          <p:nvSpPr>
            <p:cNvPr id="25" name="圆环"/>
            <p:cNvSpPr>
              <a:spLocks noChangeArrowheads="1"/>
            </p:cNvSpPr>
            <p:nvPr/>
          </p:nvSpPr>
          <p:spPr bwMode="auto">
            <a:xfrm>
              <a:off x="7506" y="4992"/>
              <a:ext cx="3118" cy="3118"/>
            </a:xfrm>
            <a:prstGeom prst="ellipse">
              <a:avLst/>
            </a:prstGeom>
            <a:noFill/>
            <a:ln>
              <a:solidFill>
                <a:schemeClr val="accent1">
                  <a:lumMod val="75000"/>
                </a:schemeClr>
              </a:solidFill>
              <a:prstDash val="dash"/>
            </a:ln>
          </p:spPr>
          <p:txBody>
            <a:bodyPr vert="horz" wrap="square" lIns="91404" tIns="45702" rIns="91404" bIns="45702" numCol="1" anchor="t" anchorCtr="0" compatLnSpc="1"/>
            <a:p>
              <a:pPr fontAlgn="base">
                <a:spcBef>
                  <a:spcPct val="0"/>
                </a:spcBef>
                <a:spcAft>
                  <a:spcPct val="0"/>
                </a:spcAft>
                <a:buFont typeface="Arial" panose="020B0604020202020204" pitchFamily="34" charset="0"/>
                <a:buNone/>
              </a:pPr>
              <a:endParaRPr lang="zh-CN" altLang="en-US" sz="1800" dirty="0">
                <a:solidFill>
                  <a:srgbClr val="C4261D"/>
                </a:solidFill>
                <a:latin typeface="+mn-ea"/>
              </a:endParaRPr>
            </a:p>
          </p:txBody>
        </p:sp>
        <p:sp>
          <p:nvSpPr>
            <p:cNvPr id="26" name="文本"/>
            <p:cNvSpPr/>
            <p:nvPr/>
          </p:nvSpPr>
          <p:spPr>
            <a:xfrm>
              <a:off x="13013" y="3336"/>
              <a:ext cx="2040" cy="1016"/>
            </a:xfrm>
            <a:prstGeom prst="rect">
              <a:avLst/>
            </a:prstGeom>
          </p:spPr>
          <p:txBody>
            <a:bodyPr wrap="none" anchor="ctr">
              <a:spAutoFit/>
            </a:bodyPr>
            <a:p>
              <a:pPr algn="ctr"/>
              <a:r>
                <a:rPr lang="zh-CN" altLang="en-US" spc="250" dirty="0" smtClean="0">
                  <a:solidFill>
                    <a:schemeClr val="bg1"/>
                  </a:solidFill>
                  <a:latin typeface="微软雅黑" panose="020B0503020204020204" charset="-122"/>
                  <a:ea typeface="微软雅黑" panose="020B0503020204020204" charset="-122"/>
                  <a:cs typeface="微软雅黑" panose="020B0503020204020204" charset="-122"/>
                </a:rPr>
                <a:t>4部规章</a:t>
              </a:r>
              <a:endParaRPr lang="zh-CN" altLang="en-US" spc="25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pc="250" dirty="0" smtClean="0">
                  <a:solidFill>
                    <a:schemeClr val="bg1"/>
                  </a:solidFill>
                  <a:latin typeface="微软雅黑" panose="020B0503020204020204" charset="-122"/>
                  <a:ea typeface="微软雅黑" panose="020B0503020204020204" charset="-122"/>
                  <a:cs typeface="微软雅黑" panose="020B0503020204020204" charset="-122"/>
                </a:rPr>
                <a:t>26个</a:t>
              </a:r>
              <a:r>
                <a:rPr lang="zh-CN" altLang="en-US" spc="250" dirty="0" smtClean="0">
                  <a:solidFill>
                    <a:schemeClr val="bg1"/>
                  </a:solidFill>
                  <a:latin typeface="微软雅黑" panose="020B0503020204020204" charset="-122"/>
                  <a:ea typeface="微软雅黑" panose="020B0503020204020204" charset="-122"/>
                  <a:cs typeface="微软雅黑" panose="020B0503020204020204" charset="-122"/>
                  <a:sym typeface="+mn-ea"/>
                </a:rPr>
                <a:t>条款</a:t>
              </a:r>
              <a:endParaRPr lang="zh-CN" altLang="en-US" spc="250"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7" name="文本"/>
            <p:cNvSpPr/>
            <p:nvPr/>
          </p:nvSpPr>
          <p:spPr>
            <a:xfrm>
              <a:off x="14502" y="5825"/>
              <a:ext cx="1779" cy="1452"/>
            </a:xfrm>
            <a:prstGeom prst="rect">
              <a:avLst/>
            </a:prstGeom>
          </p:spPr>
          <p:txBody>
            <a:bodyPr wrap="none" anchor="ctr">
              <a:spAutoFit/>
            </a:bodyPr>
            <a:p>
              <a:pPr algn="ctr"/>
              <a:r>
                <a:rPr lang="en-US" altLang="zh-CN" sz="1800" spc="250"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rPr>
                <a:t>个规范</a:t>
              </a:r>
              <a:endPar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rPr>
                <a:t>性文件</a:t>
              </a:r>
              <a:endPar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1800" spc="250" dirty="0" smtClean="0">
                  <a:solidFill>
                    <a:schemeClr val="bg1"/>
                  </a:solidFill>
                  <a:latin typeface="微软雅黑" panose="020B0503020204020204" charset="-122"/>
                  <a:ea typeface="微软雅黑" panose="020B0503020204020204" charset="-122"/>
                  <a:cs typeface="微软雅黑" panose="020B0503020204020204" charset="-122"/>
                </a:rPr>
                <a:t>4</a:t>
              </a:r>
              <a:r>
                <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rPr>
                <a:t>个条款</a:t>
              </a:r>
              <a:endPar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0" name="文本"/>
            <p:cNvSpPr/>
            <p:nvPr/>
          </p:nvSpPr>
          <p:spPr>
            <a:xfrm>
              <a:off x="13146" y="8513"/>
              <a:ext cx="1779" cy="1016"/>
            </a:xfrm>
            <a:prstGeom prst="rect">
              <a:avLst/>
            </a:prstGeom>
          </p:spPr>
          <p:txBody>
            <a:bodyPr wrap="none" anchor="ctr">
              <a:spAutoFit/>
            </a:bodyPr>
            <a:p>
              <a:pPr algn="ctr">
                <a:buClrTx/>
                <a:buSzTx/>
                <a:buFontTx/>
              </a:pPr>
              <a:r>
                <a:rPr lang="en-US" altLang="zh-CN" sz="1800" spc="250"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rPr>
                <a:t>项政策</a:t>
              </a:r>
              <a:endPar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a:buClrTx/>
                <a:buSzTx/>
                <a:buFontTx/>
              </a:pPr>
              <a:r>
                <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rPr>
                <a:t>性文件</a:t>
              </a:r>
              <a:endParaRPr lang="zh-CN" altLang="en-US" sz="1800" spc="250"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34" name="组合 33"/>
            <p:cNvGrpSpPr/>
            <p:nvPr/>
          </p:nvGrpSpPr>
          <p:grpSpPr>
            <a:xfrm>
              <a:off x="8186" y="6248"/>
              <a:ext cx="535" cy="532"/>
              <a:chOff x="5820" y="5954"/>
              <a:chExt cx="535" cy="532"/>
            </a:xfrm>
          </p:grpSpPr>
          <p:sp>
            <p:nvSpPr>
              <p:cNvPr id="31" name="Freeform 156"/>
              <p:cNvSpPr/>
              <p:nvPr/>
            </p:nvSpPr>
            <p:spPr>
              <a:xfrm>
                <a:off x="5820" y="6186"/>
                <a:ext cx="302" cy="300"/>
              </a:xfrm>
              <a:custGeom>
                <a:avLst/>
                <a:gdLst/>
                <a:ahLst/>
                <a:cxnLst>
                  <a:cxn ang="0">
                    <a:pos x="125266" y="0"/>
                  </a:cxn>
                  <a:cxn ang="0">
                    <a:pos x="0" y="134811"/>
                  </a:cxn>
                  <a:cxn ang="0">
                    <a:pos x="0" y="190883"/>
                  </a:cxn>
                  <a:cxn ang="0">
                    <a:pos x="79932" y="190883"/>
                  </a:cxn>
                  <a:cxn ang="0">
                    <a:pos x="79932" y="146741"/>
                  </a:cxn>
                  <a:cxn ang="0">
                    <a:pos x="125266" y="146741"/>
                  </a:cxn>
                  <a:cxn ang="0">
                    <a:pos x="192075" y="66809"/>
                  </a:cxn>
                </a:cxnLst>
                <a:pathLst>
                  <a:path w="161" h="160">
                    <a:moveTo>
                      <a:pt x="105" y="0"/>
                    </a:moveTo>
                    <a:lnTo>
                      <a:pt x="0" y="113"/>
                    </a:lnTo>
                    <a:lnTo>
                      <a:pt x="0" y="160"/>
                    </a:lnTo>
                    <a:lnTo>
                      <a:pt x="67" y="160"/>
                    </a:lnTo>
                    <a:lnTo>
                      <a:pt x="67" y="123"/>
                    </a:lnTo>
                    <a:lnTo>
                      <a:pt x="105" y="123"/>
                    </a:lnTo>
                    <a:lnTo>
                      <a:pt x="161" y="56"/>
                    </a:lnTo>
                  </a:path>
                </a:pathLst>
              </a:custGeom>
              <a:noFill/>
              <a:ln w="30163"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2" name="Freeform 157"/>
              <p:cNvSpPr/>
              <p:nvPr/>
            </p:nvSpPr>
            <p:spPr>
              <a:xfrm>
                <a:off x="6035" y="5954"/>
                <a:ext cx="320" cy="320"/>
              </a:xfrm>
              <a:custGeom>
                <a:avLst/>
                <a:gdLst/>
                <a:ahLst/>
                <a:cxnLst>
                  <a:cxn ang="0">
                    <a:pos x="0" y="101407"/>
                  </a:cxn>
                  <a:cxn ang="0">
                    <a:pos x="102003" y="0"/>
                  </a:cxn>
                  <a:cxn ang="0">
                    <a:pos x="204006" y="101407"/>
                  </a:cxn>
                  <a:cxn ang="0">
                    <a:pos x="102003" y="202813"/>
                  </a:cxn>
                </a:cxnLst>
                <a:pathLst>
                  <a:path w="72" h="72">
                    <a:moveTo>
                      <a:pt x="0" y="36"/>
                    </a:moveTo>
                    <a:cubicBezTo>
                      <a:pt x="0" y="16"/>
                      <a:pt x="16" y="0"/>
                      <a:pt x="36" y="0"/>
                    </a:cubicBezTo>
                    <a:cubicBezTo>
                      <a:pt x="56" y="0"/>
                      <a:pt x="72" y="16"/>
                      <a:pt x="72" y="36"/>
                    </a:cubicBezTo>
                    <a:cubicBezTo>
                      <a:pt x="72" y="56"/>
                      <a:pt x="56" y="72"/>
                      <a:pt x="36" y="72"/>
                    </a:cubicBezTo>
                  </a:path>
                </a:pathLst>
              </a:custGeom>
              <a:noFill/>
              <a:ln w="30163"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3" name="Oval 158"/>
              <p:cNvSpPr/>
              <p:nvPr/>
            </p:nvSpPr>
            <p:spPr>
              <a:xfrm>
                <a:off x="6142" y="6059"/>
                <a:ext cx="105" cy="107"/>
              </a:xfrm>
              <a:prstGeom prst="ellipse">
                <a:avLst/>
              </a:prstGeom>
              <a:noFill/>
              <a:ln w="30163" cap="flat" cmpd="sng">
                <a:solidFill>
                  <a:schemeClr val="bg1"/>
                </a:solidFill>
                <a:prstDash val="solid"/>
                <a:miter/>
                <a:headEnd type="none" w="med" len="med"/>
                <a:tailEnd type="none" w="med" len="med"/>
              </a:ln>
            </p:spPr>
            <p:txBody>
              <a:bodyPr/>
              <a:p>
                <a:pPr eaLnBrk="1" hangingPunct="1"/>
                <a:endParaRPr lang="zh-CN" altLang="en-US" dirty="0">
                  <a:solidFill>
                    <a:schemeClr val="bg1"/>
                  </a:solidFill>
                  <a:latin typeface="Calibri" panose="020F0502020204030204" pitchFamily="34" charset="0"/>
                </a:endParaRPr>
              </a:p>
            </p:txBody>
          </p:sp>
        </p:grpSp>
      </p:grpSp>
      <p:sp>
        <p:nvSpPr>
          <p:cNvPr id="36" name="云形标注 35"/>
          <p:cNvSpPr/>
          <p:nvPr/>
        </p:nvSpPr>
        <p:spPr>
          <a:xfrm>
            <a:off x="635000" y="4724400"/>
            <a:ext cx="3502660" cy="1652270"/>
          </a:xfrm>
          <a:prstGeom prst="cloudCallout">
            <a:avLst>
              <a:gd name="adj1" fmla="val 67548"/>
              <a:gd name="adj2" fmla="val -53996"/>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被民航局采纳16项，部分采纳6项。</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ppt_x"/>
                                          </p:val>
                                        </p:tav>
                                        <p:tav tm="100000">
                                          <p:val>
                                            <p:strVal val="#ppt_x"/>
                                          </p:val>
                                        </p:tav>
                                      </p:tavLst>
                                    </p:anim>
                                    <p:anim calcmode="lin" valueType="num">
                                      <p:cBhvr additive="base">
                                        <p:cTn id="1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文本框 7"/>
          <p:cNvSpPr txBox="1">
            <a:spLocks noChangeArrowheads="1"/>
          </p:cNvSpPr>
          <p:nvPr/>
        </p:nvSpPr>
        <p:spPr bwMode="auto">
          <a:xfrm>
            <a:off x="4473575" y="1039813"/>
            <a:ext cx="5313363" cy="706437"/>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改革试点所取得的成效</a:t>
            </a:r>
            <a:endParaRPr kumimoji="1" lang="zh-CN" sz="400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2295"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02</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925" y="2578100"/>
            <a:ext cx="860425" cy="860425"/>
          </a:xfrm>
          <a:prstGeom prst="rect">
            <a:avLst/>
          </a:prstGeom>
          <a:solidFill>
            <a:schemeClr val="accent1"/>
          </a:solidFill>
        </p:spPr>
      </p:pic>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925" y="3790950"/>
            <a:ext cx="860425" cy="860425"/>
          </a:xfrm>
          <a:prstGeom prst="rect">
            <a:avLst/>
          </a:prstGeom>
          <a:solidFill>
            <a:schemeClr val="accent1"/>
          </a:solidFill>
        </p:spPr>
      </p:pic>
      <p:grpSp>
        <p:nvGrpSpPr>
          <p:cNvPr id="22" name="组合 21"/>
          <p:cNvGrpSpPr/>
          <p:nvPr/>
        </p:nvGrpSpPr>
        <p:grpSpPr>
          <a:xfrm>
            <a:off x="5873750" y="5147945"/>
            <a:ext cx="854710" cy="844550"/>
            <a:chOff x="8543" y="4967"/>
            <a:chExt cx="1346" cy="1330"/>
          </a:xfrm>
        </p:grpSpPr>
        <p:sp>
          <p:nvSpPr>
            <p:cNvPr id="21" name="矩形 20"/>
            <p:cNvSpPr/>
            <p:nvPr/>
          </p:nvSpPr>
          <p:spPr>
            <a:xfrm>
              <a:off x="8543" y="4967"/>
              <a:ext cx="1346" cy="1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Freeform 245"/>
            <p:cNvSpPr/>
            <p:nvPr/>
          </p:nvSpPr>
          <p:spPr bwMode="auto">
            <a:xfrm>
              <a:off x="8832" y="5219"/>
              <a:ext cx="787" cy="8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28575" cmpd="sng">
              <a:solidFill>
                <a:schemeClr val="accent1"/>
              </a:solidFill>
              <a:prstDash val="solid"/>
              <a:round/>
            </a:ln>
          </p:spPr>
          <p:txBody>
            <a:bodyPr vert="horz" wrap="square" lIns="91440" tIns="45720" rIns="91440" bIns="45720" numCol="1" anchor="t" anchorCtr="0" compatLnSpc="1"/>
            <a:p>
              <a:endParaRPr lang="en-US"/>
            </a:p>
          </p:txBody>
        </p:sp>
      </p:grpSp>
      <p:sp>
        <p:nvSpPr>
          <p:cNvPr id="25" name="Freeform 5"/>
          <p:cNvSpPr>
            <a:spLocks noEditPoints="1" noChangeArrowheads="1"/>
          </p:cNvSpPr>
          <p:nvPr/>
        </p:nvSpPr>
        <p:spPr bwMode="auto">
          <a:xfrm>
            <a:off x="2349474" y="2603491"/>
            <a:ext cx="3209925" cy="3142059"/>
          </a:xfrm>
          <a:custGeom>
            <a:avLst/>
            <a:gdLst>
              <a:gd name="T0" fmla="*/ 1110701 w 578"/>
              <a:gd name="T1" fmla="*/ 962233 h 566"/>
              <a:gd name="T2" fmla="*/ 1044059 w 578"/>
              <a:gd name="T3" fmla="*/ 2131715 h 566"/>
              <a:gd name="T4" fmla="*/ 503518 w 578"/>
              <a:gd name="T5" fmla="*/ 1687608 h 566"/>
              <a:gd name="T6" fmla="*/ 377638 w 578"/>
              <a:gd name="T7" fmla="*/ 895617 h 566"/>
              <a:gd name="T8" fmla="*/ 451685 w 578"/>
              <a:gd name="T9" fmla="*/ 1695010 h 566"/>
              <a:gd name="T10" fmla="*/ 155498 w 578"/>
              <a:gd name="T11" fmla="*/ 2198332 h 566"/>
              <a:gd name="T12" fmla="*/ 296187 w 578"/>
              <a:gd name="T13" fmla="*/ 2198332 h 566"/>
              <a:gd name="T14" fmla="*/ 910775 w 578"/>
              <a:gd name="T15" fmla="*/ 2227939 h 566"/>
              <a:gd name="T16" fmla="*/ 407257 w 578"/>
              <a:gd name="T17" fmla="*/ 2908903 h 566"/>
              <a:gd name="T18" fmla="*/ 592374 w 578"/>
              <a:gd name="T19" fmla="*/ 2960716 h 566"/>
              <a:gd name="T20" fmla="*/ 1666051 w 578"/>
              <a:gd name="T21" fmla="*/ 2279751 h 566"/>
              <a:gd name="T22" fmla="*/ 2665682 w 578"/>
              <a:gd name="T23" fmla="*/ 2679448 h 566"/>
              <a:gd name="T24" fmla="*/ 1554981 w 578"/>
              <a:gd name="T25" fmla="*/ 3360413 h 566"/>
              <a:gd name="T26" fmla="*/ 1132915 w 578"/>
              <a:gd name="T27" fmla="*/ 3730502 h 566"/>
              <a:gd name="T28" fmla="*/ 2199187 w 578"/>
              <a:gd name="T29" fmla="*/ 4167208 h 566"/>
              <a:gd name="T30" fmla="*/ 1273603 w 578"/>
              <a:gd name="T31" fmla="*/ 3604672 h 566"/>
              <a:gd name="T32" fmla="*/ 2310257 w 578"/>
              <a:gd name="T33" fmla="*/ 3353011 h 566"/>
              <a:gd name="T34" fmla="*/ 2710110 w 578"/>
              <a:gd name="T35" fmla="*/ 3774913 h 566"/>
              <a:gd name="T36" fmla="*/ 2821180 w 578"/>
              <a:gd name="T37" fmla="*/ 3885940 h 566"/>
              <a:gd name="T38" fmla="*/ 3058129 w 578"/>
              <a:gd name="T39" fmla="*/ 3412225 h 566"/>
              <a:gd name="T40" fmla="*/ 2302853 w 578"/>
              <a:gd name="T41" fmla="*/ 3123555 h 566"/>
              <a:gd name="T42" fmla="*/ 3117367 w 578"/>
              <a:gd name="T43" fmla="*/ 2827484 h 566"/>
              <a:gd name="T44" fmla="*/ 3806001 w 578"/>
              <a:gd name="T45" fmla="*/ 3293796 h 566"/>
              <a:gd name="T46" fmla="*/ 3235841 w 578"/>
              <a:gd name="T47" fmla="*/ 2657243 h 566"/>
              <a:gd name="T48" fmla="*/ 3702336 w 578"/>
              <a:gd name="T49" fmla="*/ 2716457 h 566"/>
              <a:gd name="T50" fmla="*/ 3228437 w 578"/>
              <a:gd name="T51" fmla="*/ 2479600 h 566"/>
              <a:gd name="T52" fmla="*/ 3620884 w 578"/>
              <a:gd name="T53" fmla="*/ 2383376 h 566"/>
              <a:gd name="T54" fmla="*/ 4235472 w 578"/>
              <a:gd name="T55" fmla="*/ 2427787 h 566"/>
              <a:gd name="T56" fmla="*/ 3628289 w 578"/>
              <a:gd name="T57" fmla="*/ 2301957 h 566"/>
              <a:gd name="T58" fmla="*/ 2850798 w 578"/>
              <a:gd name="T59" fmla="*/ 2301957 h 566"/>
              <a:gd name="T60" fmla="*/ 2310257 w 578"/>
              <a:gd name="T61" fmla="*/ 1628394 h 566"/>
              <a:gd name="T62" fmla="*/ 2895226 w 578"/>
              <a:gd name="T63" fmla="*/ 1495162 h 566"/>
              <a:gd name="T64" fmla="*/ 3872643 w 578"/>
              <a:gd name="T65" fmla="*/ 1628394 h 566"/>
              <a:gd name="T66" fmla="*/ 3865238 w 578"/>
              <a:gd name="T67" fmla="*/ 1598787 h 566"/>
              <a:gd name="T68" fmla="*/ 3265460 w 578"/>
              <a:gd name="T69" fmla="*/ 969634 h 566"/>
              <a:gd name="T70" fmla="*/ 2939654 w 578"/>
              <a:gd name="T71" fmla="*/ 799393 h 566"/>
              <a:gd name="T72" fmla="*/ 2917440 w 578"/>
              <a:gd name="T73" fmla="*/ 1458153 h 566"/>
              <a:gd name="T74" fmla="*/ 2317662 w 578"/>
              <a:gd name="T75" fmla="*/ 829000 h 566"/>
              <a:gd name="T76" fmla="*/ 2621254 w 578"/>
              <a:gd name="T77" fmla="*/ 229455 h 566"/>
              <a:gd name="T78" fmla="*/ 2613849 w 578"/>
              <a:gd name="T79" fmla="*/ 207250 h 566"/>
              <a:gd name="T80" fmla="*/ 1399483 w 578"/>
              <a:gd name="T81" fmla="*/ 370089 h 566"/>
              <a:gd name="T82" fmla="*/ 370234 w 578"/>
              <a:gd name="T83" fmla="*/ 2324162 h 566"/>
              <a:gd name="T84" fmla="*/ 370234 w 578"/>
              <a:gd name="T85" fmla="*/ 2324162 h 566"/>
              <a:gd name="T86" fmla="*/ 2784156 w 578"/>
              <a:gd name="T87" fmla="*/ 3900743 h 566"/>
              <a:gd name="T88" fmla="*/ 1828954 w 578"/>
              <a:gd name="T89" fmla="*/ 2968118 h 566"/>
              <a:gd name="T90" fmla="*/ 4205853 w 578"/>
              <a:gd name="T91" fmla="*/ 1502563 h 566"/>
              <a:gd name="T92" fmla="*/ 3532028 w 578"/>
              <a:gd name="T93" fmla="*/ 1561778 h 566"/>
              <a:gd name="T94" fmla="*/ 3532028 w 578"/>
              <a:gd name="T95" fmla="*/ 1561778 h 566"/>
              <a:gd name="T96" fmla="*/ 1347650 w 578"/>
              <a:gd name="T97" fmla="*/ 1613590 h 566"/>
              <a:gd name="T98" fmla="*/ 1184747 w 578"/>
              <a:gd name="T99" fmla="*/ 2116912 h 566"/>
              <a:gd name="T100" fmla="*/ 2132545 w 578"/>
              <a:gd name="T101" fmla="*/ 1169483 h 566"/>
              <a:gd name="T102" fmla="*/ 1940024 w 578"/>
              <a:gd name="T103" fmla="*/ 1613590 h 566"/>
              <a:gd name="T104" fmla="*/ 2184378 w 578"/>
              <a:gd name="T105" fmla="*/ 629152 h 566"/>
              <a:gd name="T106" fmla="*/ 1629028 w 578"/>
              <a:gd name="T107" fmla="*/ 1250902 h 566"/>
              <a:gd name="T108" fmla="*/ 1281008 w 578"/>
              <a:gd name="T109" fmla="*/ 532929 h 5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8"/>
              <a:gd name="T166" fmla="*/ 0 h 566"/>
              <a:gd name="T167" fmla="*/ 578 w 578"/>
              <a:gd name="T168" fmla="*/ 566 h 5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8" h="566">
                <a:moveTo>
                  <a:pt x="143" y="58"/>
                </a:moveTo>
                <a:cubicBezTo>
                  <a:pt x="146" y="67"/>
                  <a:pt x="154" y="73"/>
                  <a:pt x="163" y="73"/>
                </a:cubicBezTo>
                <a:cubicBezTo>
                  <a:pt x="162" y="127"/>
                  <a:pt x="162" y="127"/>
                  <a:pt x="162" y="127"/>
                </a:cubicBezTo>
                <a:cubicBezTo>
                  <a:pt x="158" y="128"/>
                  <a:pt x="154" y="128"/>
                  <a:pt x="150" y="130"/>
                </a:cubicBezTo>
                <a:cubicBezTo>
                  <a:pt x="123" y="140"/>
                  <a:pt x="109" y="170"/>
                  <a:pt x="119" y="197"/>
                </a:cubicBezTo>
                <a:cubicBezTo>
                  <a:pt x="124" y="211"/>
                  <a:pt x="133" y="221"/>
                  <a:pt x="146" y="227"/>
                </a:cubicBezTo>
                <a:cubicBezTo>
                  <a:pt x="147" y="287"/>
                  <a:pt x="147" y="287"/>
                  <a:pt x="147" y="287"/>
                </a:cubicBezTo>
                <a:cubicBezTo>
                  <a:pt x="145" y="287"/>
                  <a:pt x="143" y="288"/>
                  <a:pt x="141" y="288"/>
                </a:cubicBezTo>
                <a:cubicBezTo>
                  <a:pt x="135" y="291"/>
                  <a:pt x="130" y="294"/>
                  <a:pt x="126" y="298"/>
                </a:cubicBezTo>
                <a:cubicBezTo>
                  <a:pt x="85" y="262"/>
                  <a:pt x="85" y="262"/>
                  <a:pt x="85" y="262"/>
                </a:cubicBezTo>
                <a:cubicBezTo>
                  <a:pt x="90" y="256"/>
                  <a:pt x="91" y="249"/>
                  <a:pt x="88" y="242"/>
                </a:cubicBezTo>
                <a:cubicBezTo>
                  <a:pt x="85" y="233"/>
                  <a:pt x="77" y="228"/>
                  <a:pt x="68" y="228"/>
                </a:cubicBezTo>
                <a:cubicBezTo>
                  <a:pt x="60" y="152"/>
                  <a:pt x="60" y="152"/>
                  <a:pt x="60" y="152"/>
                </a:cubicBezTo>
                <a:cubicBezTo>
                  <a:pt x="61" y="152"/>
                  <a:pt x="61" y="152"/>
                  <a:pt x="62" y="152"/>
                </a:cubicBezTo>
                <a:cubicBezTo>
                  <a:pt x="70" y="149"/>
                  <a:pt x="75" y="139"/>
                  <a:pt x="72" y="131"/>
                </a:cubicBezTo>
                <a:cubicBezTo>
                  <a:pt x="69" y="122"/>
                  <a:pt x="59" y="118"/>
                  <a:pt x="51" y="121"/>
                </a:cubicBezTo>
                <a:cubicBezTo>
                  <a:pt x="42" y="124"/>
                  <a:pt x="38" y="133"/>
                  <a:pt x="41" y="142"/>
                </a:cubicBezTo>
                <a:cubicBezTo>
                  <a:pt x="43" y="149"/>
                  <a:pt x="49" y="153"/>
                  <a:pt x="56" y="153"/>
                </a:cubicBezTo>
                <a:cubicBezTo>
                  <a:pt x="64" y="229"/>
                  <a:pt x="64" y="229"/>
                  <a:pt x="64" y="229"/>
                </a:cubicBezTo>
                <a:cubicBezTo>
                  <a:pt x="63" y="229"/>
                  <a:pt x="62" y="229"/>
                  <a:pt x="61" y="229"/>
                </a:cubicBezTo>
                <a:cubicBezTo>
                  <a:pt x="50" y="233"/>
                  <a:pt x="45" y="245"/>
                  <a:pt x="49" y="256"/>
                </a:cubicBezTo>
                <a:cubicBezTo>
                  <a:pt x="50" y="260"/>
                  <a:pt x="52" y="263"/>
                  <a:pt x="55" y="265"/>
                </a:cubicBezTo>
                <a:cubicBezTo>
                  <a:pt x="36" y="296"/>
                  <a:pt x="36" y="296"/>
                  <a:pt x="36" y="296"/>
                </a:cubicBezTo>
                <a:cubicBezTo>
                  <a:pt x="31" y="295"/>
                  <a:pt x="26" y="295"/>
                  <a:pt x="21" y="297"/>
                </a:cubicBezTo>
                <a:cubicBezTo>
                  <a:pt x="7" y="302"/>
                  <a:pt x="0" y="317"/>
                  <a:pt x="5" y="331"/>
                </a:cubicBezTo>
                <a:cubicBezTo>
                  <a:pt x="10" y="345"/>
                  <a:pt x="25" y="352"/>
                  <a:pt x="39" y="347"/>
                </a:cubicBezTo>
                <a:cubicBezTo>
                  <a:pt x="53" y="342"/>
                  <a:pt x="60" y="327"/>
                  <a:pt x="55" y="313"/>
                </a:cubicBezTo>
                <a:cubicBezTo>
                  <a:pt x="52" y="305"/>
                  <a:pt x="47" y="300"/>
                  <a:pt x="40" y="297"/>
                </a:cubicBezTo>
                <a:cubicBezTo>
                  <a:pt x="58" y="268"/>
                  <a:pt x="58" y="268"/>
                  <a:pt x="58" y="268"/>
                </a:cubicBezTo>
                <a:cubicBezTo>
                  <a:pt x="63" y="270"/>
                  <a:pt x="70" y="271"/>
                  <a:pt x="76" y="269"/>
                </a:cubicBezTo>
                <a:cubicBezTo>
                  <a:pt x="78" y="268"/>
                  <a:pt x="81" y="267"/>
                  <a:pt x="83" y="265"/>
                </a:cubicBezTo>
                <a:cubicBezTo>
                  <a:pt x="123" y="301"/>
                  <a:pt x="123" y="301"/>
                  <a:pt x="123" y="301"/>
                </a:cubicBezTo>
                <a:cubicBezTo>
                  <a:pt x="115" y="311"/>
                  <a:pt x="112" y="326"/>
                  <a:pt x="117" y="340"/>
                </a:cubicBezTo>
                <a:cubicBezTo>
                  <a:pt x="118" y="345"/>
                  <a:pt x="120" y="348"/>
                  <a:pt x="123" y="352"/>
                </a:cubicBezTo>
                <a:cubicBezTo>
                  <a:pt x="76" y="396"/>
                  <a:pt x="76" y="396"/>
                  <a:pt x="76" y="396"/>
                </a:cubicBezTo>
                <a:cubicBezTo>
                  <a:pt x="70" y="392"/>
                  <a:pt x="62" y="391"/>
                  <a:pt x="55" y="393"/>
                </a:cubicBezTo>
                <a:cubicBezTo>
                  <a:pt x="43" y="398"/>
                  <a:pt x="37" y="411"/>
                  <a:pt x="42" y="423"/>
                </a:cubicBezTo>
                <a:cubicBezTo>
                  <a:pt x="46" y="435"/>
                  <a:pt x="59" y="441"/>
                  <a:pt x="71" y="437"/>
                </a:cubicBezTo>
                <a:cubicBezTo>
                  <a:pt x="83" y="432"/>
                  <a:pt x="89" y="419"/>
                  <a:pt x="85" y="407"/>
                </a:cubicBezTo>
                <a:cubicBezTo>
                  <a:pt x="84" y="404"/>
                  <a:pt x="82" y="402"/>
                  <a:pt x="80" y="400"/>
                </a:cubicBezTo>
                <a:cubicBezTo>
                  <a:pt x="127" y="356"/>
                  <a:pt x="127" y="356"/>
                  <a:pt x="127" y="356"/>
                </a:cubicBezTo>
                <a:cubicBezTo>
                  <a:pt x="138" y="366"/>
                  <a:pt x="154" y="370"/>
                  <a:pt x="168" y="365"/>
                </a:cubicBezTo>
                <a:cubicBezTo>
                  <a:pt x="188" y="358"/>
                  <a:pt x="198" y="338"/>
                  <a:pt x="195" y="319"/>
                </a:cubicBezTo>
                <a:cubicBezTo>
                  <a:pt x="225" y="308"/>
                  <a:pt x="225" y="308"/>
                  <a:pt x="225" y="308"/>
                </a:cubicBezTo>
                <a:cubicBezTo>
                  <a:pt x="239" y="339"/>
                  <a:pt x="274" y="354"/>
                  <a:pt x="307" y="342"/>
                </a:cubicBezTo>
                <a:cubicBezTo>
                  <a:pt x="319" y="338"/>
                  <a:pt x="330" y="330"/>
                  <a:pt x="337" y="320"/>
                </a:cubicBezTo>
                <a:cubicBezTo>
                  <a:pt x="360" y="335"/>
                  <a:pt x="360" y="335"/>
                  <a:pt x="360" y="335"/>
                </a:cubicBezTo>
                <a:cubicBezTo>
                  <a:pt x="357" y="344"/>
                  <a:pt x="357" y="353"/>
                  <a:pt x="360" y="362"/>
                </a:cubicBezTo>
                <a:cubicBezTo>
                  <a:pt x="361" y="365"/>
                  <a:pt x="362" y="367"/>
                  <a:pt x="363" y="369"/>
                </a:cubicBezTo>
                <a:cubicBezTo>
                  <a:pt x="301" y="405"/>
                  <a:pt x="301" y="405"/>
                  <a:pt x="301" y="405"/>
                </a:cubicBezTo>
                <a:cubicBezTo>
                  <a:pt x="287" y="389"/>
                  <a:pt x="264" y="382"/>
                  <a:pt x="243" y="390"/>
                </a:cubicBezTo>
                <a:cubicBezTo>
                  <a:pt x="217" y="399"/>
                  <a:pt x="203" y="427"/>
                  <a:pt x="210" y="454"/>
                </a:cubicBezTo>
                <a:cubicBezTo>
                  <a:pt x="173" y="463"/>
                  <a:pt x="173" y="463"/>
                  <a:pt x="173" y="463"/>
                </a:cubicBezTo>
                <a:cubicBezTo>
                  <a:pt x="167" y="447"/>
                  <a:pt x="148" y="438"/>
                  <a:pt x="132" y="444"/>
                </a:cubicBezTo>
                <a:cubicBezTo>
                  <a:pt x="115" y="450"/>
                  <a:pt x="107" y="468"/>
                  <a:pt x="113" y="485"/>
                </a:cubicBezTo>
                <a:cubicBezTo>
                  <a:pt x="119" y="501"/>
                  <a:pt x="137" y="510"/>
                  <a:pt x="153" y="504"/>
                </a:cubicBezTo>
                <a:cubicBezTo>
                  <a:pt x="161" y="501"/>
                  <a:pt x="166" y="496"/>
                  <a:pt x="170" y="490"/>
                </a:cubicBezTo>
                <a:cubicBezTo>
                  <a:pt x="279" y="546"/>
                  <a:pt x="279" y="546"/>
                  <a:pt x="279" y="546"/>
                </a:cubicBezTo>
                <a:cubicBezTo>
                  <a:pt x="278" y="549"/>
                  <a:pt x="278" y="552"/>
                  <a:pt x="279" y="555"/>
                </a:cubicBezTo>
                <a:cubicBezTo>
                  <a:pt x="282" y="562"/>
                  <a:pt x="290" y="566"/>
                  <a:pt x="297" y="563"/>
                </a:cubicBezTo>
                <a:cubicBezTo>
                  <a:pt x="303" y="561"/>
                  <a:pt x="307" y="553"/>
                  <a:pt x="305" y="546"/>
                </a:cubicBezTo>
                <a:cubicBezTo>
                  <a:pt x="302" y="539"/>
                  <a:pt x="294" y="535"/>
                  <a:pt x="288" y="538"/>
                </a:cubicBezTo>
                <a:cubicBezTo>
                  <a:pt x="285" y="539"/>
                  <a:pt x="283" y="541"/>
                  <a:pt x="281" y="543"/>
                </a:cubicBezTo>
                <a:cubicBezTo>
                  <a:pt x="172" y="487"/>
                  <a:pt x="172" y="487"/>
                  <a:pt x="172" y="487"/>
                </a:cubicBezTo>
                <a:cubicBezTo>
                  <a:pt x="174" y="481"/>
                  <a:pt x="175" y="475"/>
                  <a:pt x="174" y="469"/>
                </a:cubicBezTo>
                <a:cubicBezTo>
                  <a:pt x="212" y="459"/>
                  <a:pt x="212" y="459"/>
                  <a:pt x="212" y="459"/>
                </a:cubicBezTo>
                <a:cubicBezTo>
                  <a:pt x="223" y="485"/>
                  <a:pt x="252" y="498"/>
                  <a:pt x="279" y="489"/>
                </a:cubicBezTo>
                <a:cubicBezTo>
                  <a:pt x="296" y="483"/>
                  <a:pt x="308" y="469"/>
                  <a:pt x="312" y="453"/>
                </a:cubicBezTo>
                <a:cubicBezTo>
                  <a:pt x="367" y="458"/>
                  <a:pt x="367" y="458"/>
                  <a:pt x="367" y="458"/>
                </a:cubicBezTo>
                <a:cubicBezTo>
                  <a:pt x="364" y="464"/>
                  <a:pt x="363" y="471"/>
                  <a:pt x="365" y="478"/>
                </a:cubicBezTo>
                <a:cubicBezTo>
                  <a:pt x="367" y="483"/>
                  <a:pt x="371" y="487"/>
                  <a:pt x="375" y="490"/>
                </a:cubicBezTo>
                <a:cubicBezTo>
                  <a:pt x="366" y="510"/>
                  <a:pt x="366" y="510"/>
                  <a:pt x="366" y="510"/>
                </a:cubicBezTo>
                <a:cubicBezTo>
                  <a:pt x="360" y="507"/>
                  <a:pt x="353" y="507"/>
                  <a:pt x="347" y="509"/>
                </a:cubicBezTo>
                <a:cubicBezTo>
                  <a:pt x="333" y="514"/>
                  <a:pt x="326" y="529"/>
                  <a:pt x="331" y="543"/>
                </a:cubicBezTo>
                <a:cubicBezTo>
                  <a:pt x="335" y="557"/>
                  <a:pt x="351" y="564"/>
                  <a:pt x="365" y="559"/>
                </a:cubicBezTo>
                <a:cubicBezTo>
                  <a:pt x="378" y="554"/>
                  <a:pt x="386" y="539"/>
                  <a:pt x="381" y="525"/>
                </a:cubicBezTo>
                <a:cubicBezTo>
                  <a:pt x="379" y="519"/>
                  <a:pt x="375" y="515"/>
                  <a:pt x="370" y="512"/>
                </a:cubicBezTo>
                <a:cubicBezTo>
                  <a:pt x="378" y="492"/>
                  <a:pt x="378" y="492"/>
                  <a:pt x="378" y="492"/>
                </a:cubicBezTo>
                <a:cubicBezTo>
                  <a:pt x="384" y="495"/>
                  <a:pt x="391" y="496"/>
                  <a:pt x="398" y="493"/>
                </a:cubicBezTo>
                <a:cubicBezTo>
                  <a:pt x="411" y="489"/>
                  <a:pt x="418" y="474"/>
                  <a:pt x="413" y="461"/>
                </a:cubicBezTo>
                <a:cubicBezTo>
                  <a:pt x="408" y="448"/>
                  <a:pt x="394" y="441"/>
                  <a:pt x="381" y="446"/>
                </a:cubicBezTo>
                <a:cubicBezTo>
                  <a:pt x="376" y="448"/>
                  <a:pt x="372" y="451"/>
                  <a:pt x="369" y="455"/>
                </a:cubicBezTo>
                <a:cubicBezTo>
                  <a:pt x="313" y="449"/>
                  <a:pt x="313" y="449"/>
                  <a:pt x="313" y="449"/>
                </a:cubicBezTo>
                <a:cubicBezTo>
                  <a:pt x="315" y="440"/>
                  <a:pt x="314" y="431"/>
                  <a:pt x="311" y="422"/>
                </a:cubicBezTo>
                <a:cubicBezTo>
                  <a:pt x="310" y="419"/>
                  <a:pt x="309" y="417"/>
                  <a:pt x="308" y="415"/>
                </a:cubicBezTo>
                <a:cubicBezTo>
                  <a:pt x="371" y="379"/>
                  <a:pt x="371" y="379"/>
                  <a:pt x="371" y="379"/>
                </a:cubicBezTo>
                <a:cubicBezTo>
                  <a:pt x="382" y="388"/>
                  <a:pt x="397" y="392"/>
                  <a:pt x="412" y="387"/>
                </a:cubicBezTo>
                <a:cubicBezTo>
                  <a:pt x="415" y="386"/>
                  <a:pt x="419" y="384"/>
                  <a:pt x="421" y="382"/>
                </a:cubicBezTo>
                <a:cubicBezTo>
                  <a:pt x="466" y="436"/>
                  <a:pt x="466" y="436"/>
                  <a:pt x="466" y="436"/>
                </a:cubicBezTo>
                <a:cubicBezTo>
                  <a:pt x="460" y="444"/>
                  <a:pt x="457" y="454"/>
                  <a:pt x="461" y="464"/>
                </a:cubicBezTo>
                <a:cubicBezTo>
                  <a:pt x="466" y="479"/>
                  <a:pt x="482" y="486"/>
                  <a:pt x="497" y="481"/>
                </a:cubicBezTo>
                <a:cubicBezTo>
                  <a:pt x="512" y="476"/>
                  <a:pt x="520" y="460"/>
                  <a:pt x="514" y="445"/>
                </a:cubicBezTo>
                <a:cubicBezTo>
                  <a:pt x="509" y="430"/>
                  <a:pt x="493" y="422"/>
                  <a:pt x="478" y="428"/>
                </a:cubicBezTo>
                <a:cubicBezTo>
                  <a:pt x="475" y="429"/>
                  <a:pt x="473" y="430"/>
                  <a:pt x="470" y="432"/>
                </a:cubicBezTo>
                <a:cubicBezTo>
                  <a:pt x="426" y="378"/>
                  <a:pt x="426" y="378"/>
                  <a:pt x="426" y="378"/>
                </a:cubicBezTo>
                <a:cubicBezTo>
                  <a:pt x="432" y="373"/>
                  <a:pt x="436" y="366"/>
                  <a:pt x="437" y="359"/>
                </a:cubicBezTo>
                <a:cubicBezTo>
                  <a:pt x="476" y="369"/>
                  <a:pt x="476" y="369"/>
                  <a:pt x="476" y="369"/>
                </a:cubicBezTo>
                <a:cubicBezTo>
                  <a:pt x="476" y="371"/>
                  <a:pt x="476" y="373"/>
                  <a:pt x="477" y="375"/>
                </a:cubicBezTo>
                <a:cubicBezTo>
                  <a:pt x="479" y="381"/>
                  <a:pt x="486" y="385"/>
                  <a:pt x="493" y="382"/>
                </a:cubicBezTo>
                <a:cubicBezTo>
                  <a:pt x="499" y="380"/>
                  <a:pt x="502" y="373"/>
                  <a:pt x="500" y="367"/>
                </a:cubicBezTo>
                <a:cubicBezTo>
                  <a:pt x="498" y="360"/>
                  <a:pt x="491" y="357"/>
                  <a:pt x="485" y="359"/>
                </a:cubicBezTo>
                <a:cubicBezTo>
                  <a:pt x="481" y="361"/>
                  <a:pt x="479" y="363"/>
                  <a:pt x="477" y="366"/>
                </a:cubicBezTo>
                <a:cubicBezTo>
                  <a:pt x="438" y="355"/>
                  <a:pt x="438" y="355"/>
                  <a:pt x="438" y="355"/>
                </a:cubicBezTo>
                <a:cubicBezTo>
                  <a:pt x="439" y="349"/>
                  <a:pt x="439" y="342"/>
                  <a:pt x="436" y="335"/>
                </a:cubicBezTo>
                <a:cubicBezTo>
                  <a:pt x="436" y="334"/>
                  <a:pt x="435" y="332"/>
                  <a:pt x="435" y="331"/>
                </a:cubicBezTo>
                <a:cubicBezTo>
                  <a:pt x="465" y="321"/>
                  <a:pt x="465" y="321"/>
                  <a:pt x="465" y="321"/>
                </a:cubicBezTo>
                <a:cubicBezTo>
                  <a:pt x="468" y="327"/>
                  <a:pt x="475" y="331"/>
                  <a:pt x="482" y="328"/>
                </a:cubicBezTo>
                <a:cubicBezTo>
                  <a:pt x="485" y="327"/>
                  <a:pt x="488" y="325"/>
                  <a:pt x="489" y="322"/>
                </a:cubicBezTo>
                <a:cubicBezTo>
                  <a:pt x="514" y="331"/>
                  <a:pt x="514" y="331"/>
                  <a:pt x="514" y="331"/>
                </a:cubicBezTo>
                <a:cubicBezTo>
                  <a:pt x="513" y="337"/>
                  <a:pt x="513" y="343"/>
                  <a:pt x="515" y="349"/>
                </a:cubicBezTo>
                <a:cubicBezTo>
                  <a:pt x="521" y="364"/>
                  <a:pt x="538" y="373"/>
                  <a:pt x="554" y="367"/>
                </a:cubicBezTo>
                <a:cubicBezTo>
                  <a:pt x="569" y="361"/>
                  <a:pt x="578" y="344"/>
                  <a:pt x="572" y="328"/>
                </a:cubicBezTo>
                <a:cubicBezTo>
                  <a:pt x="566" y="312"/>
                  <a:pt x="549" y="304"/>
                  <a:pt x="533" y="310"/>
                </a:cubicBezTo>
                <a:cubicBezTo>
                  <a:pt x="525" y="313"/>
                  <a:pt x="518" y="320"/>
                  <a:pt x="515" y="328"/>
                </a:cubicBezTo>
                <a:cubicBezTo>
                  <a:pt x="490" y="318"/>
                  <a:pt x="490" y="318"/>
                  <a:pt x="490" y="318"/>
                </a:cubicBezTo>
                <a:cubicBezTo>
                  <a:pt x="491" y="316"/>
                  <a:pt x="491" y="314"/>
                  <a:pt x="490" y="311"/>
                </a:cubicBezTo>
                <a:cubicBezTo>
                  <a:pt x="487" y="304"/>
                  <a:pt x="480" y="301"/>
                  <a:pt x="473" y="303"/>
                </a:cubicBezTo>
                <a:cubicBezTo>
                  <a:pt x="467" y="305"/>
                  <a:pt x="463" y="312"/>
                  <a:pt x="464" y="318"/>
                </a:cubicBezTo>
                <a:cubicBezTo>
                  <a:pt x="433" y="328"/>
                  <a:pt x="433" y="328"/>
                  <a:pt x="433" y="328"/>
                </a:cubicBezTo>
                <a:cubicBezTo>
                  <a:pt x="423" y="312"/>
                  <a:pt x="403" y="304"/>
                  <a:pt x="385" y="311"/>
                </a:cubicBezTo>
                <a:cubicBezTo>
                  <a:pt x="377" y="313"/>
                  <a:pt x="370" y="318"/>
                  <a:pt x="366" y="325"/>
                </a:cubicBezTo>
                <a:cubicBezTo>
                  <a:pt x="343" y="309"/>
                  <a:pt x="343" y="309"/>
                  <a:pt x="343" y="309"/>
                </a:cubicBezTo>
                <a:cubicBezTo>
                  <a:pt x="351" y="294"/>
                  <a:pt x="353" y="276"/>
                  <a:pt x="347" y="258"/>
                </a:cubicBezTo>
                <a:cubicBezTo>
                  <a:pt x="340" y="241"/>
                  <a:pt x="328" y="227"/>
                  <a:pt x="312" y="220"/>
                </a:cubicBezTo>
                <a:cubicBezTo>
                  <a:pt x="321" y="191"/>
                  <a:pt x="321" y="191"/>
                  <a:pt x="321" y="191"/>
                </a:cubicBezTo>
                <a:cubicBezTo>
                  <a:pt x="328" y="191"/>
                  <a:pt x="334" y="191"/>
                  <a:pt x="341" y="189"/>
                </a:cubicBezTo>
                <a:cubicBezTo>
                  <a:pt x="348" y="186"/>
                  <a:pt x="353" y="182"/>
                  <a:pt x="358" y="177"/>
                </a:cubicBezTo>
                <a:cubicBezTo>
                  <a:pt x="391" y="202"/>
                  <a:pt x="391" y="202"/>
                  <a:pt x="391" y="202"/>
                </a:cubicBezTo>
                <a:cubicBezTo>
                  <a:pt x="385" y="214"/>
                  <a:pt x="384" y="229"/>
                  <a:pt x="389" y="243"/>
                </a:cubicBezTo>
                <a:cubicBezTo>
                  <a:pt x="399" y="270"/>
                  <a:pt x="429" y="284"/>
                  <a:pt x="456" y="275"/>
                </a:cubicBezTo>
                <a:cubicBezTo>
                  <a:pt x="478" y="267"/>
                  <a:pt x="492" y="245"/>
                  <a:pt x="491" y="223"/>
                </a:cubicBezTo>
                <a:cubicBezTo>
                  <a:pt x="523" y="220"/>
                  <a:pt x="523" y="220"/>
                  <a:pt x="523" y="220"/>
                </a:cubicBezTo>
                <a:cubicBezTo>
                  <a:pt x="528" y="233"/>
                  <a:pt x="543" y="240"/>
                  <a:pt x="556" y="235"/>
                </a:cubicBezTo>
                <a:cubicBezTo>
                  <a:pt x="570" y="230"/>
                  <a:pt x="577" y="215"/>
                  <a:pt x="573" y="201"/>
                </a:cubicBezTo>
                <a:cubicBezTo>
                  <a:pt x="568" y="187"/>
                  <a:pt x="552" y="180"/>
                  <a:pt x="539" y="185"/>
                </a:cubicBezTo>
                <a:cubicBezTo>
                  <a:pt x="525" y="189"/>
                  <a:pt x="518" y="203"/>
                  <a:pt x="522" y="216"/>
                </a:cubicBezTo>
                <a:cubicBezTo>
                  <a:pt x="491" y="219"/>
                  <a:pt x="491" y="219"/>
                  <a:pt x="491" y="219"/>
                </a:cubicBezTo>
                <a:cubicBezTo>
                  <a:pt x="490" y="215"/>
                  <a:pt x="490" y="211"/>
                  <a:pt x="488" y="207"/>
                </a:cubicBezTo>
                <a:cubicBezTo>
                  <a:pt x="481" y="188"/>
                  <a:pt x="464" y="175"/>
                  <a:pt x="445" y="173"/>
                </a:cubicBezTo>
                <a:cubicBezTo>
                  <a:pt x="441" y="131"/>
                  <a:pt x="441" y="131"/>
                  <a:pt x="441" y="131"/>
                </a:cubicBezTo>
                <a:cubicBezTo>
                  <a:pt x="442" y="131"/>
                  <a:pt x="443" y="131"/>
                  <a:pt x="444" y="130"/>
                </a:cubicBezTo>
                <a:cubicBezTo>
                  <a:pt x="463" y="124"/>
                  <a:pt x="472" y="103"/>
                  <a:pt x="466" y="84"/>
                </a:cubicBezTo>
                <a:cubicBezTo>
                  <a:pt x="459" y="65"/>
                  <a:pt x="438" y="55"/>
                  <a:pt x="419" y="62"/>
                </a:cubicBezTo>
                <a:cubicBezTo>
                  <a:pt x="400" y="68"/>
                  <a:pt x="390" y="89"/>
                  <a:pt x="397" y="108"/>
                </a:cubicBezTo>
                <a:cubicBezTo>
                  <a:pt x="402" y="122"/>
                  <a:pt x="415" y="131"/>
                  <a:pt x="429" y="132"/>
                </a:cubicBezTo>
                <a:cubicBezTo>
                  <a:pt x="432" y="173"/>
                  <a:pt x="432" y="173"/>
                  <a:pt x="432" y="173"/>
                </a:cubicBezTo>
                <a:cubicBezTo>
                  <a:pt x="429" y="173"/>
                  <a:pt x="425" y="174"/>
                  <a:pt x="421" y="175"/>
                </a:cubicBezTo>
                <a:cubicBezTo>
                  <a:pt x="409" y="180"/>
                  <a:pt x="400" y="187"/>
                  <a:pt x="394" y="197"/>
                </a:cubicBezTo>
                <a:cubicBezTo>
                  <a:pt x="362" y="172"/>
                  <a:pt x="362" y="172"/>
                  <a:pt x="362" y="172"/>
                </a:cubicBezTo>
                <a:cubicBezTo>
                  <a:pt x="368" y="162"/>
                  <a:pt x="370" y="149"/>
                  <a:pt x="365" y="137"/>
                </a:cubicBezTo>
                <a:cubicBezTo>
                  <a:pt x="358" y="116"/>
                  <a:pt x="335" y="105"/>
                  <a:pt x="314" y="112"/>
                </a:cubicBezTo>
                <a:cubicBezTo>
                  <a:pt x="314" y="112"/>
                  <a:pt x="313" y="112"/>
                  <a:pt x="313" y="112"/>
                </a:cubicBezTo>
                <a:cubicBezTo>
                  <a:pt x="302" y="81"/>
                  <a:pt x="302" y="81"/>
                  <a:pt x="302" y="81"/>
                </a:cubicBezTo>
                <a:cubicBezTo>
                  <a:pt x="311" y="74"/>
                  <a:pt x="315" y="62"/>
                  <a:pt x="311" y="51"/>
                </a:cubicBezTo>
                <a:cubicBezTo>
                  <a:pt x="311" y="51"/>
                  <a:pt x="311" y="51"/>
                  <a:pt x="311" y="51"/>
                </a:cubicBezTo>
                <a:cubicBezTo>
                  <a:pt x="354" y="31"/>
                  <a:pt x="354" y="31"/>
                  <a:pt x="354" y="31"/>
                </a:cubicBezTo>
                <a:cubicBezTo>
                  <a:pt x="359" y="39"/>
                  <a:pt x="368" y="42"/>
                  <a:pt x="377" y="39"/>
                </a:cubicBezTo>
                <a:cubicBezTo>
                  <a:pt x="387" y="36"/>
                  <a:pt x="392" y="25"/>
                  <a:pt x="388" y="15"/>
                </a:cubicBezTo>
                <a:cubicBezTo>
                  <a:pt x="385" y="5"/>
                  <a:pt x="374" y="0"/>
                  <a:pt x="364" y="4"/>
                </a:cubicBezTo>
                <a:cubicBezTo>
                  <a:pt x="355" y="7"/>
                  <a:pt x="350" y="18"/>
                  <a:pt x="353" y="28"/>
                </a:cubicBezTo>
                <a:cubicBezTo>
                  <a:pt x="309" y="47"/>
                  <a:pt x="309" y="47"/>
                  <a:pt x="309" y="47"/>
                </a:cubicBezTo>
                <a:cubicBezTo>
                  <a:pt x="303" y="36"/>
                  <a:pt x="290" y="31"/>
                  <a:pt x="277" y="35"/>
                </a:cubicBezTo>
                <a:cubicBezTo>
                  <a:pt x="268" y="38"/>
                  <a:pt x="262" y="47"/>
                  <a:pt x="260" y="56"/>
                </a:cubicBezTo>
                <a:cubicBezTo>
                  <a:pt x="189" y="50"/>
                  <a:pt x="189" y="50"/>
                  <a:pt x="189" y="50"/>
                </a:cubicBezTo>
                <a:cubicBezTo>
                  <a:pt x="189" y="47"/>
                  <a:pt x="189" y="44"/>
                  <a:pt x="188" y="42"/>
                </a:cubicBezTo>
                <a:cubicBezTo>
                  <a:pt x="183" y="29"/>
                  <a:pt x="170" y="23"/>
                  <a:pt x="157" y="27"/>
                </a:cubicBezTo>
                <a:cubicBezTo>
                  <a:pt x="145" y="32"/>
                  <a:pt x="138" y="45"/>
                  <a:pt x="143" y="58"/>
                </a:cubicBezTo>
                <a:close/>
                <a:moveTo>
                  <a:pt x="50" y="314"/>
                </a:moveTo>
                <a:cubicBezTo>
                  <a:pt x="54" y="326"/>
                  <a:pt x="48" y="338"/>
                  <a:pt x="37" y="342"/>
                </a:cubicBezTo>
                <a:cubicBezTo>
                  <a:pt x="26" y="346"/>
                  <a:pt x="13" y="340"/>
                  <a:pt x="9" y="329"/>
                </a:cubicBezTo>
                <a:cubicBezTo>
                  <a:pt x="5" y="318"/>
                  <a:pt x="11" y="305"/>
                  <a:pt x="23" y="301"/>
                </a:cubicBezTo>
                <a:cubicBezTo>
                  <a:pt x="34" y="297"/>
                  <a:pt x="46" y="303"/>
                  <a:pt x="50" y="314"/>
                </a:cubicBezTo>
                <a:close/>
                <a:moveTo>
                  <a:pt x="363" y="555"/>
                </a:moveTo>
                <a:cubicBezTo>
                  <a:pt x="352" y="559"/>
                  <a:pt x="339" y="553"/>
                  <a:pt x="335" y="542"/>
                </a:cubicBezTo>
                <a:cubicBezTo>
                  <a:pt x="331" y="530"/>
                  <a:pt x="337" y="518"/>
                  <a:pt x="348" y="514"/>
                </a:cubicBezTo>
                <a:cubicBezTo>
                  <a:pt x="360" y="510"/>
                  <a:pt x="372" y="516"/>
                  <a:pt x="376" y="527"/>
                </a:cubicBezTo>
                <a:cubicBezTo>
                  <a:pt x="380" y="538"/>
                  <a:pt x="374" y="551"/>
                  <a:pt x="363" y="555"/>
                </a:cubicBezTo>
                <a:close/>
                <a:moveTo>
                  <a:pt x="275" y="477"/>
                </a:moveTo>
                <a:cubicBezTo>
                  <a:pt x="254" y="485"/>
                  <a:pt x="231" y="474"/>
                  <a:pt x="223" y="453"/>
                </a:cubicBezTo>
                <a:cubicBezTo>
                  <a:pt x="215" y="432"/>
                  <a:pt x="226" y="409"/>
                  <a:pt x="247" y="401"/>
                </a:cubicBezTo>
                <a:cubicBezTo>
                  <a:pt x="269" y="394"/>
                  <a:pt x="292" y="405"/>
                  <a:pt x="299" y="426"/>
                </a:cubicBezTo>
                <a:cubicBezTo>
                  <a:pt x="307" y="447"/>
                  <a:pt x="296" y="470"/>
                  <a:pt x="275" y="477"/>
                </a:cubicBezTo>
                <a:close/>
                <a:moveTo>
                  <a:pt x="540" y="189"/>
                </a:moveTo>
                <a:cubicBezTo>
                  <a:pt x="551" y="185"/>
                  <a:pt x="564" y="191"/>
                  <a:pt x="568" y="203"/>
                </a:cubicBezTo>
                <a:cubicBezTo>
                  <a:pt x="572" y="214"/>
                  <a:pt x="566" y="226"/>
                  <a:pt x="555" y="230"/>
                </a:cubicBezTo>
                <a:cubicBezTo>
                  <a:pt x="543" y="234"/>
                  <a:pt x="531" y="229"/>
                  <a:pt x="527" y="217"/>
                </a:cubicBezTo>
                <a:cubicBezTo>
                  <a:pt x="523" y="206"/>
                  <a:pt x="529" y="193"/>
                  <a:pt x="540" y="189"/>
                </a:cubicBezTo>
                <a:close/>
                <a:moveTo>
                  <a:pt x="477" y="211"/>
                </a:moveTo>
                <a:cubicBezTo>
                  <a:pt x="484" y="232"/>
                  <a:pt x="473" y="256"/>
                  <a:pt x="452" y="263"/>
                </a:cubicBezTo>
                <a:cubicBezTo>
                  <a:pt x="431" y="271"/>
                  <a:pt x="408" y="260"/>
                  <a:pt x="400" y="239"/>
                </a:cubicBezTo>
                <a:cubicBezTo>
                  <a:pt x="393" y="218"/>
                  <a:pt x="404" y="194"/>
                  <a:pt x="425" y="187"/>
                </a:cubicBezTo>
                <a:cubicBezTo>
                  <a:pt x="446" y="179"/>
                  <a:pt x="469" y="190"/>
                  <a:pt x="477" y="211"/>
                </a:cubicBezTo>
                <a:close/>
                <a:moveTo>
                  <a:pt x="130" y="193"/>
                </a:moveTo>
                <a:cubicBezTo>
                  <a:pt x="123" y="172"/>
                  <a:pt x="134" y="149"/>
                  <a:pt x="155" y="141"/>
                </a:cubicBezTo>
                <a:cubicBezTo>
                  <a:pt x="176" y="134"/>
                  <a:pt x="199" y="145"/>
                  <a:pt x="206" y="166"/>
                </a:cubicBezTo>
                <a:cubicBezTo>
                  <a:pt x="214" y="187"/>
                  <a:pt x="203" y="210"/>
                  <a:pt x="182" y="218"/>
                </a:cubicBezTo>
                <a:cubicBezTo>
                  <a:pt x="161" y="225"/>
                  <a:pt x="138" y="214"/>
                  <a:pt x="130" y="193"/>
                </a:cubicBezTo>
                <a:close/>
                <a:moveTo>
                  <a:pt x="221" y="297"/>
                </a:moveTo>
                <a:cubicBezTo>
                  <a:pt x="190" y="307"/>
                  <a:pt x="190" y="307"/>
                  <a:pt x="190" y="307"/>
                </a:cubicBezTo>
                <a:cubicBezTo>
                  <a:pt x="184" y="295"/>
                  <a:pt x="172" y="288"/>
                  <a:pt x="160" y="286"/>
                </a:cubicBezTo>
                <a:cubicBezTo>
                  <a:pt x="158" y="231"/>
                  <a:pt x="158" y="231"/>
                  <a:pt x="158" y="231"/>
                </a:cubicBezTo>
                <a:cubicBezTo>
                  <a:pt x="167" y="233"/>
                  <a:pt x="177" y="232"/>
                  <a:pt x="186" y="229"/>
                </a:cubicBezTo>
                <a:cubicBezTo>
                  <a:pt x="209" y="221"/>
                  <a:pt x="223" y="198"/>
                  <a:pt x="221" y="175"/>
                </a:cubicBezTo>
                <a:cubicBezTo>
                  <a:pt x="288" y="158"/>
                  <a:pt x="288" y="158"/>
                  <a:pt x="288" y="158"/>
                </a:cubicBezTo>
                <a:cubicBezTo>
                  <a:pt x="288" y="160"/>
                  <a:pt x="288" y="162"/>
                  <a:pt x="289" y="164"/>
                </a:cubicBezTo>
                <a:cubicBezTo>
                  <a:pt x="293" y="175"/>
                  <a:pt x="300" y="182"/>
                  <a:pt x="310" y="187"/>
                </a:cubicBezTo>
                <a:cubicBezTo>
                  <a:pt x="301" y="216"/>
                  <a:pt x="301" y="216"/>
                  <a:pt x="301" y="216"/>
                </a:cubicBezTo>
                <a:cubicBezTo>
                  <a:pt x="288" y="213"/>
                  <a:pt x="275" y="213"/>
                  <a:pt x="262" y="218"/>
                </a:cubicBezTo>
                <a:cubicBezTo>
                  <a:pt x="230" y="230"/>
                  <a:pt x="212" y="264"/>
                  <a:pt x="221" y="297"/>
                </a:cubicBezTo>
                <a:close/>
                <a:moveTo>
                  <a:pt x="260" y="59"/>
                </a:moveTo>
                <a:cubicBezTo>
                  <a:pt x="260" y="62"/>
                  <a:pt x="260" y="66"/>
                  <a:pt x="261" y="69"/>
                </a:cubicBezTo>
                <a:cubicBezTo>
                  <a:pt x="266" y="82"/>
                  <a:pt x="281" y="89"/>
                  <a:pt x="295" y="85"/>
                </a:cubicBezTo>
                <a:cubicBezTo>
                  <a:pt x="296" y="84"/>
                  <a:pt x="296" y="84"/>
                  <a:pt x="297" y="84"/>
                </a:cubicBezTo>
                <a:cubicBezTo>
                  <a:pt x="308" y="115"/>
                  <a:pt x="308" y="115"/>
                  <a:pt x="308" y="115"/>
                </a:cubicBezTo>
                <a:cubicBezTo>
                  <a:pt x="294" y="122"/>
                  <a:pt x="286" y="137"/>
                  <a:pt x="287" y="152"/>
                </a:cubicBezTo>
                <a:cubicBezTo>
                  <a:pt x="220" y="169"/>
                  <a:pt x="220" y="169"/>
                  <a:pt x="220" y="169"/>
                </a:cubicBezTo>
                <a:cubicBezTo>
                  <a:pt x="219" y="166"/>
                  <a:pt x="219" y="164"/>
                  <a:pt x="218" y="162"/>
                </a:cubicBezTo>
                <a:cubicBezTo>
                  <a:pt x="210" y="139"/>
                  <a:pt x="188" y="126"/>
                  <a:pt x="166" y="127"/>
                </a:cubicBezTo>
                <a:cubicBezTo>
                  <a:pt x="167" y="74"/>
                  <a:pt x="167" y="74"/>
                  <a:pt x="167" y="74"/>
                </a:cubicBezTo>
                <a:cubicBezTo>
                  <a:pt x="169" y="73"/>
                  <a:pt x="171" y="73"/>
                  <a:pt x="173" y="72"/>
                </a:cubicBezTo>
                <a:cubicBezTo>
                  <a:pt x="182" y="69"/>
                  <a:pt x="187" y="62"/>
                  <a:pt x="189" y="54"/>
                </a:cubicBezTo>
                <a:lnTo>
                  <a:pt x="260" y="59"/>
                </a:lnTo>
                <a:close/>
              </a:path>
            </a:pathLst>
          </a:custGeom>
          <a:solidFill>
            <a:schemeClr val="accent1">
              <a:alpha val="72000"/>
            </a:schemeClr>
          </a:solidFill>
          <a:ln w="9525" cmpd="sng">
            <a:noFill/>
            <a:bevel/>
          </a:ln>
        </p:spPr>
        <p:txBody>
          <a:bodyPr lIns="68580" tIns="34290" rIns="68580" bIns="34290" anchor="ctr"/>
          <a:p>
            <a:endParaRPr lang="zh-CN" altLang="zh-CN" sz="1600">
              <a:solidFill>
                <a:srgbClr val="000000"/>
              </a:solidFill>
              <a:latin typeface="Dotum" panose="020B0600000101010101" pitchFamily="34" charset="-127"/>
              <a:ea typeface="Dotum" panose="020B0600000101010101" pitchFamily="34" charset="-127"/>
              <a:sym typeface="宋体" panose="02010600030101010101" pitchFamily="2" charset="-122"/>
            </a:endParaRPr>
          </a:p>
        </p:txBody>
      </p:sp>
      <p:sp>
        <p:nvSpPr>
          <p:cNvPr id="6147" name="文本框 24"/>
          <p:cNvSpPr>
            <a:spLocks noChangeArrowheads="1"/>
          </p:cNvSpPr>
          <p:nvPr/>
        </p:nvSpPr>
        <p:spPr bwMode="auto">
          <a:xfrm>
            <a:off x="2934970" y="3327400"/>
            <a:ext cx="684530" cy="577215"/>
          </a:xfrm>
          <a:prstGeom prst="rect">
            <a:avLst/>
          </a:prstGeom>
          <a:noFill/>
          <a:ln w="28575" cmpd="sng">
            <a:noFill/>
            <a:prstDash val="solid"/>
            <a:bevel/>
          </a:ln>
        </p:spPr>
        <p:txBody>
          <a:bodyPr lIns="68580" tIns="34290" rIns="68580" bIns="34290" anchor="ctr"/>
          <a:p>
            <a:pPr algn="ctr">
              <a:spcBef>
                <a:spcPts val="750"/>
              </a:spcBef>
            </a:pPr>
            <a:r>
              <a:rPr lang="zh-CN" altLang="en-US" sz="1600" dirty="0">
                <a:solidFill>
                  <a:schemeClr val="tx1">
                    <a:lumMod val="75000"/>
                    <a:lumOff val="25000"/>
                  </a:schemeClr>
                </a:solidFill>
                <a:latin typeface="Dotum" panose="020B0600000101010101" pitchFamily="34" charset="-127"/>
                <a:sym typeface="Myriad Pro Light" pitchFamily="2" charset="0"/>
              </a:rPr>
              <a:t>企业</a:t>
            </a:r>
            <a:endParaRPr lang="zh-CN" altLang="en-US" sz="1600" dirty="0">
              <a:solidFill>
                <a:schemeClr val="tx1">
                  <a:lumMod val="75000"/>
                  <a:lumOff val="25000"/>
                </a:schemeClr>
              </a:solidFill>
              <a:latin typeface="Dotum" panose="020B0600000101010101" pitchFamily="34" charset="-127"/>
              <a:sym typeface="Myriad Pro Light" pitchFamily="2" charset="0"/>
            </a:endParaRPr>
          </a:p>
        </p:txBody>
      </p:sp>
      <p:sp>
        <p:nvSpPr>
          <p:cNvPr id="6148" name="文本框 25"/>
          <p:cNvSpPr>
            <a:spLocks noChangeArrowheads="1"/>
          </p:cNvSpPr>
          <p:nvPr/>
        </p:nvSpPr>
        <p:spPr bwMode="auto">
          <a:xfrm>
            <a:off x="4490218" y="3576635"/>
            <a:ext cx="581025" cy="577454"/>
          </a:xfrm>
          <a:prstGeom prst="rect">
            <a:avLst/>
          </a:prstGeom>
          <a:noFill/>
          <a:ln w="9525" cmpd="sng">
            <a:noFill/>
            <a:bevel/>
          </a:ln>
        </p:spPr>
        <p:txBody>
          <a:bodyPr lIns="68580" tIns="34290" rIns="68580" bIns="34290" anchor="ctr"/>
          <a:p>
            <a:pPr algn="ctr">
              <a:spcBef>
                <a:spcPts val="750"/>
              </a:spcBef>
            </a:pPr>
            <a:r>
              <a:rPr lang="zh-CN" altLang="en-US" sz="1600" dirty="0">
                <a:solidFill>
                  <a:schemeClr val="tx1">
                    <a:lumMod val="75000"/>
                    <a:lumOff val="25000"/>
                  </a:schemeClr>
                </a:solidFill>
                <a:latin typeface="Dotum" panose="020B0600000101010101" pitchFamily="34" charset="-127"/>
                <a:sym typeface="Myriad Pro Light" pitchFamily="2" charset="0"/>
              </a:rPr>
              <a:t>机场</a:t>
            </a:r>
            <a:endParaRPr lang="zh-CN" altLang="en-US" sz="1600" dirty="0">
              <a:solidFill>
                <a:schemeClr val="tx1">
                  <a:lumMod val="75000"/>
                  <a:lumOff val="25000"/>
                </a:schemeClr>
              </a:solidFill>
              <a:latin typeface="Dotum" panose="020B0600000101010101" pitchFamily="34" charset="-127"/>
              <a:sym typeface="Myriad Pro Light" pitchFamily="2" charset="0"/>
            </a:endParaRPr>
          </a:p>
        </p:txBody>
      </p:sp>
      <p:sp>
        <p:nvSpPr>
          <p:cNvPr id="6149" name="文本框 26"/>
          <p:cNvSpPr>
            <a:spLocks noChangeArrowheads="1"/>
          </p:cNvSpPr>
          <p:nvPr/>
        </p:nvSpPr>
        <p:spPr bwMode="auto">
          <a:xfrm>
            <a:off x="3455035" y="4767580"/>
            <a:ext cx="706755" cy="577215"/>
          </a:xfrm>
          <a:prstGeom prst="rect">
            <a:avLst/>
          </a:prstGeom>
          <a:noFill/>
          <a:ln w="9525" cmpd="sng">
            <a:noFill/>
            <a:bevel/>
          </a:ln>
        </p:spPr>
        <p:txBody>
          <a:bodyPr lIns="68580" tIns="34290" rIns="68580" bIns="34290" anchor="ctr"/>
          <a:p>
            <a:pPr algn="ctr">
              <a:spcBef>
                <a:spcPts val="750"/>
              </a:spcBef>
            </a:pPr>
            <a:r>
              <a:rPr lang="zh-CN" altLang="en-US" sz="1600" dirty="0">
                <a:solidFill>
                  <a:schemeClr val="tx1">
                    <a:lumMod val="75000"/>
                    <a:lumOff val="25000"/>
                  </a:schemeClr>
                </a:solidFill>
                <a:latin typeface="Dotum" panose="020B0600000101010101" pitchFamily="34" charset="-127"/>
                <a:sym typeface="Myriad Pro Light" pitchFamily="2" charset="0"/>
              </a:rPr>
              <a:t>作业</a:t>
            </a:r>
            <a:endParaRPr lang="zh-CN" altLang="en-US" sz="1600" dirty="0">
              <a:solidFill>
                <a:schemeClr val="tx1">
                  <a:lumMod val="75000"/>
                  <a:lumOff val="25000"/>
                </a:schemeClr>
              </a:solidFill>
              <a:latin typeface="Dotum" panose="020B0600000101010101" pitchFamily="34" charset="-127"/>
              <a:sym typeface="Myriad Pro Light" pitchFamily="2" charset="0"/>
            </a:endParaRPr>
          </a:p>
        </p:txBody>
      </p:sp>
      <p:sp>
        <p:nvSpPr>
          <p:cNvPr id="26" name="文本框 25"/>
          <p:cNvSpPr txBox="1"/>
          <p:nvPr/>
        </p:nvSpPr>
        <p:spPr>
          <a:xfrm>
            <a:off x="3566160" y="3999230"/>
            <a:ext cx="746125" cy="368300"/>
          </a:xfrm>
          <a:prstGeom prst="rect">
            <a:avLst/>
          </a:prstGeom>
          <a:noFill/>
        </p:spPr>
        <p:txBody>
          <a:bodyPr wrap="square" rtlCol="0">
            <a:spAutoFit/>
            <a:scene3d>
              <a:camera prst="orthographicFront"/>
              <a:lightRig rig="threePt" dir="t"/>
            </a:scene3d>
          </a:bodyPr>
          <a:p>
            <a:r>
              <a:rPr lang="en-US" altLang="zh-CN">
                <a:ln w="10160">
                  <a:solidFill>
                    <a:schemeClr val="accent5"/>
                  </a:solidFill>
                  <a:prstDash val="solid"/>
                </a:ln>
                <a:solidFill>
                  <a:srgbClr val="FFFFFF"/>
                </a:solidFill>
                <a:effectLst>
                  <a:outerShdw blurRad="38100" dist="22860" dir="5400000" algn="tl" rotWithShape="0">
                    <a:srgbClr val="000000">
                      <a:alpha val="30000"/>
                    </a:srgbClr>
                  </a:outerShdw>
                </a:effectLst>
              </a:rPr>
              <a:t>2018</a:t>
            </a:r>
            <a:endParaRPr lang="en-US" altLang="zh-CN">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矩形 26"/>
          <p:cNvSpPr/>
          <p:nvPr/>
        </p:nvSpPr>
        <p:spPr>
          <a:xfrm>
            <a:off x="6849110" y="2731770"/>
            <a:ext cx="3277870" cy="553085"/>
          </a:xfrm>
          <a:prstGeom prst="rect">
            <a:avLst/>
          </a:prstGeom>
        </p:spPr>
        <p:txBody>
          <a:bodyPr wrap="square">
            <a:spAutoFit/>
          </a:bodyPr>
          <a:p>
            <a:pPr algn="just" fontAlgn="auto">
              <a:lnSpc>
                <a:spcPct val="150000"/>
              </a:lnSpc>
              <a:spcBef>
                <a:spcPts val="0"/>
              </a:spcBef>
              <a:spcAft>
                <a:spcPts val="600"/>
              </a:spcAft>
              <a:defRPr/>
            </a:pPr>
            <a:r>
              <a:rPr lang="zh-CN" altLang="en-US" sz="2000" dirty="0">
                <a:solidFill>
                  <a:schemeClr val="tx1">
                    <a:lumMod val="75000"/>
                    <a:lumOff val="25000"/>
                  </a:schemeClr>
                </a:solidFill>
                <a:latin typeface="微软雅黑" panose="020B0503020204020204" charset="-122"/>
                <a:ea typeface="微软雅黑" panose="020B0503020204020204" charset="-122"/>
              </a:rPr>
              <a:t>新设立通航企业7家</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30" name="矩形 29"/>
          <p:cNvSpPr/>
          <p:nvPr/>
        </p:nvSpPr>
        <p:spPr>
          <a:xfrm>
            <a:off x="6849110" y="3924300"/>
            <a:ext cx="4968875" cy="553085"/>
          </a:xfrm>
          <a:prstGeom prst="rect">
            <a:avLst/>
          </a:prstGeom>
        </p:spPr>
        <p:txBody>
          <a:bodyPr wrap="square">
            <a:spAutoFit/>
          </a:bodyPr>
          <a:p>
            <a:pPr algn="just" fontAlgn="auto">
              <a:lnSpc>
                <a:spcPct val="150000"/>
              </a:lnSpc>
              <a:spcBef>
                <a:spcPts val="0"/>
              </a:spcBef>
              <a:spcAft>
                <a:spcPts val="600"/>
              </a:spcAft>
              <a:defRPr/>
            </a:pPr>
            <a:r>
              <a:rPr lang="zh-CN" altLang="en-US" sz="2000" dirty="0">
                <a:solidFill>
                  <a:schemeClr val="tx1">
                    <a:lumMod val="75000"/>
                    <a:lumOff val="25000"/>
                  </a:schemeClr>
                </a:solidFill>
                <a:latin typeface="微软雅黑" panose="020B0503020204020204" charset="-122"/>
                <a:ea typeface="微软雅黑" panose="020B0503020204020204" charset="-122"/>
              </a:rPr>
              <a:t>新颁证通用机场83个，全国占比接近50%</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31" name="矩形 30"/>
          <p:cNvSpPr/>
          <p:nvPr/>
        </p:nvSpPr>
        <p:spPr>
          <a:xfrm>
            <a:off x="6849110" y="5192395"/>
            <a:ext cx="4243070" cy="553085"/>
          </a:xfrm>
          <a:prstGeom prst="rect">
            <a:avLst/>
          </a:prstGeom>
        </p:spPr>
        <p:txBody>
          <a:bodyPr wrap="square">
            <a:spAutoFit/>
          </a:bodyPr>
          <a:p>
            <a:pPr algn="just" fontAlgn="auto">
              <a:lnSpc>
                <a:spcPct val="150000"/>
              </a:lnSpc>
              <a:spcBef>
                <a:spcPts val="0"/>
              </a:spcBef>
              <a:spcAft>
                <a:spcPts val="600"/>
              </a:spcAft>
              <a:defRPr/>
            </a:pPr>
            <a:r>
              <a:rPr lang="zh-CN" altLang="en-US" sz="2000" dirty="0">
                <a:solidFill>
                  <a:schemeClr val="tx1">
                    <a:lumMod val="75000"/>
                    <a:lumOff val="25000"/>
                  </a:schemeClr>
                </a:solidFill>
                <a:latin typeface="微软雅黑" panose="020B0503020204020204" charset="-122"/>
                <a:ea typeface="微软雅黑" panose="020B0503020204020204" charset="-122"/>
              </a:rPr>
              <a:t>通航飞行小时数同比增长38%</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2000"/>
                                        <p:tgtEl>
                                          <p:spTgt spid="42"/>
                                        </p:tgtEl>
                                      </p:cBhvr>
                                    </p:animEffect>
                                  </p:childTnLst>
                                </p:cTn>
                              </p:par>
                              <p:par>
                                <p:cTn id="8" presetID="8"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amond(in)">
                                      <p:cBhvr>
                                        <p:cTn id="10" dur="2000"/>
                                        <p:tgtEl>
                                          <p:spTgt spid="43"/>
                                        </p:tgtEl>
                                      </p:cBhvr>
                                    </p:animEffect>
                                  </p:childTnLst>
                                </p:cTn>
                              </p:par>
                              <p:par>
                                <p:cTn id="11" presetID="8"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2000"/>
                                        <p:tgtEl>
                                          <p:spTgt spid="2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2000"/>
                                        <p:tgtEl>
                                          <p:spTgt spid="2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diamond(in)">
                                      <p:cBhvr>
                                        <p:cTn id="19" dur="2000"/>
                                        <p:tgtEl>
                                          <p:spTgt spid="614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diamond(in)">
                                      <p:cBhvr>
                                        <p:cTn id="22" dur="2000"/>
                                        <p:tgtEl>
                                          <p:spTgt spid="614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diamond(in)">
                                      <p:cBhvr>
                                        <p:cTn id="25" dur="2000"/>
                                        <p:tgtEl>
                                          <p:spTgt spid="614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amond(in)">
                                      <p:cBhvr>
                                        <p:cTn id="28" dur="2000"/>
                                        <p:tgtEl>
                                          <p:spTgt spid="26"/>
                                        </p:tgtEl>
                                      </p:cBhvr>
                                    </p:animEffect>
                                  </p:childTnLst>
                                </p:cTn>
                              </p:par>
                              <p:par>
                                <p:cTn id="29" presetID="8" presetClass="entr" presetSubtype="16"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amond(in)">
                                      <p:cBhvr>
                                        <p:cTn id="31" dur="2000"/>
                                        <p:tgtEl>
                                          <p:spTgt spid="27"/>
                                        </p:tgtEl>
                                      </p:cBhvr>
                                    </p:animEffect>
                                  </p:childTnLst>
                                </p:cTn>
                              </p:par>
                              <p:par>
                                <p:cTn id="32" presetID="8" presetClass="entr" presetSubtype="16" fill="hold" grpId="1"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amond(in)">
                                      <p:cBhvr>
                                        <p:cTn id="34" dur="2000"/>
                                        <p:tgtEl>
                                          <p:spTgt spid="30"/>
                                        </p:tgtEl>
                                      </p:cBhvr>
                                    </p:animEffect>
                                  </p:childTnLst>
                                </p:cTn>
                              </p:par>
                              <p:par>
                                <p:cTn id="35" presetID="8" presetClass="entr" presetSubtype="16"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47" grpId="0"/>
      <p:bldP spid="6148" grpId="0"/>
      <p:bldP spid="6149" grpId="0"/>
      <p:bldP spid="26" grpId="0"/>
      <p:bldP spid="27" grpId="1"/>
      <p:bldP spid="30" grpId="1"/>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文本框 7"/>
          <p:cNvSpPr txBox="1">
            <a:spLocks noChangeArrowheads="1"/>
          </p:cNvSpPr>
          <p:nvPr/>
        </p:nvSpPr>
        <p:spPr bwMode="auto">
          <a:xfrm>
            <a:off x="4473575" y="1039813"/>
            <a:ext cx="5313363" cy="706437"/>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改革试点所取得的成效</a:t>
            </a:r>
            <a:endParaRPr kumimoji="1" lang="zh-CN" sz="400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2295"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02</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pic>
        <p:nvPicPr>
          <p:cNvPr id="2" name="图片 1" descr="微信图片_20190521223946"/>
          <p:cNvPicPr>
            <a:picLocks noChangeAspect="1"/>
          </p:cNvPicPr>
          <p:nvPr/>
        </p:nvPicPr>
        <p:blipFill>
          <a:blip r:embed="rId3"/>
          <a:stretch>
            <a:fillRect/>
          </a:stretch>
        </p:blipFill>
        <p:spPr>
          <a:xfrm>
            <a:off x="3783330" y="1867535"/>
            <a:ext cx="7176770" cy="4782820"/>
          </a:xfrm>
          <a:prstGeom prst="rect">
            <a:avLst/>
          </a:prstGeom>
          <a:effectLst>
            <a:softEdge rad="63500"/>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3319"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35" name="Freeform 5"/>
          <p:cNvSpPr/>
          <p:nvPr/>
        </p:nvSpPr>
        <p:spPr bwMode="auto">
          <a:xfrm>
            <a:off x="5461000" y="3314700"/>
            <a:ext cx="1090613" cy="2327275"/>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6"/>
          <p:cNvSpPr/>
          <p:nvPr/>
        </p:nvSpPr>
        <p:spPr bwMode="auto">
          <a:xfrm>
            <a:off x="3890963" y="5357813"/>
            <a:ext cx="2386012" cy="1004887"/>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7"/>
          <p:cNvSpPr/>
          <p:nvPr/>
        </p:nvSpPr>
        <p:spPr bwMode="auto">
          <a:xfrm>
            <a:off x="2884488" y="4116388"/>
            <a:ext cx="1419225" cy="2205037"/>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Freeform 8"/>
          <p:cNvSpPr/>
          <p:nvPr/>
        </p:nvSpPr>
        <p:spPr bwMode="auto">
          <a:xfrm>
            <a:off x="2808288" y="2909888"/>
            <a:ext cx="1878012" cy="1798637"/>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Freeform 9"/>
          <p:cNvSpPr/>
          <p:nvPr/>
        </p:nvSpPr>
        <p:spPr bwMode="auto">
          <a:xfrm>
            <a:off x="3946525" y="2684463"/>
            <a:ext cx="2144713" cy="144621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8"/>
          <p:cNvSpPr/>
          <p:nvPr/>
        </p:nvSpPr>
        <p:spPr>
          <a:xfrm>
            <a:off x="5811838" y="4772025"/>
            <a:ext cx="388937" cy="390525"/>
          </a:xfrm>
          <a:prstGeom prst="ellipse">
            <a:avLst/>
          </a:prstGeom>
          <a:solidFill>
            <a:schemeClr val="accent1">
              <a:alpha val="86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2</a:t>
            </a:r>
            <a:endParaRPr lang="en-US" b="1" dirty="0">
              <a:solidFill>
                <a:prstClr val="white"/>
              </a:solidFill>
              <a:latin typeface="Arial" panose="020B0604020202020204" pitchFamily="34" charset="0"/>
              <a:cs typeface="Arial" panose="020B0604020202020204" pitchFamily="34" charset="0"/>
            </a:endParaRPr>
          </a:p>
        </p:txBody>
      </p:sp>
      <p:sp>
        <p:nvSpPr>
          <p:cNvPr id="41" name="Oval 39"/>
          <p:cNvSpPr/>
          <p:nvPr/>
        </p:nvSpPr>
        <p:spPr>
          <a:xfrm>
            <a:off x="5287963" y="3278188"/>
            <a:ext cx="388937" cy="388937"/>
          </a:xfrm>
          <a:prstGeom prst="ellipse">
            <a:avLst/>
          </a:prstGeom>
          <a:solidFill>
            <a:schemeClr val="accent1">
              <a:alpha val="86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1</a:t>
            </a:r>
            <a:endParaRPr lang="en-US" b="1" dirty="0">
              <a:solidFill>
                <a:prstClr val="white"/>
              </a:solidFill>
              <a:latin typeface="Arial" panose="020B0604020202020204" pitchFamily="34" charset="0"/>
              <a:cs typeface="Arial" panose="020B0604020202020204" pitchFamily="34" charset="0"/>
            </a:endParaRPr>
          </a:p>
        </p:txBody>
      </p:sp>
      <p:sp>
        <p:nvSpPr>
          <p:cNvPr id="42" name="Oval 40"/>
          <p:cNvSpPr/>
          <p:nvPr/>
        </p:nvSpPr>
        <p:spPr>
          <a:xfrm>
            <a:off x="4483100" y="5665788"/>
            <a:ext cx="390525" cy="388937"/>
          </a:xfrm>
          <a:prstGeom prst="ellipse">
            <a:avLst/>
          </a:prstGeom>
          <a:solidFill>
            <a:schemeClr val="accent1">
              <a:alpha val="86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3</a:t>
            </a:r>
            <a:endParaRPr lang="en-US" b="1" dirty="0">
              <a:solidFill>
                <a:prstClr val="white"/>
              </a:solidFill>
              <a:latin typeface="Arial" panose="020B0604020202020204" pitchFamily="34" charset="0"/>
              <a:cs typeface="Arial" panose="020B0604020202020204" pitchFamily="34" charset="0"/>
            </a:endParaRPr>
          </a:p>
        </p:txBody>
      </p:sp>
      <p:sp>
        <p:nvSpPr>
          <p:cNvPr id="43" name="Oval 41"/>
          <p:cNvSpPr/>
          <p:nvPr/>
        </p:nvSpPr>
        <p:spPr>
          <a:xfrm>
            <a:off x="3205163" y="4772025"/>
            <a:ext cx="388937" cy="390525"/>
          </a:xfrm>
          <a:prstGeom prst="ellipse">
            <a:avLst/>
          </a:prstGeom>
          <a:solidFill>
            <a:schemeClr val="accent1">
              <a:alpha val="86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4</a:t>
            </a:r>
            <a:endParaRPr lang="en-US" b="1" dirty="0">
              <a:solidFill>
                <a:prstClr val="white"/>
              </a:solidFill>
              <a:latin typeface="Arial" panose="020B0604020202020204" pitchFamily="34" charset="0"/>
              <a:cs typeface="Arial" panose="020B0604020202020204" pitchFamily="34" charset="0"/>
            </a:endParaRPr>
          </a:p>
        </p:txBody>
      </p:sp>
      <p:sp>
        <p:nvSpPr>
          <p:cNvPr id="44" name="Oval 42"/>
          <p:cNvSpPr/>
          <p:nvPr/>
        </p:nvSpPr>
        <p:spPr>
          <a:xfrm>
            <a:off x="3641725" y="3278188"/>
            <a:ext cx="390525" cy="388937"/>
          </a:xfrm>
          <a:prstGeom prst="ellipse">
            <a:avLst/>
          </a:prstGeom>
          <a:solidFill>
            <a:schemeClr val="accent1">
              <a:alpha val="86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5</a:t>
            </a:r>
            <a:endParaRPr lang="en-US" b="1" dirty="0">
              <a:solidFill>
                <a:prstClr val="white"/>
              </a:solidFill>
              <a:latin typeface="Arial" panose="020B0604020202020204" pitchFamily="34" charset="0"/>
              <a:cs typeface="Arial" panose="020B0604020202020204" pitchFamily="34" charset="0"/>
            </a:endParaRPr>
          </a:p>
        </p:txBody>
      </p:sp>
      <p:sp>
        <p:nvSpPr>
          <p:cNvPr id="45" name="Rounded Rectangle 5"/>
          <p:cNvSpPr/>
          <p:nvPr/>
        </p:nvSpPr>
        <p:spPr>
          <a:xfrm>
            <a:off x="7315200" y="2684463"/>
            <a:ext cx="3911600" cy="557212"/>
          </a:xfrm>
          <a:prstGeom prst="roundRect">
            <a:avLst>
              <a:gd name="adj" fmla="val 13209"/>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charset="-122"/>
                <a:ea typeface="微软雅黑" panose="020B0503020204020204" charset="-122"/>
              </a:rPr>
              <a:t>再接再厉</a:t>
            </a:r>
            <a:endParaRPr lang="zh-CN" altLang="en-US" sz="2000" b="1" dirty="0">
              <a:latin typeface="微软雅黑" panose="020B0503020204020204" charset="-122"/>
              <a:ea typeface="微软雅黑" panose="020B0503020204020204" charset="-122"/>
            </a:endParaRPr>
          </a:p>
        </p:txBody>
      </p:sp>
      <p:sp>
        <p:nvSpPr>
          <p:cNvPr id="46" name="Oval 30"/>
          <p:cNvSpPr/>
          <p:nvPr/>
        </p:nvSpPr>
        <p:spPr>
          <a:xfrm>
            <a:off x="7450138" y="2813050"/>
            <a:ext cx="354012" cy="298450"/>
          </a:xfrm>
          <a:prstGeom prst="ellipse">
            <a:avLst/>
          </a:prstGeom>
          <a:solidFill>
            <a:schemeClr val="accent1">
              <a:alpha val="62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latin typeface="微软雅黑" panose="020B0503020204020204" charset="-122"/>
                <a:ea typeface="微软雅黑" panose="020B0503020204020204" charset="-122"/>
                <a:cs typeface="Arial" panose="020B0604020202020204" pitchFamily="34" charset="0"/>
              </a:rPr>
              <a:t>1</a:t>
            </a:r>
            <a:endParaRPr lang="en-US" sz="12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47" name="Rounded Rectangle 19"/>
          <p:cNvSpPr/>
          <p:nvPr/>
        </p:nvSpPr>
        <p:spPr>
          <a:xfrm>
            <a:off x="7315200" y="3465513"/>
            <a:ext cx="3895725" cy="557212"/>
          </a:xfrm>
          <a:prstGeom prst="roundRect">
            <a:avLst>
              <a:gd name="adj" fmla="val 13209"/>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charset="-122"/>
                <a:ea typeface="微软雅黑" panose="020B0503020204020204" charset="-122"/>
              </a:rPr>
              <a:t>巩固成果</a:t>
            </a:r>
            <a:endParaRPr lang="zh-CN" altLang="en-US" sz="2000" b="1" dirty="0">
              <a:latin typeface="微软雅黑" panose="020B0503020204020204" charset="-122"/>
              <a:ea typeface="微软雅黑" panose="020B0503020204020204" charset="-122"/>
            </a:endParaRPr>
          </a:p>
        </p:txBody>
      </p:sp>
      <p:sp>
        <p:nvSpPr>
          <p:cNvPr id="48" name="Oval 20"/>
          <p:cNvSpPr/>
          <p:nvPr/>
        </p:nvSpPr>
        <p:spPr>
          <a:xfrm>
            <a:off x="7450138" y="3595688"/>
            <a:ext cx="354012" cy="296862"/>
          </a:xfrm>
          <a:prstGeom prst="ellipse">
            <a:avLst/>
          </a:prstGeom>
          <a:solidFill>
            <a:schemeClr val="accent1">
              <a:alpha val="62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latin typeface="微软雅黑" panose="020B0503020204020204" charset="-122"/>
                <a:ea typeface="微软雅黑" panose="020B0503020204020204" charset="-122"/>
                <a:cs typeface="Arial" panose="020B0604020202020204" pitchFamily="34" charset="0"/>
              </a:rPr>
              <a:t>2</a:t>
            </a:r>
            <a:endParaRPr lang="en-US" sz="12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49" name="Rounded Rectangle 23"/>
          <p:cNvSpPr/>
          <p:nvPr/>
        </p:nvSpPr>
        <p:spPr>
          <a:xfrm>
            <a:off x="7315200" y="4248150"/>
            <a:ext cx="3895725" cy="557213"/>
          </a:xfrm>
          <a:prstGeom prst="roundRect">
            <a:avLst>
              <a:gd name="adj" fmla="val 13209"/>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charset="-122"/>
                <a:ea typeface="微软雅黑" panose="020B0503020204020204" charset="-122"/>
              </a:rPr>
              <a:t>接续创新</a:t>
            </a:r>
            <a:endParaRPr lang="zh-CN" altLang="en-US" sz="2000" b="1" dirty="0">
              <a:latin typeface="微软雅黑" panose="020B0503020204020204" charset="-122"/>
              <a:ea typeface="微软雅黑" panose="020B0503020204020204" charset="-122"/>
            </a:endParaRPr>
          </a:p>
        </p:txBody>
      </p:sp>
      <p:sp>
        <p:nvSpPr>
          <p:cNvPr id="50" name="Oval 24"/>
          <p:cNvSpPr/>
          <p:nvPr/>
        </p:nvSpPr>
        <p:spPr>
          <a:xfrm>
            <a:off x="7450138" y="4376738"/>
            <a:ext cx="354012" cy="298450"/>
          </a:xfrm>
          <a:prstGeom prst="ellipse">
            <a:avLst/>
          </a:prstGeom>
          <a:solidFill>
            <a:schemeClr val="accent1">
              <a:alpha val="62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latin typeface="微软雅黑" panose="020B0503020204020204" charset="-122"/>
                <a:ea typeface="微软雅黑" panose="020B0503020204020204" charset="-122"/>
                <a:cs typeface="Arial" panose="020B0604020202020204" pitchFamily="34" charset="0"/>
              </a:rPr>
              <a:t>3</a:t>
            </a:r>
            <a:endParaRPr lang="en-US" sz="12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51" name="Rounded Rectangle 26"/>
          <p:cNvSpPr/>
          <p:nvPr/>
        </p:nvSpPr>
        <p:spPr>
          <a:xfrm>
            <a:off x="7315200" y="5029200"/>
            <a:ext cx="3895725" cy="557213"/>
          </a:xfrm>
          <a:prstGeom prst="roundRect">
            <a:avLst>
              <a:gd name="adj" fmla="val 13209"/>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charset="-122"/>
                <a:ea typeface="微软雅黑" panose="020B0503020204020204" charset="-122"/>
              </a:rPr>
              <a:t>勇克难点</a:t>
            </a:r>
            <a:endParaRPr lang="zh-CN" altLang="en-US" sz="2000" b="1" dirty="0">
              <a:latin typeface="微软雅黑" panose="020B0503020204020204" charset="-122"/>
              <a:ea typeface="微软雅黑" panose="020B0503020204020204" charset="-122"/>
            </a:endParaRPr>
          </a:p>
        </p:txBody>
      </p:sp>
      <p:sp>
        <p:nvSpPr>
          <p:cNvPr id="52" name="Oval 27"/>
          <p:cNvSpPr/>
          <p:nvPr/>
        </p:nvSpPr>
        <p:spPr>
          <a:xfrm>
            <a:off x="7450138" y="5159375"/>
            <a:ext cx="354012" cy="296863"/>
          </a:xfrm>
          <a:prstGeom prst="ellipse">
            <a:avLst/>
          </a:prstGeom>
          <a:solidFill>
            <a:schemeClr val="accent1">
              <a:alpha val="62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latin typeface="微软雅黑" panose="020B0503020204020204" charset="-122"/>
                <a:ea typeface="微软雅黑" panose="020B0503020204020204" charset="-122"/>
                <a:cs typeface="Arial" panose="020B0604020202020204" pitchFamily="34" charset="0"/>
              </a:rPr>
              <a:t>4</a:t>
            </a:r>
            <a:endParaRPr lang="en-US" sz="12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53" name="Rounded Rectangle 29"/>
          <p:cNvSpPr/>
          <p:nvPr/>
        </p:nvSpPr>
        <p:spPr>
          <a:xfrm>
            <a:off x="7315200" y="5811838"/>
            <a:ext cx="3895725" cy="557212"/>
          </a:xfrm>
          <a:prstGeom prst="roundRect">
            <a:avLst>
              <a:gd name="adj" fmla="val 13209"/>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charset="-122"/>
                <a:ea typeface="微软雅黑" panose="020B0503020204020204" charset="-122"/>
              </a:rPr>
              <a:t>  率先发展</a:t>
            </a:r>
            <a:endParaRPr lang="zh-CN" altLang="en-US" sz="2000" b="1" dirty="0">
              <a:latin typeface="微软雅黑" panose="020B0503020204020204" charset="-122"/>
              <a:ea typeface="微软雅黑" panose="020B0503020204020204" charset="-122"/>
            </a:endParaRPr>
          </a:p>
        </p:txBody>
      </p:sp>
      <p:sp>
        <p:nvSpPr>
          <p:cNvPr id="54" name="Oval 34"/>
          <p:cNvSpPr/>
          <p:nvPr/>
        </p:nvSpPr>
        <p:spPr>
          <a:xfrm>
            <a:off x="7450138" y="5940425"/>
            <a:ext cx="354012" cy="298450"/>
          </a:xfrm>
          <a:prstGeom prst="ellipse">
            <a:avLst/>
          </a:prstGeom>
          <a:solidFill>
            <a:schemeClr val="accent1">
              <a:alpha val="62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latin typeface="微软雅黑" panose="020B0503020204020204" charset="-122"/>
                <a:ea typeface="微软雅黑" panose="020B0503020204020204" charset="-122"/>
                <a:cs typeface="Arial" panose="020B0604020202020204" pitchFamily="34" charset="0"/>
              </a:rPr>
              <a:t>5</a:t>
            </a:r>
            <a:endParaRPr lang="en-US" sz="12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9" name="文本框 8"/>
          <p:cNvSpPr txBox="1">
            <a:spLocks noChangeArrowheads="1"/>
          </p:cNvSpPr>
          <p:nvPr/>
        </p:nvSpPr>
        <p:spPr bwMode="auto">
          <a:xfrm>
            <a:off x="4175125" y="4275138"/>
            <a:ext cx="1096963" cy="644525"/>
          </a:xfrm>
          <a:prstGeom prst="rect">
            <a:avLst/>
          </a:prstGeom>
          <a:noFill/>
          <a:ln w="9525">
            <a:noFill/>
            <a:miter lim="800000"/>
          </a:ln>
        </p:spPr>
        <p:txBody>
          <a:bodyPr wrap="none">
            <a:spAutoFit/>
          </a:bodyPr>
          <a:lstStyle/>
          <a:p>
            <a:r>
              <a:rPr kumimoji="1" lang="zh-CN" altLang="en-US" sz="3600">
                <a:latin typeface="Source Han Sans CN Normal"/>
                <a:ea typeface="Source Han Sans CN Normal"/>
                <a:cs typeface="Source Han Sans CN Normal"/>
              </a:rPr>
              <a:t>原则</a:t>
            </a:r>
            <a:endParaRPr kumimoji="1" lang="zh-CN" altLang="en-US" sz="3600">
              <a:latin typeface="Source Han Sans CN Normal"/>
              <a:ea typeface="Source Han Sans CN Normal"/>
              <a:cs typeface="Source Han Sans CN Normal"/>
            </a:endParaRPr>
          </a:p>
        </p:txBody>
      </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amond(in)">
                                      <p:cBhvr>
                                        <p:cTn id="7" dur="2000"/>
                                        <p:tgtEl>
                                          <p:spTgt spid="3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amond(in)">
                                      <p:cBhvr>
                                        <p:cTn id="10" dur="2000"/>
                                        <p:tgtEl>
                                          <p:spTgt spid="3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amond(in)">
                                      <p:cBhvr>
                                        <p:cTn id="13" dur="2000"/>
                                        <p:tgtEl>
                                          <p:spTgt spid="3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amond(in)">
                                      <p:cBhvr>
                                        <p:cTn id="16" dur="2000"/>
                                        <p:tgtEl>
                                          <p:spTgt spid="3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amond(in)">
                                      <p:cBhvr>
                                        <p:cTn id="19" dur="2000"/>
                                        <p:tgtEl>
                                          <p:spTgt spid="3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amond(in)">
                                      <p:cBhvr>
                                        <p:cTn id="22" dur="2000"/>
                                        <p:tgtEl>
                                          <p:spTgt spid="4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diamond(in)">
                                      <p:cBhvr>
                                        <p:cTn id="25" dur="2000"/>
                                        <p:tgtEl>
                                          <p:spTgt spid="4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amond(in)">
                                      <p:cBhvr>
                                        <p:cTn id="28" dur="2000"/>
                                        <p:tgtEl>
                                          <p:spTgt spid="4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amond(in)">
                                      <p:cBhvr>
                                        <p:cTn id="31" dur="2000"/>
                                        <p:tgtEl>
                                          <p:spTgt spid="4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amond(in)">
                                      <p:cBhvr>
                                        <p:cTn id="34" dur="2000"/>
                                        <p:tgtEl>
                                          <p:spTgt spid="44"/>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diamond(in)">
                                      <p:cBhvr>
                                        <p:cTn id="37" dur="2000"/>
                                        <p:tgtEl>
                                          <p:spTgt spid="4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amond(in)">
                                      <p:cBhvr>
                                        <p:cTn id="40" dur="2000"/>
                                        <p:tgtEl>
                                          <p:spTgt spid="4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amond(in)">
                                      <p:cBhvr>
                                        <p:cTn id="43" dur="2000"/>
                                        <p:tgtEl>
                                          <p:spTgt spid="47"/>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diamond(in)">
                                      <p:cBhvr>
                                        <p:cTn id="46" dur="2000"/>
                                        <p:tgtEl>
                                          <p:spTgt spid="48"/>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diamond(in)">
                                      <p:cBhvr>
                                        <p:cTn id="49" dur="2000"/>
                                        <p:tgtEl>
                                          <p:spTgt spid="49"/>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amond(in)">
                                      <p:cBhvr>
                                        <p:cTn id="52" dur="2000"/>
                                        <p:tgtEl>
                                          <p:spTgt spid="50"/>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amond(in)">
                                      <p:cBhvr>
                                        <p:cTn id="55" dur="2000"/>
                                        <p:tgtEl>
                                          <p:spTgt spid="51"/>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diamond(in)">
                                      <p:cBhvr>
                                        <p:cTn id="58" dur="2000"/>
                                        <p:tgtEl>
                                          <p:spTgt spid="52"/>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diamond(in)">
                                      <p:cBhvr>
                                        <p:cTn id="61" dur="2000"/>
                                        <p:tgtEl>
                                          <p:spTgt spid="53"/>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diamond(in)">
                                      <p:cBhvr>
                                        <p:cTn id="64" dur="2000"/>
                                        <p:tgtEl>
                                          <p:spTgt spid="54"/>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amond(in)">
                                      <p:cBhvr>
                                        <p:cTn id="6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4343"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2" name="文本框 1"/>
          <p:cNvSpPr txBox="1">
            <a:spLocks noChangeArrowheads="1"/>
          </p:cNvSpPr>
          <p:nvPr/>
        </p:nvSpPr>
        <p:spPr bwMode="auto">
          <a:xfrm>
            <a:off x="4306888" y="1571625"/>
            <a:ext cx="7040562" cy="646113"/>
          </a:xfrm>
          <a:prstGeom prst="rect">
            <a:avLst/>
          </a:prstGeom>
          <a:noFill/>
          <a:ln w="9525">
            <a:noFill/>
            <a:miter lim="800000"/>
          </a:ln>
        </p:spPr>
        <p:txBody>
          <a:bodyPr wrap="none">
            <a:spAutoFit/>
          </a:bodyPr>
          <a:lstStyle/>
          <a:p>
            <a:r>
              <a:rPr kumimoji="1" lang="en-US" altLang="zh-CN" sz="3600" b="1" dirty="0">
                <a:latin typeface="华文细黑" panose="02010600040101010101" pitchFamily="2" charset="-122"/>
                <a:ea typeface="华文细黑" panose="02010600040101010101" pitchFamily="2" charset="-122"/>
              </a:rPr>
              <a:t>--</a:t>
            </a:r>
            <a:r>
              <a:rPr kumimoji="1" lang="zh-CN" altLang="en-US" sz="2800" b="1" dirty="0">
                <a:latin typeface="华文细黑" panose="02010600040101010101" pitchFamily="2" charset="-122"/>
                <a:ea typeface="华文细黑" panose="02010600040101010101" pitchFamily="2" charset="-122"/>
              </a:rPr>
              <a:t>进一步拓展“放”的宽度，激发市场活力</a:t>
            </a:r>
            <a:endParaRPr kumimoji="1" lang="zh-CN" altLang="en-US" sz="2800" b="1" dirty="0">
              <a:latin typeface="华文细黑" panose="02010600040101010101" pitchFamily="2" charset="-122"/>
              <a:ea typeface="华文细黑" panose="02010600040101010101" pitchFamily="2" charset="-122"/>
            </a:endParaRPr>
          </a:p>
        </p:txBody>
      </p:sp>
      <p:sp>
        <p:nvSpPr>
          <p:cNvPr id="4" name="剪去对角的矩形 3"/>
          <p:cNvSpPr/>
          <p:nvPr/>
        </p:nvSpPr>
        <p:spPr>
          <a:xfrm>
            <a:off x="3278188" y="2644775"/>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思想要进一步解放</a:t>
            </a:r>
            <a:endParaRPr lang="zh-CN" altLang="en-US"/>
          </a:p>
        </p:txBody>
      </p:sp>
      <p:sp>
        <p:nvSpPr>
          <p:cNvPr id="10" name="剪去对角的矩形 9"/>
          <p:cNvSpPr/>
          <p:nvPr/>
        </p:nvSpPr>
        <p:spPr>
          <a:xfrm>
            <a:off x="2085975" y="3998913"/>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审批要进一步放宽</a:t>
            </a:r>
            <a:endParaRPr lang="zh-CN" altLang="en-US"/>
          </a:p>
        </p:txBody>
      </p:sp>
      <p:sp>
        <p:nvSpPr>
          <p:cNvPr id="12" name="剪去对角的矩形 11"/>
          <p:cNvSpPr/>
          <p:nvPr/>
        </p:nvSpPr>
        <p:spPr>
          <a:xfrm>
            <a:off x="765175" y="5368925"/>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权力要进一步放开</a:t>
            </a:r>
            <a:endParaRPr lang="zh-CN" altLang="en-US"/>
          </a:p>
        </p:txBody>
      </p:sp>
      <p:sp>
        <p:nvSpPr>
          <p:cNvPr id="13" name="云形标注 12"/>
          <p:cNvSpPr/>
          <p:nvPr/>
        </p:nvSpPr>
        <p:spPr>
          <a:xfrm>
            <a:off x="7739063" y="2648883"/>
            <a:ext cx="3975100" cy="2720042"/>
          </a:xfrm>
          <a:prstGeom prst="cloudCallout">
            <a:avLst>
              <a:gd name="adj1" fmla="val -68176"/>
              <a:gd name="adj2" fmla="val -36814"/>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科学应变，主动求变，以思想的解放推动通航</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管理的宽放。</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4" name="云形标注 13"/>
          <p:cNvSpPr/>
          <p:nvPr/>
        </p:nvSpPr>
        <p:spPr>
          <a:xfrm>
            <a:off x="7221538" y="2969443"/>
            <a:ext cx="4232275" cy="3205114"/>
          </a:xfrm>
          <a:prstGeom prst="cloudCallout">
            <a:avLst>
              <a:gd name="adj1" fmla="val -78138"/>
              <a:gd name="adj2" fmla="val -6913"/>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accent1"/>
                </a:solidFill>
                <a:effectLst>
                  <a:outerShdw blurRad="38100" dist="25400" dir="5400000" algn="ctr" rotWithShape="0">
                    <a:srgbClr val="6E747A">
                      <a:alpha val="43000"/>
                    </a:srgbClr>
                  </a:outerShdw>
                </a:effectLst>
              </a:rPr>
              <a:t> </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审批时限最短，  </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办理手续最简，全面提效增速。</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5" name="云形标注 14"/>
          <p:cNvSpPr/>
          <p:nvPr/>
        </p:nvSpPr>
        <p:spPr>
          <a:xfrm>
            <a:off x="5538471" y="3645437"/>
            <a:ext cx="5335587" cy="2963159"/>
          </a:xfrm>
          <a:prstGeom prst="cloudCallout">
            <a:avLst>
              <a:gd name="adj1" fmla="val -70381"/>
              <a:gd name="adj2" fmla="val 20215"/>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坚决纠正形式主义、官僚主义，防止滥权、越权。完善通航审批平台，实现“最多跑一次”、“最好不见面”。</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2" grpId="0" animBg="1"/>
      <p:bldP spid="13" grpId="0" bldLvl="0" animBg="1"/>
      <p:bldP spid="13" grpId="1" bldLvl="0" animBg="1"/>
      <p:bldP spid="14" grpId="0" bldLvl="0" animBg="1"/>
      <p:bldP spid="14" grpId="1"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5367"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2" name="文本框 1"/>
          <p:cNvSpPr txBox="1">
            <a:spLocks noChangeArrowheads="1"/>
          </p:cNvSpPr>
          <p:nvPr/>
        </p:nvSpPr>
        <p:spPr bwMode="auto">
          <a:xfrm>
            <a:off x="4317365" y="1571308"/>
            <a:ext cx="7040563" cy="644525"/>
          </a:xfrm>
          <a:prstGeom prst="rect">
            <a:avLst/>
          </a:prstGeom>
          <a:noFill/>
          <a:ln w="9525">
            <a:noFill/>
            <a:miter lim="800000"/>
          </a:ln>
        </p:spPr>
        <p:txBody>
          <a:bodyPr wrap="none">
            <a:spAutoFit/>
          </a:bodyPr>
          <a:lstStyle/>
          <a:p>
            <a:r>
              <a:rPr kumimoji="1" lang="en-US" altLang="zh-CN" sz="3600" b="1">
                <a:latin typeface="华文细黑" panose="02010600040101010101" pitchFamily="2" charset="-122"/>
                <a:ea typeface="华文细黑" panose="02010600040101010101" pitchFamily="2" charset="-122"/>
              </a:rPr>
              <a:t>--</a:t>
            </a:r>
            <a:r>
              <a:rPr kumimoji="1" lang="zh-CN" altLang="en-US" sz="2800" b="1">
                <a:latin typeface="华文细黑" panose="02010600040101010101" pitchFamily="2" charset="-122"/>
                <a:ea typeface="华文细黑" panose="02010600040101010101" pitchFamily="2" charset="-122"/>
              </a:rPr>
              <a:t>进一步厘清“管”的尺度，确保安全有序</a:t>
            </a:r>
            <a:endParaRPr kumimoji="1" lang="zh-CN" altLang="en-US" sz="2800" b="1">
              <a:latin typeface="华文细黑" panose="02010600040101010101" pitchFamily="2" charset="-122"/>
              <a:ea typeface="华文细黑" panose="02010600040101010101" pitchFamily="2" charset="-122"/>
            </a:endParaRPr>
          </a:p>
        </p:txBody>
      </p:sp>
      <p:sp>
        <p:nvSpPr>
          <p:cNvPr id="4" name="剪去对角的矩形 3"/>
          <p:cNvSpPr/>
          <p:nvPr/>
        </p:nvSpPr>
        <p:spPr>
          <a:xfrm>
            <a:off x="3276600" y="2640013"/>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要防止过度监管</a:t>
            </a:r>
            <a:endParaRPr lang="zh-CN" altLang="en-US" dirty="0"/>
          </a:p>
        </p:txBody>
      </p:sp>
      <p:sp>
        <p:nvSpPr>
          <p:cNvPr id="10" name="剪去对角的矩形 9"/>
          <p:cNvSpPr/>
          <p:nvPr/>
        </p:nvSpPr>
        <p:spPr>
          <a:xfrm>
            <a:off x="2225675" y="3998913"/>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要防止放任不管</a:t>
            </a:r>
            <a:endParaRPr lang="zh-CN" altLang="en-US"/>
          </a:p>
        </p:txBody>
      </p:sp>
      <p:sp>
        <p:nvSpPr>
          <p:cNvPr id="12" name="剪去对角的矩形 11"/>
          <p:cNvSpPr/>
          <p:nvPr/>
        </p:nvSpPr>
        <p:spPr>
          <a:xfrm>
            <a:off x="723900" y="5368925"/>
            <a:ext cx="3629025"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要防止本末倒置</a:t>
            </a:r>
            <a:endParaRPr lang="zh-CN" altLang="en-US"/>
          </a:p>
        </p:txBody>
      </p:sp>
      <p:sp>
        <p:nvSpPr>
          <p:cNvPr id="13" name="云形标注 12"/>
          <p:cNvSpPr/>
          <p:nvPr/>
        </p:nvSpPr>
        <p:spPr>
          <a:xfrm>
            <a:off x="7774623" y="2479675"/>
            <a:ext cx="3717925" cy="2889250"/>
          </a:xfrm>
          <a:prstGeom prst="cloudCallout">
            <a:avLst>
              <a:gd name="adj1" fmla="val -71670"/>
              <a:gd name="adj2" fmla="val -31329"/>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严禁超标准、超范围监察，不该管的一定不管。</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4" name="云形标注 13"/>
          <p:cNvSpPr/>
          <p:nvPr/>
        </p:nvSpPr>
        <p:spPr>
          <a:xfrm>
            <a:off x="6905625" y="2912882"/>
            <a:ext cx="4487863" cy="3157979"/>
          </a:xfrm>
          <a:prstGeom prst="cloudCallout">
            <a:avLst>
              <a:gd name="adj1" fmla="val -68746"/>
              <a:gd name="adj2" fmla="val -4012"/>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加大对载客类运行和中型以上的直升机运行的监管力度</a:t>
            </a:r>
            <a:r>
              <a:rPr lang="zh-CN"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，该管的一定要管。</a:t>
            </a:r>
            <a:endParaRPr lang="zh-CN"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5" name="云形标注 14"/>
          <p:cNvSpPr/>
          <p:nvPr/>
        </p:nvSpPr>
        <p:spPr>
          <a:xfrm>
            <a:off x="5854700" y="4275138"/>
            <a:ext cx="4967288" cy="2116235"/>
          </a:xfrm>
          <a:prstGeom prst="cloudCallout">
            <a:avLst>
              <a:gd name="adj1" fmla="val -74024"/>
              <a:gd name="adj2" fmla="val 8978"/>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倒逼企业加强自我管理，支持、鼓励自主安全提升。</a:t>
            </a:r>
            <a:endParaRPr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10" grpId="0" bldLvl="0" animBg="1"/>
      <p:bldP spid="12" grpId="0" bldLvl="0" animBg="1"/>
      <p:bldP spid="13" grpId="0" bldLvl="0" animBg="1"/>
      <p:bldP spid="13" grpId="1" bldLvl="0" animBg="1"/>
      <p:bldP spid="14" grpId="0" bldLvl="0" animBg="1"/>
      <p:bldP spid="14" grpId="1"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6391"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2" name="文本框 1"/>
          <p:cNvSpPr txBox="1">
            <a:spLocks noChangeArrowheads="1"/>
          </p:cNvSpPr>
          <p:nvPr/>
        </p:nvSpPr>
        <p:spPr bwMode="auto">
          <a:xfrm>
            <a:off x="4325303" y="1571625"/>
            <a:ext cx="7042150" cy="644525"/>
          </a:xfrm>
          <a:prstGeom prst="rect">
            <a:avLst/>
          </a:prstGeom>
          <a:noFill/>
          <a:ln w="9525">
            <a:noFill/>
            <a:miter lim="800000"/>
          </a:ln>
        </p:spPr>
        <p:txBody>
          <a:bodyPr wrap="none">
            <a:spAutoFit/>
          </a:bodyPr>
          <a:lstStyle/>
          <a:p>
            <a:r>
              <a:rPr kumimoji="1" lang="en-US" altLang="zh-CN" sz="3600">
                <a:latin typeface="华文细黑" panose="02010600040101010101" pitchFamily="2" charset="-122"/>
                <a:ea typeface="华文细黑" panose="02010600040101010101" pitchFamily="2" charset="-122"/>
              </a:rPr>
              <a:t>--</a:t>
            </a:r>
            <a:r>
              <a:rPr kumimoji="1" lang="zh-CN" altLang="en-US" sz="2800">
                <a:latin typeface="华文细黑" panose="02010600040101010101" pitchFamily="2" charset="-122"/>
                <a:ea typeface="华文细黑" panose="02010600040101010101" pitchFamily="2" charset="-122"/>
              </a:rPr>
              <a:t>进一步延伸“服”的深度，优化发展环境</a:t>
            </a:r>
            <a:endParaRPr kumimoji="1" lang="zh-CN" altLang="en-US" sz="2800">
              <a:latin typeface="华文细黑" panose="02010600040101010101" pitchFamily="2" charset="-122"/>
              <a:ea typeface="华文细黑" panose="02010600040101010101" pitchFamily="2" charset="-122"/>
            </a:endParaRPr>
          </a:p>
        </p:txBody>
      </p:sp>
      <p:sp>
        <p:nvSpPr>
          <p:cNvPr id="4" name="剪去对角的矩形 3"/>
          <p:cNvSpPr/>
          <p:nvPr/>
        </p:nvSpPr>
        <p:spPr>
          <a:xfrm>
            <a:off x="3417888" y="2884488"/>
            <a:ext cx="5216525" cy="719137"/>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t>要让通航飞机真正飞起来、飞的好</a:t>
            </a:r>
            <a:endParaRPr lang="zh-CN" altLang="en-US" sz="2000" dirty="0"/>
          </a:p>
        </p:txBody>
      </p:sp>
      <p:sp>
        <p:nvSpPr>
          <p:cNvPr id="13" name="云形标注 12"/>
          <p:cNvSpPr/>
          <p:nvPr/>
        </p:nvSpPr>
        <p:spPr>
          <a:xfrm>
            <a:off x="4673600" y="3998913"/>
            <a:ext cx="6746875" cy="2640012"/>
          </a:xfrm>
          <a:prstGeom prst="cloudCallout">
            <a:avLst>
              <a:gd name="adj1" fmla="val -45640"/>
              <a:gd name="adj2" fmla="val -54467"/>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推进东北低空服务保障体系建设，覆盖更广、功能更全、服务更远。</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fontAlgn="auto">
              <a:spcBef>
                <a:spcPts val="0"/>
              </a:spcBef>
              <a:spcAft>
                <a:spcPts val="0"/>
              </a:spcAft>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在黑龙江省空域划设了两个临时“报告空域”及6条固定低空航线，基本覆盖了黑龙江通航飞行的集中区域。</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12" name="组合 11"/>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7415"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pic>
        <p:nvPicPr>
          <p:cNvPr id="17417" name="图片 8" descr="微信图片_20190520100347"/>
          <p:cNvPicPr>
            <a:picLocks noChangeAspect="1"/>
          </p:cNvPicPr>
          <p:nvPr/>
        </p:nvPicPr>
        <p:blipFill>
          <a:blip r:embed="rId2"/>
          <a:srcRect/>
          <a:stretch>
            <a:fillRect/>
          </a:stretch>
        </p:blipFill>
        <p:spPr bwMode="auto">
          <a:xfrm>
            <a:off x="4262438" y="2017713"/>
            <a:ext cx="7754937" cy="4652962"/>
          </a:xfrm>
          <a:prstGeom prst="rect">
            <a:avLst/>
          </a:prstGeom>
          <a:noFill/>
          <a:ln w="9525">
            <a:noFill/>
            <a:miter lim="800000"/>
            <a:headEnd/>
            <a:tailEnd/>
          </a:ln>
        </p:spPr>
      </p:pic>
      <p:sp>
        <p:nvSpPr>
          <p:cNvPr id="17418" name="文本框 99"/>
          <p:cNvSpPr txBox="1">
            <a:spLocks noChangeArrowheads="1"/>
          </p:cNvSpPr>
          <p:nvPr/>
        </p:nvSpPr>
        <p:spPr bwMode="auto">
          <a:xfrm>
            <a:off x="1281113" y="3533775"/>
            <a:ext cx="2989262" cy="2862263"/>
          </a:xfrm>
          <a:prstGeom prst="rect">
            <a:avLst/>
          </a:prstGeom>
          <a:noFill/>
          <a:ln w="9525">
            <a:noFill/>
            <a:miter lim="800000"/>
          </a:ln>
        </p:spPr>
        <p:txBody>
          <a:bodyPr>
            <a:spAutoFit/>
          </a:bodyPr>
          <a:lstStyle/>
          <a:p>
            <a:r>
              <a:rPr lang="zh-CN" sz="2000" b="1">
                <a:latin typeface="华文楷体" panose="02010600040101010101" pitchFamily="2" charset="-122"/>
                <a:ea typeface="华文楷体" panose="02010600040101010101" pitchFamily="2" charset="-122"/>
              </a:rPr>
              <a:t>两个“报告空域”包含了大、小兴安岭，</a:t>
            </a:r>
            <a:r>
              <a:rPr lang="zh-CN" altLang="zh-CN" sz="2000" b="1">
                <a:latin typeface="华文楷体" panose="02010600040101010101" pitchFamily="2" charset="-122"/>
                <a:ea typeface="华文楷体" panose="02010600040101010101" pitchFamily="2" charset="-122"/>
              </a:rPr>
              <a:t>5</a:t>
            </a:r>
            <a:r>
              <a:rPr lang="zh-CN" sz="2000" b="1">
                <a:latin typeface="华文楷体" panose="02010600040101010101" pitchFamily="2" charset="-122"/>
                <a:ea typeface="华文楷体" panose="02010600040101010101" pitchFamily="2" charset="-122"/>
              </a:rPr>
              <a:t>个地级市、</a:t>
            </a:r>
            <a:r>
              <a:rPr lang="zh-CN" altLang="zh-CN" sz="2000" b="1">
                <a:latin typeface="华文楷体" panose="02010600040101010101" pitchFamily="2" charset="-122"/>
                <a:ea typeface="华文楷体" panose="02010600040101010101" pitchFamily="2" charset="-122"/>
              </a:rPr>
              <a:t>8</a:t>
            </a:r>
            <a:r>
              <a:rPr lang="zh-CN" sz="2000" b="1">
                <a:latin typeface="华文楷体" panose="02010600040101010101" pitchFamily="2" charset="-122"/>
                <a:ea typeface="华文楷体" panose="02010600040101010101" pitchFamily="2" charset="-122"/>
              </a:rPr>
              <a:t>个县、</a:t>
            </a:r>
            <a:r>
              <a:rPr lang="zh-CN" altLang="zh-CN" sz="2000" b="1">
                <a:latin typeface="华文楷体" panose="02010600040101010101" pitchFamily="2" charset="-122"/>
                <a:ea typeface="华文楷体" panose="02010600040101010101" pitchFamily="2" charset="-122"/>
              </a:rPr>
              <a:t>16</a:t>
            </a:r>
            <a:r>
              <a:rPr lang="zh-CN" sz="2000" b="1">
                <a:latin typeface="华文楷体" panose="02010600040101010101" pitchFamily="2" charset="-122"/>
                <a:ea typeface="华文楷体" panose="02010600040101010101" pitchFamily="2" charset="-122"/>
              </a:rPr>
              <a:t>个市辖区，覆盖面积达</a:t>
            </a:r>
            <a:r>
              <a:rPr lang="zh-CN" altLang="zh-CN" sz="2000" b="1">
                <a:latin typeface="华文楷体" panose="02010600040101010101" pitchFamily="2" charset="-122"/>
                <a:ea typeface="华文楷体" panose="02010600040101010101" pitchFamily="2" charset="-122"/>
              </a:rPr>
              <a:t>176240</a:t>
            </a:r>
            <a:r>
              <a:rPr lang="zh-CN" sz="2000" b="1">
                <a:latin typeface="华文楷体" panose="02010600040101010101" pitchFamily="2" charset="-122"/>
                <a:ea typeface="华文楷体" panose="02010600040101010101" pitchFamily="2" charset="-122"/>
              </a:rPr>
              <a:t>平方公里。由黑龙江通航飞行服务站负责“报告空域”内的飞行管理，实现了通航飞行由报批制向报备制的转变。</a:t>
            </a:r>
            <a:endParaRPr lang="zh-CN" altLang="en-US" sz="2000" b="1">
              <a:latin typeface="华文楷体" panose="02010600040101010101" pitchFamily="2" charset="-122"/>
              <a:ea typeface="华文楷体" panose="02010600040101010101" pitchFamily="2" charset="-122"/>
            </a:endParaRPr>
          </a:p>
        </p:txBody>
      </p:sp>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nvSpPr>
        <p:spPr>
          <a:xfrm flipV="1">
            <a:off x="3092450" y="920750"/>
            <a:ext cx="2016760" cy="5422265"/>
          </a:xfrm>
          <a:prstGeom prst="rtTriangle">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3076" name="文本框 6"/>
          <p:cNvSpPr txBox="1">
            <a:spLocks noChangeArrowheads="1"/>
          </p:cNvSpPr>
          <p:nvPr/>
        </p:nvSpPr>
        <p:spPr bwMode="auto">
          <a:xfrm>
            <a:off x="4587875" y="242888"/>
            <a:ext cx="2032000" cy="646112"/>
          </a:xfrm>
          <a:prstGeom prst="rect">
            <a:avLst/>
          </a:prstGeom>
          <a:noFill/>
          <a:ln w="9525">
            <a:noFill/>
            <a:miter lim="800000"/>
          </a:ln>
        </p:spPr>
        <p:txBody>
          <a:bodyPr wrap="none">
            <a:spAutoFit/>
          </a:bodyPr>
          <a:lstStyle/>
          <a:p>
            <a:r>
              <a:rPr kumimoji="1" lang="zh-CN" altLang="en-US" sz="3600" b="1">
                <a:latin typeface="STHeiti Light"/>
                <a:ea typeface="STHeiti Light"/>
                <a:cs typeface="STHeiti Light"/>
              </a:rPr>
              <a:t>汇报</a:t>
            </a:r>
            <a:r>
              <a:rPr kumimoji="1" lang="zh-CN" sz="3600" b="1">
                <a:latin typeface="STHeiti Light"/>
                <a:ea typeface="STHeiti Light"/>
                <a:cs typeface="STHeiti Light"/>
              </a:rPr>
              <a:t>内容</a:t>
            </a:r>
            <a:endParaRPr kumimoji="1" lang="zh-CN" sz="3600" b="1">
              <a:latin typeface="STHeiti Light"/>
              <a:ea typeface="STHeiti Light"/>
              <a:cs typeface="STHeiti Light"/>
            </a:endParaRPr>
          </a:p>
        </p:txBody>
      </p:sp>
      <p:cxnSp>
        <p:nvCxnSpPr>
          <p:cNvPr id="11" name="直线连接符 10"/>
          <p:cNvCxnSpPr/>
          <p:nvPr/>
        </p:nvCxnSpPr>
        <p:spPr>
          <a:xfrm flipH="1">
            <a:off x="3320415" y="920750"/>
            <a:ext cx="2234565" cy="5937885"/>
          </a:xfrm>
          <a:prstGeom prst="line">
            <a:avLst/>
          </a:prstGeom>
          <a:ln>
            <a:solidFill>
              <a:srgbClr val="1E4768"/>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a:spLocks noChangeArrowheads="1"/>
          </p:cNvSpPr>
          <p:nvPr/>
        </p:nvSpPr>
        <p:spPr bwMode="auto">
          <a:xfrm>
            <a:off x="6802755" y="1957705"/>
            <a:ext cx="5300980" cy="583565"/>
          </a:xfrm>
          <a:prstGeom prst="rect">
            <a:avLst/>
          </a:prstGeom>
          <a:noFill/>
          <a:ln w="9525">
            <a:noFill/>
            <a:miter lim="800000"/>
          </a:ln>
        </p:spPr>
        <p:txBody>
          <a:bodyPr wrap="square">
            <a:spAutoFit/>
          </a:bodyPr>
          <a:lstStyle/>
          <a:p>
            <a:r>
              <a:rPr kumimoji="1" lang="zh-CN" altLang="en-US" sz="3200" b="1">
                <a:latin typeface="Source Han Sans CN Normal"/>
                <a:ea typeface="Source Han Sans CN Normal"/>
                <a:cs typeface="Source Han Sans CN Normal"/>
              </a:rPr>
              <a:t>东北通用航空改革试点探索</a:t>
            </a:r>
            <a:endParaRPr kumimoji="1" lang="zh-CN" altLang="en-US" sz="3200" b="1">
              <a:latin typeface="Source Han Sans CN Normal"/>
              <a:ea typeface="Source Han Sans CN Normal"/>
              <a:cs typeface="Source Han Sans CN Normal"/>
            </a:endParaRPr>
          </a:p>
        </p:txBody>
      </p:sp>
      <p:sp>
        <p:nvSpPr>
          <p:cNvPr id="13" name="平行四边形 12"/>
          <p:cNvSpPr/>
          <p:nvPr/>
        </p:nvSpPr>
        <p:spPr>
          <a:xfrm>
            <a:off x="5438775" y="2144713"/>
            <a:ext cx="927100" cy="317500"/>
          </a:xfrm>
          <a:prstGeom prst="parallelogram">
            <a:avLst>
              <a:gd name="adj" fmla="val 38233"/>
            </a:avLst>
          </a:prstGeom>
          <a:solidFill>
            <a:srgbClr val="1E4768"/>
          </a:solidFill>
          <a:ln>
            <a:solidFill>
              <a:srgbClr val="1E47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600"/>
          </a:p>
        </p:txBody>
      </p:sp>
      <p:sp>
        <p:nvSpPr>
          <p:cNvPr id="29" name="文本框 28"/>
          <p:cNvSpPr txBox="1">
            <a:spLocks noChangeArrowheads="1"/>
          </p:cNvSpPr>
          <p:nvPr/>
        </p:nvSpPr>
        <p:spPr bwMode="auto">
          <a:xfrm>
            <a:off x="5862638" y="4810125"/>
            <a:ext cx="4976812" cy="584200"/>
          </a:xfrm>
          <a:prstGeom prst="rect">
            <a:avLst/>
          </a:prstGeom>
          <a:noFill/>
          <a:ln w="9525">
            <a:noFill/>
            <a:miter lim="800000"/>
          </a:ln>
        </p:spPr>
        <p:txBody>
          <a:bodyPr>
            <a:spAutoFit/>
          </a:bodyPr>
          <a:lstStyle/>
          <a:p>
            <a:r>
              <a:rPr kumimoji="1" lang="zh-CN" altLang="en-US" sz="3200" b="1">
                <a:latin typeface="Source Han Sans CN Normal"/>
                <a:ea typeface="Source Han Sans CN Normal"/>
                <a:cs typeface="Source Han Sans CN Normal"/>
              </a:rPr>
              <a:t>持续深化通航改革的思路</a:t>
            </a:r>
            <a:endParaRPr kumimoji="1" lang="zh-CN" altLang="en-US" sz="3200" b="1">
              <a:latin typeface="Source Han Sans CN Normal"/>
              <a:ea typeface="Source Han Sans CN Normal"/>
              <a:cs typeface="Source Han Sans CN Normal"/>
            </a:endParaRPr>
          </a:p>
        </p:txBody>
      </p:sp>
      <p:sp>
        <p:nvSpPr>
          <p:cNvPr id="30" name="平行四边形 29"/>
          <p:cNvSpPr/>
          <p:nvPr/>
        </p:nvSpPr>
        <p:spPr>
          <a:xfrm>
            <a:off x="4471988" y="4914900"/>
            <a:ext cx="927100" cy="317500"/>
          </a:xfrm>
          <a:prstGeom prst="parallelogram">
            <a:avLst>
              <a:gd name="adj" fmla="val 38233"/>
            </a:avLst>
          </a:prstGeom>
          <a:solidFill>
            <a:srgbClr val="1E4768"/>
          </a:solidFill>
          <a:ln>
            <a:solidFill>
              <a:srgbClr val="1E47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600"/>
          </a:p>
        </p:txBody>
      </p:sp>
      <p:pic>
        <p:nvPicPr>
          <p:cNvPr id="3082" name="图片 2" descr="微信图片_20190505161920"/>
          <p:cNvPicPr>
            <a:picLocks noChangeAspect="1"/>
          </p:cNvPicPr>
          <p:nvPr/>
        </p:nvPicPr>
        <p:blipFill>
          <a:blip r:embed="rId1"/>
          <a:srcRect/>
          <a:stretch>
            <a:fillRect/>
          </a:stretch>
        </p:blipFill>
        <p:spPr bwMode="auto">
          <a:xfrm>
            <a:off x="8332788" y="165100"/>
            <a:ext cx="4040187" cy="447675"/>
          </a:xfrm>
          <a:prstGeom prst="rect">
            <a:avLst/>
          </a:prstGeom>
          <a:noFill/>
          <a:ln w="9525">
            <a:noFill/>
            <a:miter lim="800000"/>
            <a:headEnd/>
            <a:tailEnd/>
          </a:ln>
        </p:spPr>
      </p:pic>
      <p:sp>
        <p:nvSpPr>
          <p:cNvPr id="10" name="文本框 9"/>
          <p:cNvSpPr txBox="1">
            <a:spLocks noChangeArrowheads="1"/>
          </p:cNvSpPr>
          <p:nvPr/>
        </p:nvSpPr>
        <p:spPr bwMode="auto">
          <a:xfrm>
            <a:off x="6365875" y="3429000"/>
            <a:ext cx="4473575" cy="584200"/>
          </a:xfrm>
          <a:prstGeom prst="rect">
            <a:avLst/>
          </a:prstGeom>
          <a:noFill/>
          <a:ln w="9525">
            <a:noFill/>
            <a:miter lim="800000"/>
          </a:ln>
        </p:spPr>
        <p:txBody>
          <a:bodyPr>
            <a:spAutoFit/>
          </a:bodyPr>
          <a:lstStyle/>
          <a:p>
            <a:r>
              <a:rPr kumimoji="1" lang="zh-CN" altLang="en-US" sz="3200" b="1">
                <a:latin typeface="Source Han Sans CN Normal"/>
                <a:ea typeface="Source Han Sans CN Normal"/>
                <a:cs typeface="Source Han Sans CN Normal"/>
              </a:rPr>
              <a:t>改革试点所取得的成效</a:t>
            </a:r>
            <a:endParaRPr kumimoji="1" lang="zh-CN" altLang="en-US" sz="3200" b="1">
              <a:latin typeface="Source Han Sans CN Normal"/>
              <a:ea typeface="Source Han Sans CN Normal"/>
              <a:cs typeface="Source Han Sans CN Normal"/>
            </a:endParaRPr>
          </a:p>
        </p:txBody>
      </p:sp>
      <p:sp>
        <p:nvSpPr>
          <p:cNvPr id="15" name="平行四边形 14"/>
          <p:cNvSpPr/>
          <p:nvPr/>
        </p:nvSpPr>
        <p:spPr>
          <a:xfrm>
            <a:off x="4935538" y="3532188"/>
            <a:ext cx="927100" cy="317500"/>
          </a:xfrm>
          <a:prstGeom prst="parallelogram">
            <a:avLst>
              <a:gd name="adj" fmla="val 38233"/>
            </a:avLst>
          </a:prstGeom>
          <a:solidFill>
            <a:srgbClr val="1E4768"/>
          </a:solidFill>
          <a:ln>
            <a:solidFill>
              <a:srgbClr val="1E47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600"/>
          </a:p>
        </p:txBody>
      </p:sp>
      <p:sp>
        <p:nvSpPr>
          <p:cNvPr id="21" name="矩形 20"/>
          <p:cNvSpPr/>
          <p:nvPr/>
        </p:nvSpPr>
        <p:spPr>
          <a:xfrm>
            <a:off x="0" y="289243"/>
            <a:ext cx="4568825" cy="646112"/>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4" name="矩形 3"/>
          <p:cNvSpPr/>
          <p:nvPr/>
        </p:nvSpPr>
        <p:spPr>
          <a:xfrm>
            <a:off x="0" y="920750"/>
            <a:ext cx="3320415" cy="593788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Left)">
                                      <p:cBhvr>
                                        <p:cTn id="16" dur="500"/>
                                        <p:tgtEl>
                                          <p:spTgt spid="1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down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9" grpId="0"/>
      <p:bldP spid="30" grpId="0" animBg="1"/>
      <p:bldP spid="10"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8439"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pic>
        <p:nvPicPr>
          <p:cNvPr id="18441" name="图片 1" descr="微信图片_20190520100340"/>
          <p:cNvPicPr>
            <a:picLocks noChangeAspect="1"/>
          </p:cNvPicPr>
          <p:nvPr/>
        </p:nvPicPr>
        <p:blipFill>
          <a:blip r:embed="rId2"/>
          <a:srcRect/>
          <a:stretch>
            <a:fillRect/>
          </a:stretch>
        </p:blipFill>
        <p:spPr bwMode="auto">
          <a:xfrm>
            <a:off x="4316413" y="2017713"/>
            <a:ext cx="7689850" cy="4633912"/>
          </a:xfrm>
          <a:prstGeom prst="rect">
            <a:avLst/>
          </a:prstGeom>
          <a:noFill/>
          <a:ln w="9525">
            <a:noFill/>
            <a:miter lim="800000"/>
            <a:headEnd/>
            <a:tailEnd/>
          </a:ln>
        </p:spPr>
      </p:pic>
      <p:sp>
        <p:nvSpPr>
          <p:cNvPr id="18442" name="文本框 99"/>
          <p:cNvSpPr txBox="1">
            <a:spLocks noChangeArrowheads="1"/>
          </p:cNvSpPr>
          <p:nvPr/>
        </p:nvSpPr>
        <p:spPr bwMode="auto">
          <a:xfrm>
            <a:off x="776288" y="3998913"/>
            <a:ext cx="3614737" cy="2584450"/>
          </a:xfrm>
          <a:prstGeom prst="rect">
            <a:avLst/>
          </a:prstGeom>
          <a:noFill/>
          <a:ln w="9525">
            <a:noFill/>
            <a:miter lim="800000"/>
          </a:ln>
        </p:spPr>
        <p:txBody>
          <a:bodyPr>
            <a:spAutoFit/>
          </a:bodyPr>
          <a:lstStyle/>
          <a:p>
            <a:r>
              <a:rPr lang="zh-CN" b="1">
                <a:latin typeface="华文楷体" panose="02010600040101010101" pitchFamily="2" charset="-122"/>
                <a:ea typeface="华文楷体" panose="02010600040101010101" pitchFamily="2" charset="-122"/>
              </a:rPr>
              <a:t>航线</a:t>
            </a:r>
            <a:r>
              <a:rPr lang="zh-CN" altLang="zh-CN" b="1">
                <a:latin typeface="华文楷体" panose="02010600040101010101" pitchFamily="2" charset="-122"/>
                <a:ea typeface="华文楷体" panose="02010600040101010101" pitchFamily="2" charset="-122"/>
              </a:rPr>
              <a:t>1</a:t>
            </a:r>
            <a:r>
              <a:rPr lang="zh-CN" b="1">
                <a:latin typeface="华文楷体" panose="02010600040101010101" pitchFamily="2" charset="-122"/>
                <a:ea typeface="华文楷体" panose="02010600040101010101" pitchFamily="2" charset="-122"/>
              </a:rPr>
              <a:t>：兴安镇</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塔河</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加格达奇</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嫩江</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三兴镇</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依龙镇</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从家窑</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大庆（石油管线巡检）</a:t>
            </a:r>
            <a:endParaRPr lang="zh-CN" b="1">
              <a:latin typeface="华文楷体" panose="02010600040101010101" pitchFamily="2" charset="-122"/>
              <a:ea typeface="华文楷体" panose="02010600040101010101" pitchFamily="2" charset="-122"/>
            </a:endParaRPr>
          </a:p>
          <a:p>
            <a:r>
              <a:rPr lang="zh-CN" b="1">
                <a:latin typeface="华文楷体" panose="02010600040101010101" pitchFamily="2" charset="-122"/>
                <a:ea typeface="华文楷体" panose="02010600040101010101" pitchFamily="2" charset="-122"/>
              </a:rPr>
              <a:t>航线</a:t>
            </a:r>
            <a:r>
              <a:rPr lang="zh-CN" altLang="zh-CN" b="1">
                <a:latin typeface="华文楷体" panose="02010600040101010101" pitchFamily="2" charset="-122"/>
                <a:ea typeface="华文楷体" panose="02010600040101010101" pitchFamily="2" charset="-122"/>
              </a:rPr>
              <a:t>2</a:t>
            </a:r>
            <a:r>
              <a:rPr lang="zh-CN" b="1">
                <a:latin typeface="华文楷体" panose="02010600040101010101" pitchFamily="2" charset="-122"/>
                <a:ea typeface="华文楷体" panose="02010600040101010101" pitchFamily="2" charset="-122"/>
              </a:rPr>
              <a:t>：嫩江</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哈尔滨（短途运输）</a:t>
            </a:r>
            <a:endParaRPr lang="zh-CN" b="1">
              <a:latin typeface="华文楷体" panose="02010600040101010101" pitchFamily="2" charset="-122"/>
              <a:ea typeface="华文楷体" panose="02010600040101010101" pitchFamily="2" charset="-122"/>
            </a:endParaRPr>
          </a:p>
          <a:p>
            <a:r>
              <a:rPr lang="zh-CN" b="1">
                <a:latin typeface="华文楷体" panose="02010600040101010101" pitchFamily="2" charset="-122"/>
                <a:ea typeface="华文楷体" panose="02010600040101010101" pitchFamily="2" charset="-122"/>
              </a:rPr>
              <a:t>航线</a:t>
            </a:r>
            <a:r>
              <a:rPr lang="zh-CN" altLang="zh-CN" b="1">
                <a:latin typeface="华文楷体" panose="02010600040101010101" pitchFamily="2" charset="-122"/>
                <a:ea typeface="华文楷体" panose="02010600040101010101" pitchFamily="2" charset="-122"/>
              </a:rPr>
              <a:t>3</a:t>
            </a:r>
            <a:r>
              <a:rPr lang="zh-CN" b="1">
                <a:latin typeface="华文楷体" panose="02010600040101010101" pitchFamily="2" charset="-122"/>
                <a:ea typeface="华文楷体" panose="02010600040101010101" pitchFamily="2" charset="-122"/>
              </a:rPr>
              <a:t>：嫩江</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黑河（短途运输）</a:t>
            </a:r>
            <a:endParaRPr lang="zh-CN" b="1">
              <a:latin typeface="华文楷体" panose="02010600040101010101" pitchFamily="2" charset="-122"/>
              <a:ea typeface="华文楷体" panose="02010600040101010101" pitchFamily="2" charset="-122"/>
            </a:endParaRPr>
          </a:p>
          <a:p>
            <a:r>
              <a:rPr lang="zh-CN" b="1">
                <a:latin typeface="华文楷体" panose="02010600040101010101" pitchFamily="2" charset="-122"/>
                <a:ea typeface="华文楷体" panose="02010600040101010101" pitchFamily="2" charset="-122"/>
              </a:rPr>
              <a:t>航线</a:t>
            </a:r>
            <a:r>
              <a:rPr lang="zh-CN" altLang="zh-CN" b="1">
                <a:latin typeface="华文楷体" panose="02010600040101010101" pitchFamily="2" charset="-122"/>
                <a:ea typeface="华文楷体" panose="02010600040101010101" pitchFamily="2" charset="-122"/>
              </a:rPr>
              <a:t>4</a:t>
            </a:r>
            <a:r>
              <a:rPr lang="zh-CN" b="1">
                <a:latin typeface="华文楷体" panose="02010600040101010101" pitchFamily="2" charset="-122"/>
                <a:ea typeface="华文楷体" panose="02010600040101010101" pitchFamily="2" charset="-122"/>
              </a:rPr>
              <a:t>：肇东</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佳西（短途运输）</a:t>
            </a:r>
            <a:endParaRPr lang="zh-CN" b="1">
              <a:latin typeface="华文楷体" panose="02010600040101010101" pitchFamily="2" charset="-122"/>
              <a:ea typeface="华文楷体" panose="02010600040101010101" pitchFamily="2" charset="-122"/>
            </a:endParaRPr>
          </a:p>
          <a:p>
            <a:r>
              <a:rPr lang="zh-CN" b="1">
                <a:latin typeface="华文楷体" panose="02010600040101010101" pitchFamily="2" charset="-122"/>
                <a:ea typeface="华文楷体" panose="02010600040101010101" pitchFamily="2" charset="-122"/>
              </a:rPr>
              <a:t>航线</a:t>
            </a:r>
            <a:r>
              <a:rPr lang="zh-CN" altLang="zh-CN" b="1">
                <a:latin typeface="华文楷体" panose="02010600040101010101" pitchFamily="2" charset="-122"/>
                <a:ea typeface="华文楷体" panose="02010600040101010101" pitchFamily="2" charset="-122"/>
              </a:rPr>
              <a:t>5</a:t>
            </a:r>
            <a:r>
              <a:rPr lang="zh-CN" b="1">
                <a:latin typeface="华文楷体" panose="02010600040101010101" pitchFamily="2" charset="-122"/>
                <a:ea typeface="华文楷体" panose="02010600040101010101" pitchFamily="2" charset="-122"/>
              </a:rPr>
              <a:t>：平房</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建三江（试飞）</a:t>
            </a:r>
            <a:endParaRPr lang="zh-CN" b="1">
              <a:latin typeface="华文楷体" panose="02010600040101010101" pitchFamily="2" charset="-122"/>
              <a:ea typeface="华文楷体" panose="02010600040101010101" pitchFamily="2" charset="-122"/>
            </a:endParaRPr>
          </a:p>
          <a:p>
            <a:r>
              <a:rPr lang="zh-CN" b="1">
                <a:latin typeface="华文楷体" panose="02010600040101010101" pitchFamily="2" charset="-122"/>
                <a:ea typeface="华文楷体" panose="02010600040101010101" pitchFamily="2" charset="-122"/>
              </a:rPr>
              <a:t>航行</a:t>
            </a:r>
            <a:r>
              <a:rPr lang="zh-CN" altLang="zh-CN" b="1">
                <a:latin typeface="华文楷体" panose="02010600040101010101" pitchFamily="2" charset="-122"/>
                <a:ea typeface="华文楷体" panose="02010600040101010101" pitchFamily="2" charset="-122"/>
              </a:rPr>
              <a:t>6</a:t>
            </a:r>
            <a:r>
              <a:rPr lang="zh-CN" b="1">
                <a:latin typeface="华文楷体" panose="02010600040101010101" pitchFamily="2" charset="-122"/>
                <a:ea typeface="华文楷体" panose="02010600040101010101" pitchFamily="2" charset="-122"/>
              </a:rPr>
              <a:t>：嫩江</a:t>
            </a:r>
            <a:r>
              <a:rPr lang="zh-CN" altLang="zh-CN" b="1">
                <a:latin typeface="华文楷体" panose="02010600040101010101" pitchFamily="2" charset="-122"/>
                <a:ea typeface="华文楷体" panose="02010600040101010101" pitchFamily="2" charset="-122"/>
              </a:rPr>
              <a:t>-</a:t>
            </a:r>
            <a:r>
              <a:rPr lang="zh-CN" b="1">
                <a:latin typeface="华文楷体" panose="02010600040101010101" pitchFamily="2" charset="-122"/>
                <a:ea typeface="华文楷体" panose="02010600040101010101" pitchFamily="2" charset="-122"/>
              </a:rPr>
              <a:t>幸福（连接两个低空报告空域）</a:t>
            </a:r>
            <a:endParaRPr lang="zh-CN" b="1">
              <a:latin typeface="华文楷体" panose="02010600040101010101" pitchFamily="2" charset="-122"/>
              <a:ea typeface="华文楷体" panose="02010600040101010101" pitchFamily="2" charset="-122"/>
            </a:endParaRPr>
          </a:p>
        </p:txBody>
      </p:sp>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19463"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sp>
        <p:nvSpPr>
          <p:cNvPr id="19465" name="文本框 1"/>
          <p:cNvSpPr txBox="1">
            <a:spLocks noChangeArrowheads="1"/>
          </p:cNvSpPr>
          <p:nvPr/>
        </p:nvSpPr>
        <p:spPr bwMode="auto">
          <a:xfrm>
            <a:off x="4314825" y="1579880"/>
            <a:ext cx="7042150" cy="644525"/>
          </a:xfrm>
          <a:prstGeom prst="rect">
            <a:avLst/>
          </a:prstGeom>
          <a:noFill/>
          <a:ln w="9525">
            <a:noFill/>
            <a:miter lim="800000"/>
          </a:ln>
        </p:spPr>
        <p:txBody>
          <a:bodyPr wrap="none">
            <a:spAutoFit/>
          </a:bodyPr>
          <a:lstStyle/>
          <a:p>
            <a:r>
              <a:rPr kumimoji="1" lang="en-US" altLang="zh-CN" sz="3600" b="1">
                <a:latin typeface="华文细黑" panose="02010600040101010101" pitchFamily="2" charset="-122"/>
                <a:ea typeface="华文细黑" panose="02010600040101010101" pitchFamily="2" charset="-122"/>
              </a:rPr>
              <a:t>--</a:t>
            </a:r>
            <a:r>
              <a:rPr kumimoji="1" lang="zh-CN" altLang="en-US" sz="2800" b="1">
                <a:latin typeface="华文细黑" panose="02010600040101010101" pitchFamily="2" charset="-122"/>
                <a:ea typeface="华文细黑" panose="02010600040101010101" pitchFamily="2" charset="-122"/>
              </a:rPr>
              <a:t>进一步延伸“服”的深度，优化发展环境</a:t>
            </a:r>
            <a:endParaRPr kumimoji="1" lang="zh-CN" altLang="en-US" sz="2800" b="1">
              <a:latin typeface="华文细黑" panose="02010600040101010101" pitchFamily="2" charset="-122"/>
              <a:ea typeface="华文细黑" panose="02010600040101010101" pitchFamily="2" charset="-122"/>
            </a:endParaRPr>
          </a:p>
        </p:txBody>
      </p:sp>
      <p:sp>
        <p:nvSpPr>
          <p:cNvPr id="4" name="剪去对角的矩形 3"/>
          <p:cNvSpPr/>
          <p:nvPr/>
        </p:nvSpPr>
        <p:spPr>
          <a:xfrm>
            <a:off x="2932113" y="2705100"/>
            <a:ext cx="4021137"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要让通航飞机真正飞起来、飞的好</a:t>
            </a:r>
            <a:endParaRPr lang="zh-CN" altLang="en-US"/>
          </a:p>
        </p:txBody>
      </p:sp>
      <p:sp>
        <p:nvSpPr>
          <p:cNvPr id="13" name="云形标注 12"/>
          <p:cNvSpPr/>
          <p:nvPr/>
        </p:nvSpPr>
        <p:spPr>
          <a:xfrm>
            <a:off x="6846570" y="2308543"/>
            <a:ext cx="4830763" cy="3932532"/>
          </a:xfrm>
          <a:prstGeom prst="cloudCallout">
            <a:avLst>
              <a:gd name="adj1" fmla="val -73901"/>
              <a:gd name="adj2" fmla="val -893"/>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充分利用东北地区已有的110个通用机场，还要充分发挥运输机场社会属性。研究制定支线机场接收通航飞机的地区细则和标准。</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fontAlgn="auto">
              <a:spcBef>
                <a:spcPts val="0"/>
              </a:spcBef>
              <a:spcAft>
                <a:spcPts val="0"/>
              </a:spcAft>
              <a:defRPr/>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增加支线机场通用停机坪数量，鼓励有条件机场修建通航飞机机库。</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剪去对角的矩形 8"/>
          <p:cNvSpPr/>
          <p:nvPr/>
        </p:nvSpPr>
        <p:spPr>
          <a:xfrm>
            <a:off x="1573213" y="4025900"/>
            <a:ext cx="4019550"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要让通航飞机能够落下去、落的稳</a:t>
            </a:r>
            <a:endParaRPr lang="zh-CN" altLang="en-US"/>
          </a:p>
        </p:txBody>
      </p:sp>
      <p:sp>
        <p:nvSpPr>
          <p:cNvPr id="10" name="云形标注 9"/>
          <p:cNvSpPr/>
          <p:nvPr/>
        </p:nvSpPr>
        <p:spPr>
          <a:xfrm>
            <a:off x="6100386" y="3998913"/>
            <a:ext cx="4410075" cy="2446681"/>
          </a:xfrm>
          <a:prstGeom prst="cloudCallout">
            <a:avLst>
              <a:gd name="adj1" fmla="val -73757"/>
              <a:gd name="adj2" fmla="val 17730"/>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通航应急救援</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fontAlgn="auto">
              <a:spcBef>
                <a:spcPts val="0"/>
              </a:spcBef>
              <a:spcAft>
                <a:spcPts val="0"/>
              </a:spcAft>
              <a:defRPr/>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通航短途运输</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fontAlgn="auto">
              <a:spcBef>
                <a:spcPts val="0"/>
              </a:spcBef>
              <a:spcAft>
                <a:spcPts val="0"/>
              </a:spcAft>
              <a:defRPr/>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打造多业态发展、全产业延伸的通航发展格局</a:t>
            </a:r>
            <a:endParaRPr lang="en-US" altLang="zh-CN"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2" name="剪去对角的矩形 11"/>
          <p:cNvSpPr/>
          <p:nvPr/>
        </p:nvSpPr>
        <p:spPr>
          <a:xfrm>
            <a:off x="658813" y="5326063"/>
            <a:ext cx="4021137" cy="498475"/>
          </a:xfrm>
          <a:prstGeom prst="snip2DiagRect">
            <a:avLst>
              <a:gd name="adj1" fmla="val 0"/>
              <a:gd name="adj2" fmla="val 50000"/>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a:t>要让通航飞机不断拓展新业态、新增点</a:t>
            </a:r>
            <a:endParaRPr lang="zh-CN" altLang="en-US" sz="1600"/>
          </a:p>
        </p:txBody>
      </p:sp>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2" name="文本框 1"/>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0" grpId="0" bldLvl="0" animBg="1"/>
      <p:bldP spid="12" grpId="0" bldLvl="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8022" r="27289"/>
          <a:stretch>
            <a:fillRect/>
          </a:stretch>
        </p:blipFill>
        <p:spPr>
          <a:xfrm>
            <a:off x="1824990" y="2100580"/>
            <a:ext cx="3125470" cy="3352800"/>
          </a:xfrm>
          <a:prstGeom prst="rect">
            <a:avLst/>
          </a:prstGeom>
          <a:effectLst>
            <a:softEdge rad="31750"/>
          </a:effectLst>
        </p:spPr>
      </p:pic>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20487" name="图片 2" descr="微信图片_20190505161920"/>
          <p:cNvPicPr>
            <a:picLocks noChangeAspect="1"/>
          </p:cNvPicPr>
          <p:nvPr/>
        </p:nvPicPr>
        <p:blipFill>
          <a:blip r:embed="rId2"/>
          <a:srcRect/>
          <a:stretch>
            <a:fillRect/>
          </a:stretch>
        </p:blipFill>
        <p:spPr bwMode="auto">
          <a:xfrm>
            <a:off x="7872413" y="165100"/>
            <a:ext cx="4040187" cy="447675"/>
          </a:xfrm>
          <a:prstGeom prst="rect">
            <a:avLst/>
          </a:prstGeom>
          <a:noFill/>
          <a:ln w="9525">
            <a:noFill/>
            <a:miter lim="800000"/>
            <a:headEnd/>
            <a:tailEnd/>
          </a:ln>
        </p:spPr>
      </p:pic>
      <p:grpSp>
        <p:nvGrpSpPr>
          <p:cNvPr id="3" name="组合 2"/>
          <p:cNvGrpSpPr/>
          <p:nvPr/>
        </p:nvGrpSpPr>
        <p:grpSpPr>
          <a:xfrm>
            <a:off x="-3810" y="0"/>
            <a:ext cx="4779645" cy="4899025"/>
            <a:chOff x="-6" y="0"/>
            <a:chExt cx="8297" cy="8569"/>
          </a:xfrm>
        </p:grpSpPr>
        <p:sp>
          <p:nvSpPr>
            <p:cNvPr id="7" name="直角三角形 6"/>
            <p:cNvSpPr/>
            <p:nvPr/>
          </p:nvSpPr>
          <p:spPr>
            <a:xfrm rot="16200000" flipH="1" flipV="1">
              <a:off x="-141" y="137"/>
              <a:ext cx="8568" cy="8296"/>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直角三角形 7"/>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2016" y="1115"/>
              <a:ext cx="1896"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03</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6"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4341" name="文本框 7"/>
          <p:cNvSpPr txBox="1">
            <a:spLocks noChangeArrowheads="1"/>
          </p:cNvSpPr>
          <p:nvPr/>
        </p:nvSpPr>
        <p:spPr bwMode="auto">
          <a:xfrm>
            <a:off x="4175125" y="863600"/>
            <a:ext cx="5827713" cy="708025"/>
          </a:xfrm>
          <a:prstGeom prst="rect">
            <a:avLst/>
          </a:prstGeom>
          <a:noFill/>
          <a:ln w="9525">
            <a:noFill/>
            <a:miter lim="800000"/>
          </a:ln>
        </p:spPr>
        <p:txBody>
          <a:bodyPr wrap="none">
            <a:spAutoFit/>
          </a:bodyPr>
          <a:lstStyle/>
          <a:p>
            <a:r>
              <a:rPr kumimoji="1" lang="zh-CN" sz="4000" dirty="0">
                <a:latin typeface="华文新魏" panose="02010800040101010101" pitchFamily="2" charset="-122"/>
                <a:ea typeface="华文新魏" panose="02010800040101010101" pitchFamily="2" charset="-122"/>
              </a:rPr>
              <a:t>持续深化通航改革的思路</a:t>
            </a:r>
            <a:endParaRPr kumimoji="1" lang="zh-CN" sz="4000" dirty="0">
              <a:latin typeface="华文新魏" panose="02010800040101010101" pitchFamily="2" charset="-122"/>
              <a:ea typeface="华文新魏" panose="02010800040101010101" pitchFamily="2" charset="-122"/>
            </a:endParaRPr>
          </a:p>
        </p:txBody>
      </p:sp>
      <p:sp>
        <p:nvSpPr>
          <p:cNvPr id="4" name="矩形 3"/>
          <p:cNvSpPr/>
          <p:nvPr/>
        </p:nvSpPr>
        <p:spPr>
          <a:xfrm>
            <a:off x="5941060" y="2829560"/>
            <a:ext cx="309880" cy="1198880"/>
          </a:xfrm>
          <a:prstGeom prst="rect">
            <a:avLst/>
          </a:prstGeom>
          <a:noFill/>
          <a:ln>
            <a:noFill/>
          </a:ln>
        </p:spPr>
        <p:txBody>
          <a:bodyPr wrap="none" rtlCol="0" anchor="t">
            <a:spAutoFit/>
            <a:scene3d>
              <a:camera prst="orthographicFront"/>
              <a:lightRig rig="flat" dir="t">
                <a:rot lat="0" lon="0" rev="0"/>
              </a:lightRig>
            </a:scene3d>
            <a:sp3d prstMaterial="matte">
              <a:extrusionClr>
                <a:srgbClr val="FB0F52"/>
              </a:extrusionClr>
              <a:contourClr>
                <a:srgbClr val="ED1E79"/>
              </a:contourClr>
            </a:sp3d>
          </a:bodyPr>
          <a:p>
            <a:pPr algn="ctr"/>
            <a:endParaRPr lang="zh-CN" altLang="en-US" sz="7200" b="1" dirty="0">
              <a:ln w="25400"/>
              <a:solidFill>
                <a:srgbClr val="C00000"/>
              </a:solidFill>
              <a:effectLst>
                <a:glow rad="127000">
                  <a:srgbClr val="FFFB28"/>
                </a:glow>
                <a:outerShdw blurRad="381000" dist="63500" sx="108000" sy="108000" algn="ctr" rotWithShape="0">
                  <a:srgbClr val="C00000">
                    <a:alpha val="100000"/>
                  </a:srgbClr>
                </a:outerShdw>
              </a:effectLst>
              <a:latin typeface="隶书" panose="02010509060101010101" pitchFamily="49" charset="-122"/>
              <a:ea typeface="隶书" panose="02010509060101010101" pitchFamily="49" charset="-122"/>
              <a:sym typeface="+mn-ea"/>
            </a:endParaRPr>
          </a:p>
        </p:txBody>
      </p:sp>
      <p:pic>
        <p:nvPicPr>
          <p:cNvPr id="13" name="图片 12" descr="图片1"/>
          <p:cNvPicPr>
            <a:picLocks noChangeAspect="1"/>
          </p:cNvPicPr>
          <p:nvPr/>
        </p:nvPicPr>
        <p:blipFill>
          <a:blip r:embed="rId4"/>
          <a:stretch>
            <a:fillRect/>
          </a:stretch>
        </p:blipFill>
        <p:spPr>
          <a:xfrm>
            <a:off x="4950460" y="2701290"/>
            <a:ext cx="7339330" cy="2152015"/>
          </a:xfrm>
          <a:prstGeom prst="rect">
            <a:avLst/>
          </a:prstGeom>
        </p:spPr>
      </p:pic>
      <p:pic>
        <p:nvPicPr>
          <p:cNvPr id="14" name="图片 13" descr="图片3"/>
          <p:cNvPicPr>
            <a:picLocks noChangeAspect="1"/>
          </p:cNvPicPr>
          <p:nvPr/>
        </p:nvPicPr>
        <p:blipFill>
          <a:blip r:embed="rId5"/>
          <a:stretch>
            <a:fillRect/>
          </a:stretch>
        </p:blipFill>
        <p:spPr>
          <a:xfrm>
            <a:off x="6828790" y="2500630"/>
            <a:ext cx="1131570" cy="1071880"/>
          </a:xfrm>
          <a:prstGeom prst="rect">
            <a:avLst/>
          </a:prstGeom>
        </p:spPr>
      </p:pic>
      <p:pic>
        <p:nvPicPr>
          <p:cNvPr id="15" name="图片 14" descr="图片5"/>
          <p:cNvPicPr>
            <a:picLocks noChangeAspect="1"/>
          </p:cNvPicPr>
          <p:nvPr/>
        </p:nvPicPr>
        <p:blipFill>
          <a:blip r:embed="rId6"/>
          <a:stretch>
            <a:fillRect/>
          </a:stretch>
        </p:blipFill>
        <p:spPr>
          <a:xfrm>
            <a:off x="9340850" y="2832735"/>
            <a:ext cx="895985" cy="59118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形状 21"/>
          <p:cNvSpPr/>
          <p:nvPr/>
        </p:nvSpPr>
        <p:spPr>
          <a:xfrm>
            <a:off x="0" y="742950"/>
            <a:ext cx="10929938" cy="5372100"/>
          </a:xfrm>
          <a:custGeom>
            <a:avLst/>
            <a:gdLst>
              <a:gd name="connsiteX0" fmla="*/ 0 w 10929464"/>
              <a:gd name="connsiteY0" fmla="*/ 0 h 5370534"/>
              <a:gd name="connsiteX1" fmla="*/ 8244197 w 10929464"/>
              <a:gd name="connsiteY1" fmla="*/ 0 h 5370534"/>
              <a:gd name="connsiteX2" fmla="*/ 10929464 w 10929464"/>
              <a:gd name="connsiteY2" fmla="*/ 2685267 h 5370534"/>
              <a:gd name="connsiteX3" fmla="*/ 8244197 w 10929464"/>
              <a:gd name="connsiteY3" fmla="*/ 5370534 h 5370534"/>
              <a:gd name="connsiteX4" fmla="*/ 0 w 10929464"/>
              <a:gd name="connsiteY4" fmla="*/ 5370534 h 537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464" h="5370534">
                <a:moveTo>
                  <a:pt x="0" y="0"/>
                </a:moveTo>
                <a:lnTo>
                  <a:pt x="8244197" y="0"/>
                </a:lnTo>
                <a:lnTo>
                  <a:pt x="10929464" y="2685267"/>
                </a:lnTo>
                <a:lnTo>
                  <a:pt x="8244197" y="5370534"/>
                </a:lnTo>
                <a:lnTo>
                  <a:pt x="0" y="5370534"/>
                </a:lnTo>
                <a:close/>
              </a:path>
            </a:pathLst>
          </a:cu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0" name="任意形状 19"/>
          <p:cNvSpPr/>
          <p:nvPr/>
        </p:nvSpPr>
        <p:spPr>
          <a:xfrm>
            <a:off x="0" y="334963"/>
            <a:ext cx="8042275" cy="6188075"/>
          </a:xfrm>
          <a:custGeom>
            <a:avLst/>
            <a:gdLst>
              <a:gd name="connsiteX0" fmla="*/ 0 w 8042988"/>
              <a:gd name="connsiteY0" fmla="*/ 0 h 6187527"/>
              <a:gd name="connsiteX1" fmla="*/ 4949225 w 8042988"/>
              <a:gd name="connsiteY1" fmla="*/ 0 h 6187527"/>
              <a:gd name="connsiteX2" fmla="*/ 8042988 w 8042988"/>
              <a:gd name="connsiteY2" fmla="*/ 3093764 h 6187527"/>
              <a:gd name="connsiteX3" fmla="*/ 4949225 w 8042988"/>
              <a:gd name="connsiteY3" fmla="*/ 6187527 h 6187527"/>
              <a:gd name="connsiteX4" fmla="*/ 0 w 8042988"/>
              <a:gd name="connsiteY4" fmla="*/ 6187527 h 618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988" h="6187527">
                <a:moveTo>
                  <a:pt x="0" y="0"/>
                </a:moveTo>
                <a:lnTo>
                  <a:pt x="4949225" y="0"/>
                </a:lnTo>
                <a:lnTo>
                  <a:pt x="8042988" y="3093764"/>
                </a:lnTo>
                <a:lnTo>
                  <a:pt x="4949225" y="6187527"/>
                </a:lnTo>
                <a:lnTo>
                  <a:pt x="0" y="6187527"/>
                </a:lnTo>
                <a:close/>
              </a:path>
            </a:pathLst>
          </a:custGeom>
          <a:solidFill>
            <a:srgbClr val="1E476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2532" name="文本框 10"/>
          <p:cNvSpPr txBox="1">
            <a:spLocks noChangeArrowheads="1"/>
          </p:cNvSpPr>
          <p:nvPr/>
        </p:nvSpPr>
        <p:spPr bwMode="auto">
          <a:xfrm>
            <a:off x="673100" y="2425700"/>
            <a:ext cx="4373563" cy="1106488"/>
          </a:xfrm>
          <a:prstGeom prst="rect">
            <a:avLst/>
          </a:prstGeom>
          <a:noFill/>
          <a:ln w="9525">
            <a:noFill/>
            <a:miter lim="800000"/>
          </a:ln>
        </p:spPr>
        <p:txBody>
          <a:bodyPr wrap="none">
            <a:spAutoFit/>
          </a:bodyPr>
          <a:lstStyle/>
          <a:p>
            <a:r>
              <a:rPr kumimoji="1" lang="zh-CN" altLang="zh-CN" sz="6600">
                <a:solidFill>
                  <a:schemeClr val="bg1"/>
                </a:solidFill>
                <a:latin typeface="Source Han Sans CN"/>
                <a:ea typeface="Source Han Sans CN"/>
                <a:cs typeface="Source Han Sans CN"/>
              </a:rPr>
              <a:t>谢谢大家！</a:t>
            </a:r>
            <a:endParaRPr kumimoji="1" lang="zh-CN" altLang="zh-CN" sz="6600">
              <a:solidFill>
                <a:schemeClr val="bg1"/>
              </a:solidFill>
              <a:latin typeface="Source Han Sans CN"/>
              <a:ea typeface="Source Han Sans CN"/>
              <a:cs typeface="Source Han Sans CN"/>
            </a:endParaRPr>
          </a:p>
        </p:txBody>
      </p:sp>
      <p:pic>
        <p:nvPicPr>
          <p:cNvPr id="22533" name="图片 2" descr="微信图片_20190505161920"/>
          <p:cNvPicPr>
            <a:picLocks noChangeAspect="1"/>
          </p:cNvPicPr>
          <p:nvPr/>
        </p:nvPicPr>
        <p:blipFill>
          <a:blip r:embed="rId2"/>
          <a:srcRect/>
          <a:stretch>
            <a:fillRect/>
          </a:stretch>
        </p:blipFill>
        <p:spPr bwMode="auto">
          <a:xfrm>
            <a:off x="7872413" y="165100"/>
            <a:ext cx="4040187" cy="4476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4103"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pic>
        <p:nvPicPr>
          <p:cNvPr id="2" name="图片 1" descr="微信图片_20190521224025"/>
          <p:cNvPicPr>
            <a:picLocks noChangeAspect="1"/>
          </p:cNvPicPr>
          <p:nvPr/>
        </p:nvPicPr>
        <p:blipFill>
          <a:blip r:embed="rId3"/>
          <a:stretch>
            <a:fillRect/>
          </a:stretch>
        </p:blipFill>
        <p:spPr>
          <a:xfrm>
            <a:off x="3996690" y="1862455"/>
            <a:ext cx="7229475" cy="4818380"/>
          </a:xfrm>
          <a:prstGeom prst="rect">
            <a:avLst/>
          </a:prstGeom>
          <a:effectLst>
            <a:softEdge rad="63500"/>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4103"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2" name="组合 18"/>
          <p:cNvGrpSpPr/>
          <p:nvPr/>
        </p:nvGrpSpPr>
        <p:grpSpPr bwMode="auto">
          <a:xfrm>
            <a:off x="5783263" y="3003550"/>
            <a:ext cx="3098800" cy="3095625"/>
            <a:chOff x="8998" y="4481"/>
            <a:chExt cx="4882" cy="4876"/>
          </a:xfrm>
        </p:grpSpPr>
        <p:sp>
          <p:nvSpPr>
            <p:cNvPr id="4119" name="文本框 8"/>
            <p:cNvSpPr txBox="1">
              <a:spLocks noChangeArrowheads="1"/>
            </p:cNvSpPr>
            <p:nvPr/>
          </p:nvSpPr>
          <p:spPr bwMode="auto">
            <a:xfrm>
              <a:off x="9916" y="6573"/>
              <a:ext cx="3123" cy="791"/>
            </a:xfrm>
            <a:prstGeom prst="rect">
              <a:avLst/>
            </a:prstGeom>
            <a:noFill/>
            <a:ln w="9525">
              <a:noFill/>
              <a:miter lim="800000"/>
            </a:ln>
          </p:spPr>
          <p:txBody>
            <a:bodyPr wrap="none" lIns="0" tIns="0" rIns="0" bIns="0"/>
            <a:lstStyle/>
            <a:p>
              <a:pPr algn="ctr">
                <a:buSzPct val="25000"/>
              </a:pPr>
              <a:r>
                <a:rPr lang="zh-CN" altLang="en-US" sz="2800" b="1">
                  <a:latin typeface="DengXian" panose="02010600030101010101" charset="-122"/>
                  <a:ea typeface="DengXian" panose="02010600030101010101" charset="-122"/>
                </a:rPr>
                <a:t>跳出运输航空</a:t>
              </a:r>
              <a:endParaRPr lang="en-US" altLang="zh-CN" sz="2800" b="1">
                <a:latin typeface="DengXian" panose="02010600030101010101" charset="-122"/>
                <a:ea typeface="DengXian" panose="02010600030101010101" charset="-122"/>
              </a:endParaRPr>
            </a:p>
          </p:txBody>
        </p:sp>
        <p:sp>
          <p:nvSpPr>
            <p:cNvPr id="4120" name="任意多边形 14"/>
            <p:cNvSpPr>
              <a:spLocks noChangeArrowheads="1"/>
            </p:cNvSpPr>
            <p:nvPr/>
          </p:nvSpPr>
          <p:spPr bwMode="auto">
            <a:xfrm>
              <a:off x="8998" y="4481"/>
              <a:ext cx="4883" cy="2441"/>
            </a:xfrm>
            <a:custGeom>
              <a:avLst/>
              <a:gdLst>
                <a:gd name="T0" fmla="*/ 0 w 120000"/>
                <a:gd name="T1" fmla="*/ 0 h 120000"/>
                <a:gd name="T2" fmla="*/ 120000 w 120000"/>
                <a:gd name="T3" fmla="*/ 120000 h 120000"/>
              </a:gdLst>
              <a:ahLst/>
              <a:cxnLst/>
              <a:rect l="T0" t="T1" r="T2" b="T3"/>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1">
                <a:alpha val="63136"/>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21" name="多边形 21"/>
            <p:cNvSpPr>
              <a:spLocks noChangeArrowheads="1"/>
            </p:cNvSpPr>
            <p:nvPr/>
          </p:nvSpPr>
          <p:spPr bwMode="auto">
            <a:xfrm>
              <a:off x="8998" y="6917"/>
              <a:ext cx="4883" cy="2441"/>
            </a:xfrm>
            <a:custGeom>
              <a:avLst/>
              <a:gdLst>
                <a:gd name="T0" fmla="*/ 0 w 120000"/>
                <a:gd name="T1" fmla="*/ 0 h 120000"/>
                <a:gd name="T2" fmla="*/ 120000 w 120000"/>
                <a:gd name="T3" fmla="*/ 120000 h 120000"/>
              </a:gdLst>
              <a:ahLst/>
              <a:cxnLst/>
              <a:rect l="T0" t="T1" r="T2" b="T3"/>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2">
                <a:alpha val="63136"/>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22" name="多边形 24"/>
            <p:cNvSpPr>
              <a:spLocks noChangeArrowheads="1"/>
            </p:cNvSpPr>
            <p:nvPr/>
          </p:nvSpPr>
          <p:spPr bwMode="auto">
            <a:xfrm>
              <a:off x="11081" y="5605"/>
              <a:ext cx="684" cy="686"/>
            </a:xfrm>
            <a:custGeom>
              <a:avLst/>
              <a:gdLst>
                <a:gd name="T0" fmla="*/ 0 w 120000"/>
                <a:gd name="T1" fmla="*/ 0 h 120000"/>
                <a:gd name="T2" fmla="*/ 120000 w 120000"/>
                <a:gd name="T3" fmla="*/ 120000 h 120000"/>
              </a:gdLst>
              <a:ahLst/>
              <a:cxnLst/>
              <a:rect l="T0" t="T1" r="T2" b="T3"/>
              <a:pathLst>
                <a:path w="120000" h="120000" extrusionOk="0">
                  <a:moveTo>
                    <a:pt x="115023" y="109016"/>
                  </a:moveTo>
                  <a:cubicBezTo>
                    <a:pt x="116112" y="108079"/>
                    <a:pt x="116112" y="107148"/>
                    <a:pt x="115023" y="106211"/>
                  </a:cubicBezTo>
                  <a:lnTo>
                    <a:pt x="77499" y="68823"/>
                  </a:lnTo>
                  <a:cubicBezTo>
                    <a:pt x="76717" y="67886"/>
                    <a:pt x="76756" y="66988"/>
                    <a:pt x="77616" y="66135"/>
                  </a:cubicBezTo>
                  <a:cubicBezTo>
                    <a:pt x="78477" y="65277"/>
                    <a:pt x="79376" y="65238"/>
                    <a:pt x="80314" y="66018"/>
                  </a:cubicBezTo>
                  <a:lnTo>
                    <a:pt x="117838" y="103407"/>
                  </a:lnTo>
                  <a:cubicBezTo>
                    <a:pt x="118927" y="104656"/>
                    <a:pt x="119480" y="106055"/>
                    <a:pt x="119480" y="107616"/>
                  </a:cubicBezTo>
                  <a:cubicBezTo>
                    <a:pt x="119480" y="109172"/>
                    <a:pt x="118927" y="110577"/>
                    <a:pt x="117838" y="111820"/>
                  </a:cubicBezTo>
                  <a:lnTo>
                    <a:pt x="112442" y="117429"/>
                  </a:lnTo>
                  <a:cubicBezTo>
                    <a:pt x="111191" y="118516"/>
                    <a:pt x="109744" y="119063"/>
                    <a:pt x="108102" y="119063"/>
                  </a:cubicBezTo>
                  <a:cubicBezTo>
                    <a:pt x="106460" y="119063"/>
                    <a:pt x="105092" y="118516"/>
                    <a:pt x="104002" y="117429"/>
                  </a:cubicBezTo>
                  <a:lnTo>
                    <a:pt x="66244" y="80040"/>
                  </a:lnTo>
                  <a:cubicBezTo>
                    <a:pt x="65462" y="79104"/>
                    <a:pt x="65501" y="78206"/>
                    <a:pt x="66361" y="77347"/>
                  </a:cubicBezTo>
                  <a:cubicBezTo>
                    <a:pt x="67222" y="76494"/>
                    <a:pt x="68121" y="76455"/>
                    <a:pt x="69059" y="77236"/>
                  </a:cubicBezTo>
                  <a:lnTo>
                    <a:pt x="106577" y="114625"/>
                  </a:lnTo>
                  <a:cubicBezTo>
                    <a:pt x="107672" y="115712"/>
                    <a:pt x="108689" y="115712"/>
                    <a:pt x="109627" y="114625"/>
                  </a:cubicBezTo>
                  <a:cubicBezTo>
                    <a:pt x="109627" y="114625"/>
                    <a:pt x="115023" y="109016"/>
                    <a:pt x="115023" y="109016"/>
                  </a:cubicBezTo>
                  <a:close/>
                  <a:moveTo>
                    <a:pt x="18175" y="13202"/>
                  </a:moveTo>
                  <a:lnTo>
                    <a:pt x="9495" y="4555"/>
                  </a:lnTo>
                  <a:lnTo>
                    <a:pt x="4568" y="9461"/>
                  </a:lnTo>
                  <a:lnTo>
                    <a:pt x="13248" y="18108"/>
                  </a:lnTo>
                  <a:cubicBezTo>
                    <a:pt x="13248" y="18108"/>
                    <a:pt x="18175" y="13202"/>
                    <a:pt x="18175" y="13202"/>
                  </a:cubicBezTo>
                  <a:close/>
                  <a:moveTo>
                    <a:pt x="88994" y="19742"/>
                  </a:moveTo>
                  <a:cubicBezTo>
                    <a:pt x="88994" y="18187"/>
                    <a:pt x="89536" y="16787"/>
                    <a:pt x="90636" y="15538"/>
                  </a:cubicBezTo>
                  <a:lnTo>
                    <a:pt x="101891" y="4555"/>
                  </a:lnTo>
                  <a:cubicBezTo>
                    <a:pt x="94697" y="2375"/>
                    <a:pt x="88441" y="3936"/>
                    <a:pt x="83129" y="9227"/>
                  </a:cubicBezTo>
                  <a:cubicBezTo>
                    <a:pt x="80314" y="12031"/>
                    <a:pt x="78516" y="15499"/>
                    <a:pt x="77734" y="19625"/>
                  </a:cubicBezTo>
                  <a:cubicBezTo>
                    <a:pt x="76952" y="23756"/>
                    <a:pt x="77264" y="27615"/>
                    <a:pt x="78672" y="31194"/>
                  </a:cubicBezTo>
                  <a:cubicBezTo>
                    <a:pt x="78985" y="31975"/>
                    <a:pt x="78907" y="32677"/>
                    <a:pt x="78437" y="33302"/>
                  </a:cubicBezTo>
                  <a:lnTo>
                    <a:pt x="33412" y="78167"/>
                  </a:lnTo>
                  <a:cubicBezTo>
                    <a:pt x="32787" y="78791"/>
                    <a:pt x="32083" y="78870"/>
                    <a:pt x="31307" y="78401"/>
                  </a:cubicBezTo>
                  <a:cubicBezTo>
                    <a:pt x="29111" y="77465"/>
                    <a:pt x="26693" y="77002"/>
                    <a:pt x="24034" y="77002"/>
                  </a:cubicBezTo>
                  <a:cubicBezTo>
                    <a:pt x="18404" y="77002"/>
                    <a:pt x="13634" y="79026"/>
                    <a:pt x="9730" y="83073"/>
                  </a:cubicBezTo>
                  <a:cubicBezTo>
                    <a:pt x="4412" y="88220"/>
                    <a:pt x="2697" y="94291"/>
                    <a:pt x="4568" y="101305"/>
                  </a:cubicBezTo>
                  <a:lnTo>
                    <a:pt x="15594" y="90321"/>
                  </a:lnTo>
                  <a:cubicBezTo>
                    <a:pt x="16684" y="89234"/>
                    <a:pt x="18091" y="88649"/>
                    <a:pt x="19811" y="88565"/>
                  </a:cubicBezTo>
                  <a:cubicBezTo>
                    <a:pt x="21532" y="88493"/>
                    <a:pt x="22939" y="89000"/>
                    <a:pt x="24034" y="90087"/>
                  </a:cubicBezTo>
                  <a:lnTo>
                    <a:pt x="29664" y="95930"/>
                  </a:lnTo>
                  <a:cubicBezTo>
                    <a:pt x="30754" y="97179"/>
                    <a:pt x="31307" y="98579"/>
                    <a:pt x="31307" y="100134"/>
                  </a:cubicBezTo>
                  <a:cubicBezTo>
                    <a:pt x="31307" y="101695"/>
                    <a:pt x="30675" y="103095"/>
                    <a:pt x="29430" y="104344"/>
                  </a:cubicBezTo>
                  <a:lnTo>
                    <a:pt x="18404" y="115327"/>
                  </a:lnTo>
                  <a:cubicBezTo>
                    <a:pt x="21688" y="116414"/>
                    <a:pt x="25012" y="116532"/>
                    <a:pt x="28374" y="115679"/>
                  </a:cubicBezTo>
                  <a:cubicBezTo>
                    <a:pt x="31731" y="114820"/>
                    <a:pt x="34663" y="113142"/>
                    <a:pt x="37166" y="110650"/>
                  </a:cubicBezTo>
                  <a:cubicBezTo>
                    <a:pt x="39981" y="107845"/>
                    <a:pt x="41774" y="104383"/>
                    <a:pt x="42561" y="100251"/>
                  </a:cubicBezTo>
                  <a:cubicBezTo>
                    <a:pt x="43343" y="96126"/>
                    <a:pt x="43031" y="92273"/>
                    <a:pt x="41623" y="88682"/>
                  </a:cubicBezTo>
                  <a:cubicBezTo>
                    <a:pt x="41305" y="87907"/>
                    <a:pt x="41388" y="87205"/>
                    <a:pt x="41858" y="86580"/>
                  </a:cubicBezTo>
                  <a:lnTo>
                    <a:pt x="86883" y="41709"/>
                  </a:lnTo>
                  <a:cubicBezTo>
                    <a:pt x="87503" y="41247"/>
                    <a:pt x="88207" y="41168"/>
                    <a:pt x="88994" y="41481"/>
                  </a:cubicBezTo>
                  <a:cubicBezTo>
                    <a:pt x="91178" y="42412"/>
                    <a:pt x="93602" y="42880"/>
                    <a:pt x="96261" y="42880"/>
                  </a:cubicBezTo>
                  <a:cubicBezTo>
                    <a:pt x="101891" y="42880"/>
                    <a:pt x="106734" y="40934"/>
                    <a:pt x="110800" y="37037"/>
                  </a:cubicBezTo>
                  <a:cubicBezTo>
                    <a:pt x="115961" y="31746"/>
                    <a:pt x="117603" y="25585"/>
                    <a:pt x="115727" y="18577"/>
                  </a:cubicBezTo>
                  <a:lnTo>
                    <a:pt x="104706" y="29560"/>
                  </a:lnTo>
                  <a:cubicBezTo>
                    <a:pt x="103606" y="30653"/>
                    <a:pt x="102243" y="31194"/>
                    <a:pt x="100601" y="31194"/>
                  </a:cubicBezTo>
                  <a:cubicBezTo>
                    <a:pt x="98959" y="31194"/>
                    <a:pt x="97512" y="30653"/>
                    <a:pt x="96261" y="29560"/>
                  </a:cubicBezTo>
                  <a:lnTo>
                    <a:pt x="90636" y="23952"/>
                  </a:lnTo>
                  <a:cubicBezTo>
                    <a:pt x="89536" y="22708"/>
                    <a:pt x="88994" y="21303"/>
                    <a:pt x="88994" y="19742"/>
                  </a:cubicBezTo>
                  <a:close/>
                  <a:moveTo>
                    <a:pt x="93446" y="18343"/>
                  </a:moveTo>
                  <a:cubicBezTo>
                    <a:pt x="92351" y="19279"/>
                    <a:pt x="92351" y="20210"/>
                    <a:pt x="93446" y="21147"/>
                  </a:cubicBezTo>
                  <a:lnTo>
                    <a:pt x="99076" y="26756"/>
                  </a:lnTo>
                  <a:cubicBezTo>
                    <a:pt x="100014" y="27849"/>
                    <a:pt x="100953" y="27849"/>
                    <a:pt x="101891" y="26756"/>
                  </a:cubicBezTo>
                  <a:lnTo>
                    <a:pt x="115023" y="13670"/>
                  </a:lnTo>
                  <a:cubicBezTo>
                    <a:pt x="115492" y="13202"/>
                    <a:pt x="116078" y="13046"/>
                    <a:pt x="116782" y="13202"/>
                  </a:cubicBezTo>
                  <a:cubicBezTo>
                    <a:pt x="117486" y="13358"/>
                    <a:pt x="117911" y="13749"/>
                    <a:pt x="118072" y="14367"/>
                  </a:cubicBezTo>
                  <a:cubicBezTo>
                    <a:pt x="119944" y="18577"/>
                    <a:pt x="120452" y="22981"/>
                    <a:pt x="119597" y="27576"/>
                  </a:cubicBezTo>
                  <a:cubicBezTo>
                    <a:pt x="118732" y="32170"/>
                    <a:pt x="116665" y="36184"/>
                    <a:pt x="113381" y="39607"/>
                  </a:cubicBezTo>
                  <a:cubicBezTo>
                    <a:pt x="108689" y="44285"/>
                    <a:pt x="102980" y="46621"/>
                    <a:pt x="96261" y="46621"/>
                  </a:cubicBezTo>
                  <a:cubicBezTo>
                    <a:pt x="93602" y="46621"/>
                    <a:pt x="91100" y="46153"/>
                    <a:pt x="88760" y="45216"/>
                  </a:cubicBezTo>
                  <a:lnTo>
                    <a:pt x="45377" y="88448"/>
                  </a:lnTo>
                  <a:cubicBezTo>
                    <a:pt x="46935" y="92658"/>
                    <a:pt x="47209" y="97062"/>
                    <a:pt x="46198" y="101656"/>
                  </a:cubicBezTo>
                  <a:cubicBezTo>
                    <a:pt x="45175" y="106250"/>
                    <a:pt x="43031" y="110109"/>
                    <a:pt x="39746" y="113220"/>
                  </a:cubicBezTo>
                  <a:cubicBezTo>
                    <a:pt x="35367" y="117741"/>
                    <a:pt x="30134" y="120000"/>
                    <a:pt x="24034" y="120000"/>
                  </a:cubicBezTo>
                  <a:cubicBezTo>
                    <a:pt x="20750" y="120000"/>
                    <a:pt x="17544" y="119219"/>
                    <a:pt x="14421" y="117663"/>
                  </a:cubicBezTo>
                  <a:cubicBezTo>
                    <a:pt x="13796" y="117351"/>
                    <a:pt x="13399" y="116883"/>
                    <a:pt x="13248" y="116258"/>
                  </a:cubicBezTo>
                  <a:cubicBezTo>
                    <a:pt x="13092" y="115634"/>
                    <a:pt x="13248" y="115093"/>
                    <a:pt x="13718" y="114625"/>
                  </a:cubicBezTo>
                  <a:lnTo>
                    <a:pt x="26849" y="101539"/>
                  </a:lnTo>
                  <a:cubicBezTo>
                    <a:pt x="27788" y="100603"/>
                    <a:pt x="27788" y="99666"/>
                    <a:pt x="26849" y="98735"/>
                  </a:cubicBezTo>
                  <a:lnTo>
                    <a:pt x="21219" y="92658"/>
                  </a:lnTo>
                  <a:cubicBezTo>
                    <a:pt x="20281" y="91877"/>
                    <a:pt x="19342" y="91955"/>
                    <a:pt x="18404" y="92892"/>
                  </a:cubicBezTo>
                  <a:lnTo>
                    <a:pt x="5272" y="106211"/>
                  </a:lnTo>
                  <a:cubicBezTo>
                    <a:pt x="4803" y="106680"/>
                    <a:pt x="4217" y="106836"/>
                    <a:pt x="3518" y="106680"/>
                  </a:cubicBezTo>
                  <a:cubicBezTo>
                    <a:pt x="2815" y="106524"/>
                    <a:pt x="2379" y="106133"/>
                    <a:pt x="2228" y="105509"/>
                  </a:cubicBezTo>
                  <a:cubicBezTo>
                    <a:pt x="351" y="101305"/>
                    <a:pt x="-156" y="96906"/>
                    <a:pt x="703" y="92306"/>
                  </a:cubicBezTo>
                  <a:cubicBezTo>
                    <a:pt x="1558" y="87712"/>
                    <a:pt x="3636" y="83698"/>
                    <a:pt x="6914" y="80269"/>
                  </a:cubicBezTo>
                  <a:cubicBezTo>
                    <a:pt x="11606" y="75597"/>
                    <a:pt x="17309" y="73261"/>
                    <a:pt x="24034" y="73261"/>
                  </a:cubicBezTo>
                  <a:cubicBezTo>
                    <a:pt x="26693" y="73261"/>
                    <a:pt x="29195" y="73729"/>
                    <a:pt x="31541" y="74660"/>
                  </a:cubicBezTo>
                  <a:lnTo>
                    <a:pt x="74924" y="31428"/>
                  </a:lnTo>
                  <a:cubicBezTo>
                    <a:pt x="73355" y="27224"/>
                    <a:pt x="73081" y="22825"/>
                    <a:pt x="74103" y="18226"/>
                  </a:cubicBezTo>
                  <a:cubicBezTo>
                    <a:pt x="75114" y="13631"/>
                    <a:pt x="77264" y="9779"/>
                    <a:pt x="80549" y="6657"/>
                  </a:cubicBezTo>
                  <a:cubicBezTo>
                    <a:pt x="83833" y="3233"/>
                    <a:pt x="87821" y="1131"/>
                    <a:pt x="92507" y="351"/>
                  </a:cubicBezTo>
                  <a:cubicBezTo>
                    <a:pt x="97199" y="-429"/>
                    <a:pt x="101657" y="195"/>
                    <a:pt x="105874" y="2219"/>
                  </a:cubicBezTo>
                  <a:cubicBezTo>
                    <a:pt x="106499" y="2531"/>
                    <a:pt x="106890" y="2999"/>
                    <a:pt x="107047" y="3618"/>
                  </a:cubicBezTo>
                  <a:cubicBezTo>
                    <a:pt x="107203" y="4242"/>
                    <a:pt x="107047" y="4789"/>
                    <a:pt x="106577" y="5257"/>
                  </a:cubicBezTo>
                  <a:cubicBezTo>
                    <a:pt x="106577" y="5257"/>
                    <a:pt x="93446" y="18343"/>
                    <a:pt x="93446" y="18343"/>
                  </a:cubicBezTo>
                  <a:close/>
                  <a:moveTo>
                    <a:pt x="22157" y="14602"/>
                  </a:moveTo>
                  <a:lnTo>
                    <a:pt x="19577" y="16938"/>
                  </a:lnTo>
                  <a:lnTo>
                    <a:pt x="48421" y="45450"/>
                  </a:lnTo>
                  <a:cubicBezTo>
                    <a:pt x="49203" y="46387"/>
                    <a:pt x="49203" y="47318"/>
                    <a:pt x="48421" y="48255"/>
                  </a:cubicBezTo>
                  <a:cubicBezTo>
                    <a:pt x="47951" y="48567"/>
                    <a:pt x="47482" y="48723"/>
                    <a:pt x="47019" y="48723"/>
                  </a:cubicBezTo>
                  <a:cubicBezTo>
                    <a:pt x="46549" y="48723"/>
                    <a:pt x="46080" y="48567"/>
                    <a:pt x="45611" y="48255"/>
                  </a:cubicBezTo>
                  <a:lnTo>
                    <a:pt x="17002" y="19514"/>
                  </a:lnTo>
                  <a:lnTo>
                    <a:pt x="14656" y="22084"/>
                  </a:lnTo>
                  <a:cubicBezTo>
                    <a:pt x="14187" y="22396"/>
                    <a:pt x="13718" y="22547"/>
                    <a:pt x="13248" y="22547"/>
                  </a:cubicBezTo>
                  <a:cubicBezTo>
                    <a:pt x="12779" y="22547"/>
                    <a:pt x="12310" y="22396"/>
                    <a:pt x="11841" y="22084"/>
                  </a:cubicBezTo>
                  <a:lnTo>
                    <a:pt x="586" y="10866"/>
                  </a:lnTo>
                  <a:cubicBezTo>
                    <a:pt x="-195" y="9929"/>
                    <a:pt x="-195" y="8993"/>
                    <a:pt x="586" y="8062"/>
                  </a:cubicBezTo>
                  <a:lnTo>
                    <a:pt x="8087" y="579"/>
                  </a:lnTo>
                  <a:cubicBezTo>
                    <a:pt x="9026" y="-195"/>
                    <a:pt x="9964" y="-195"/>
                    <a:pt x="10902" y="579"/>
                  </a:cubicBezTo>
                  <a:lnTo>
                    <a:pt x="22157" y="11797"/>
                  </a:lnTo>
                  <a:cubicBezTo>
                    <a:pt x="22939" y="12734"/>
                    <a:pt x="22939" y="13670"/>
                    <a:pt x="22157" y="14602"/>
                  </a:cubicBezTo>
                  <a:close/>
                </a:path>
              </a:pathLst>
            </a:custGeom>
            <a:solidFill>
              <a:schemeClr val="tx2"/>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grpSp>
      <p:grpSp>
        <p:nvGrpSpPr>
          <p:cNvPr id="4" name="组合 19"/>
          <p:cNvGrpSpPr/>
          <p:nvPr/>
        </p:nvGrpSpPr>
        <p:grpSpPr bwMode="auto">
          <a:xfrm>
            <a:off x="8689975" y="2995613"/>
            <a:ext cx="3100388" cy="3095625"/>
            <a:chOff x="13263" y="4481"/>
            <a:chExt cx="4882" cy="4876"/>
          </a:xfrm>
        </p:grpSpPr>
        <p:sp>
          <p:nvSpPr>
            <p:cNvPr id="4115" name="文本框 10"/>
            <p:cNvSpPr txBox="1">
              <a:spLocks noChangeArrowheads="1"/>
            </p:cNvSpPr>
            <p:nvPr/>
          </p:nvSpPr>
          <p:spPr bwMode="auto">
            <a:xfrm>
              <a:off x="14209" y="6573"/>
              <a:ext cx="3123" cy="791"/>
            </a:xfrm>
            <a:prstGeom prst="rect">
              <a:avLst/>
            </a:prstGeom>
            <a:noFill/>
            <a:ln w="9525">
              <a:noFill/>
              <a:miter lim="800000"/>
            </a:ln>
          </p:spPr>
          <p:txBody>
            <a:bodyPr wrap="none" lIns="0" tIns="0" rIns="0" bIns="0"/>
            <a:lstStyle/>
            <a:p>
              <a:pPr algn="ctr">
                <a:buSzPct val="25000"/>
              </a:pPr>
              <a:r>
                <a:rPr lang="zh-CN" altLang="en-US" sz="2800" b="1">
                  <a:latin typeface="DengXian" panose="02010600030101010101" charset="-122"/>
                  <a:ea typeface="DengXian" panose="02010600030101010101" charset="-122"/>
                </a:rPr>
                <a:t>跳出民航</a:t>
              </a:r>
              <a:endParaRPr lang="zh-CN" altLang="en-US" sz="2800" b="1">
                <a:latin typeface="DengXian" panose="02010600030101010101" charset="-122"/>
                <a:ea typeface="DengXian" panose="02010600030101010101" charset="-122"/>
              </a:endParaRPr>
            </a:p>
          </p:txBody>
        </p:sp>
        <p:sp>
          <p:nvSpPr>
            <p:cNvPr id="4116" name="任意多边形 16"/>
            <p:cNvSpPr>
              <a:spLocks noChangeArrowheads="1"/>
            </p:cNvSpPr>
            <p:nvPr/>
          </p:nvSpPr>
          <p:spPr bwMode="auto">
            <a:xfrm>
              <a:off x="13263" y="6917"/>
              <a:ext cx="4883" cy="2441"/>
            </a:xfrm>
            <a:custGeom>
              <a:avLst/>
              <a:gdLst>
                <a:gd name="T0" fmla="*/ 0 w 120000"/>
                <a:gd name="T1" fmla="*/ 0 h 120000"/>
                <a:gd name="T2" fmla="*/ 120000 w 120000"/>
                <a:gd name="T3" fmla="*/ 120000 h 120000"/>
              </a:gdLst>
              <a:ahLst/>
              <a:cxnLst/>
              <a:rect l="T0" t="T1" r="T2" b="T3"/>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alpha val="38823"/>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7" name="任意多边形 19"/>
            <p:cNvSpPr>
              <a:spLocks noChangeArrowheads="1"/>
            </p:cNvSpPr>
            <p:nvPr/>
          </p:nvSpPr>
          <p:spPr bwMode="auto">
            <a:xfrm>
              <a:off x="13263" y="4481"/>
              <a:ext cx="4883" cy="2441"/>
            </a:xfrm>
            <a:custGeom>
              <a:avLst/>
              <a:gdLst>
                <a:gd name="T0" fmla="*/ 0 w 120000"/>
                <a:gd name="T1" fmla="*/ 0 h 120000"/>
                <a:gd name="T2" fmla="*/ 120000 w 120000"/>
                <a:gd name="T3" fmla="*/ 120000 h 120000"/>
              </a:gdLst>
              <a:ahLst/>
              <a:cxnLst/>
              <a:rect l="T0" t="T1" r="T2" b="T3"/>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alpha val="38823"/>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8" name="任意多边形 25"/>
            <p:cNvSpPr>
              <a:spLocks noChangeArrowheads="1"/>
            </p:cNvSpPr>
            <p:nvPr/>
          </p:nvSpPr>
          <p:spPr bwMode="auto">
            <a:xfrm>
              <a:off x="15400" y="5600"/>
              <a:ext cx="599" cy="684"/>
            </a:xfrm>
            <a:custGeom>
              <a:avLst/>
              <a:gdLst>
                <a:gd name="T0" fmla="*/ 0 w 120000"/>
                <a:gd name="T1" fmla="*/ 0 h 120000"/>
                <a:gd name="T2" fmla="*/ 120000 w 120000"/>
                <a:gd name="T3" fmla="*/ 120000 h 120000"/>
              </a:gdLst>
              <a:ahLst/>
              <a:cxnLst/>
              <a:rect l="T0" t="T1" r="T2" b="T3"/>
              <a:pathLst>
                <a:path w="120000" h="120000" extrusionOk="0">
                  <a:moveTo>
                    <a:pt x="34283" y="88122"/>
                  </a:moveTo>
                  <a:cubicBezTo>
                    <a:pt x="34283" y="86877"/>
                    <a:pt x="34994" y="86250"/>
                    <a:pt x="36427" y="86250"/>
                  </a:cubicBezTo>
                  <a:lnTo>
                    <a:pt x="83572" y="86250"/>
                  </a:lnTo>
                  <a:cubicBezTo>
                    <a:pt x="85000" y="86250"/>
                    <a:pt x="85716" y="86877"/>
                    <a:pt x="85716" y="88122"/>
                  </a:cubicBezTo>
                  <a:cubicBezTo>
                    <a:pt x="85716" y="89377"/>
                    <a:pt x="85000" y="90000"/>
                    <a:pt x="83572" y="90000"/>
                  </a:cubicBezTo>
                  <a:lnTo>
                    <a:pt x="36427" y="90000"/>
                  </a:lnTo>
                  <a:cubicBezTo>
                    <a:pt x="34994" y="90000"/>
                    <a:pt x="34283" y="89377"/>
                    <a:pt x="34283" y="88122"/>
                  </a:cubicBezTo>
                  <a:close/>
                  <a:moveTo>
                    <a:pt x="34283" y="73127"/>
                  </a:moveTo>
                  <a:cubicBezTo>
                    <a:pt x="34283" y="71877"/>
                    <a:pt x="34994" y="71250"/>
                    <a:pt x="36427" y="71250"/>
                  </a:cubicBezTo>
                  <a:lnTo>
                    <a:pt x="83572" y="71250"/>
                  </a:lnTo>
                  <a:cubicBezTo>
                    <a:pt x="85000" y="71250"/>
                    <a:pt x="85716" y="71877"/>
                    <a:pt x="85716" y="73127"/>
                  </a:cubicBezTo>
                  <a:cubicBezTo>
                    <a:pt x="85716" y="74377"/>
                    <a:pt x="85000" y="75000"/>
                    <a:pt x="83572" y="75000"/>
                  </a:cubicBezTo>
                  <a:lnTo>
                    <a:pt x="36427" y="75000"/>
                  </a:lnTo>
                  <a:cubicBezTo>
                    <a:pt x="34994" y="75000"/>
                    <a:pt x="34283" y="74377"/>
                    <a:pt x="34283" y="73127"/>
                  </a:cubicBezTo>
                  <a:close/>
                  <a:moveTo>
                    <a:pt x="34283" y="58127"/>
                  </a:moveTo>
                  <a:cubicBezTo>
                    <a:pt x="34283" y="56877"/>
                    <a:pt x="34994" y="56250"/>
                    <a:pt x="36427" y="56250"/>
                  </a:cubicBezTo>
                  <a:lnTo>
                    <a:pt x="83572" y="56250"/>
                  </a:lnTo>
                  <a:cubicBezTo>
                    <a:pt x="85000" y="56250"/>
                    <a:pt x="85716" y="56877"/>
                    <a:pt x="85716" y="58127"/>
                  </a:cubicBezTo>
                  <a:cubicBezTo>
                    <a:pt x="85716" y="59377"/>
                    <a:pt x="85000" y="60000"/>
                    <a:pt x="83572" y="60000"/>
                  </a:cubicBezTo>
                  <a:lnTo>
                    <a:pt x="36427" y="60000"/>
                  </a:lnTo>
                  <a:cubicBezTo>
                    <a:pt x="34994" y="60000"/>
                    <a:pt x="34283" y="59377"/>
                    <a:pt x="34283" y="58127"/>
                  </a:cubicBezTo>
                  <a:close/>
                  <a:moveTo>
                    <a:pt x="34283" y="43127"/>
                  </a:moveTo>
                  <a:cubicBezTo>
                    <a:pt x="34283" y="41877"/>
                    <a:pt x="34994" y="41250"/>
                    <a:pt x="36427" y="41250"/>
                  </a:cubicBezTo>
                  <a:lnTo>
                    <a:pt x="83572" y="41250"/>
                  </a:lnTo>
                  <a:cubicBezTo>
                    <a:pt x="85000" y="41250"/>
                    <a:pt x="85716" y="41877"/>
                    <a:pt x="85716" y="43127"/>
                  </a:cubicBezTo>
                  <a:cubicBezTo>
                    <a:pt x="85716" y="44377"/>
                    <a:pt x="85000" y="45000"/>
                    <a:pt x="83572" y="45000"/>
                  </a:cubicBezTo>
                  <a:lnTo>
                    <a:pt x="36427" y="45000"/>
                  </a:lnTo>
                  <a:cubicBezTo>
                    <a:pt x="34994" y="45000"/>
                    <a:pt x="34283" y="44377"/>
                    <a:pt x="34283" y="43127"/>
                  </a:cubicBezTo>
                  <a:close/>
                  <a:moveTo>
                    <a:pt x="34283" y="18750"/>
                  </a:moveTo>
                  <a:cubicBezTo>
                    <a:pt x="34283" y="21250"/>
                    <a:pt x="35711" y="22500"/>
                    <a:pt x="38572" y="22500"/>
                  </a:cubicBezTo>
                  <a:lnTo>
                    <a:pt x="81427" y="22500"/>
                  </a:lnTo>
                  <a:cubicBezTo>
                    <a:pt x="84283" y="22500"/>
                    <a:pt x="85716" y="21250"/>
                    <a:pt x="85716" y="18750"/>
                  </a:cubicBezTo>
                  <a:lnTo>
                    <a:pt x="85716" y="3750"/>
                  </a:lnTo>
                  <a:lnTo>
                    <a:pt x="34283" y="3750"/>
                  </a:lnTo>
                  <a:cubicBezTo>
                    <a:pt x="34283" y="3750"/>
                    <a:pt x="34283" y="18750"/>
                    <a:pt x="34283" y="18750"/>
                  </a:cubicBezTo>
                  <a:close/>
                  <a:moveTo>
                    <a:pt x="32277" y="24255"/>
                  </a:moveTo>
                  <a:cubicBezTo>
                    <a:pt x="30755" y="22933"/>
                    <a:pt x="30000" y="21094"/>
                    <a:pt x="30000" y="18750"/>
                  </a:cubicBezTo>
                  <a:lnTo>
                    <a:pt x="30000" y="1872"/>
                  </a:lnTo>
                  <a:cubicBezTo>
                    <a:pt x="30000" y="627"/>
                    <a:pt x="30711" y="0"/>
                    <a:pt x="32144" y="0"/>
                  </a:cubicBezTo>
                  <a:lnTo>
                    <a:pt x="87855" y="0"/>
                  </a:lnTo>
                  <a:cubicBezTo>
                    <a:pt x="89283" y="0"/>
                    <a:pt x="90000" y="627"/>
                    <a:pt x="90000" y="1872"/>
                  </a:cubicBezTo>
                  <a:lnTo>
                    <a:pt x="90000" y="18750"/>
                  </a:lnTo>
                  <a:cubicBezTo>
                    <a:pt x="90000" y="21094"/>
                    <a:pt x="89238" y="22933"/>
                    <a:pt x="87722" y="24255"/>
                  </a:cubicBezTo>
                  <a:cubicBezTo>
                    <a:pt x="86205" y="25588"/>
                    <a:pt x="84105" y="26250"/>
                    <a:pt x="81427" y="26250"/>
                  </a:cubicBezTo>
                  <a:lnTo>
                    <a:pt x="38572" y="26250"/>
                  </a:lnTo>
                  <a:cubicBezTo>
                    <a:pt x="35894" y="26250"/>
                    <a:pt x="33794" y="25588"/>
                    <a:pt x="32277" y="24255"/>
                  </a:cubicBezTo>
                  <a:close/>
                  <a:moveTo>
                    <a:pt x="17144" y="18750"/>
                  </a:moveTo>
                  <a:lnTo>
                    <a:pt x="17144" y="105000"/>
                  </a:lnTo>
                  <a:lnTo>
                    <a:pt x="102855" y="105000"/>
                  </a:lnTo>
                  <a:lnTo>
                    <a:pt x="102855" y="18750"/>
                  </a:lnTo>
                  <a:lnTo>
                    <a:pt x="96427" y="18750"/>
                  </a:lnTo>
                  <a:cubicBezTo>
                    <a:pt x="95000" y="18750"/>
                    <a:pt x="94283" y="18127"/>
                    <a:pt x="94283" y="16872"/>
                  </a:cubicBezTo>
                  <a:cubicBezTo>
                    <a:pt x="94283" y="15627"/>
                    <a:pt x="95000" y="15000"/>
                    <a:pt x="96427" y="15000"/>
                  </a:cubicBezTo>
                  <a:lnTo>
                    <a:pt x="105000" y="15000"/>
                  </a:lnTo>
                  <a:cubicBezTo>
                    <a:pt x="106427" y="15000"/>
                    <a:pt x="107144" y="15627"/>
                    <a:pt x="107144" y="16872"/>
                  </a:cubicBezTo>
                  <a:lnTo>
                    <a:pt x="107144" y="106872"/>
                  </a:lnTo>
                  <a:cubicBezTo>
                    <a:pt x="107144" y="108127"/>
                    <a:pt x="106427" y="108750"/>
                    <a:pt x="105000" y="108750"/>
                  </a:cubicBezTo>
                  <a:lnTo>
                    <a:pt x="15000" y="108750"/>
                  </a:lnTo>
                  <a:cubicBezTo>
                    <a:pt x="13566" y="108750"/>
                    <a:pt x="12855" y="108127"/>
                    <a:pt x="12855" y="106872"/>
                  </a:cubicBezTo>
                  <a:lnTo>
                    <a:pt x="12855" y="16872"/>
                  </a:lnTo>
                  <a:cubicBezTo>
                    <a:pt x="12855" y="15627"/>
                    <a:pt x="13566" y="15000"/>
                    <a:pt x="15000" y="15000"/>
                  </a:cubicBezTo>
                  <a:lnTo>
                    <a:pt x="23572" y="15000"/>
                  </a:lnTo>
                  <a:cubicBezTo>
                    <a:pt x="25000" y="15000"/>
                    <a:pt x="25716" y="15627"/>
                    <a:pt x="25716" y="16872"/>
                  </a:cubicBezTo>
                  <a:cubicBezTo>
                    <a:pt x="25716" y="18127"/>
                    <a:pt x="25000" y="18750"/>
                    <a:pt x="23572" y="18750"/>
                  </a:cubicBezTo>
                  <a:cubicBezTo>
                    <a:pt x="23572" y="18750"/>
                    <a:pt x="17144" y="18750"/>
                    <a:pt x="17144" y="18750"/>
                  </a:cubicBezTo>
                  <a:close/>
                  <a:moveTo>
                    <a:pt x="1872" y="118361"/>
                  </a:moveTo>
                  <a:cubicBezTo>
                    <a:pt x="622" y="117266"/>
                    <a:pt x="0" y="115933"/>
                    <a:pt x="0" y="114377"/>
                  </a:cubicBezTo>
                  <a:lnTo>
                    <a:pt x="0" y="9372"/>
                  </a:lnTo>
                  <a:cubicBezTo>
                    <a:pt x="0" y="7816"/>
                    <a:pt x="622" y="6483"/>
                    <a:pt x="1872" y="5388"/>
                  </a:cubicBezTo>
                  <a:cubicBezTo>
                    <a:pt x="3122" y="4300"/>
                    <a:pt x="4638" y="3750"/>
                    <a:pt x="6427" y="3750"/>
                  </a:cubicBezTo>
                  <a:lnTo>
                    <a:pt x="23572" y="3750"/>
                  </a:lnTo>
                  <a:cubicBezTo>
                    <a:pt x="25000" y="3750"/>
                    <a:pt x="25716" y="4377"/>
                    <a:pt x="25716" y="5622"/>
                  </a:cubicBezTo>
                  <a:cubicBezTo>
                    <a:pt x="25716" y="6877"/>
                    <a:pt x="25000" y="7500"/>
                    <a:pt x="23572" y="7500"/>
                  </a:cubicBezTo>
                  <a:lnTo>
                    <a:pt x="6427" y="7500"/>
                  </a:lnTo>
                  <a:cubicBezTo>
                    <a:pt x="4994" y="7500"/>
                    <a:pt x="4283" y="8127"/>
                    <a:pt x="4283" y="9372"/>
                  </a:cubicBezTo>
                  <a:lnTo>
                    <a:pt x="4283" y="114377"/>
                  </a:lnTo>
                  <a:cubicBezTo>
                    <a:pt x="4283" y="115622"/>
                    <a:pt x="4994" y="116250"/>
                    <a:pt x="6427" y="116250"/>
                  </a:cubicBezTo>
                  <a:lnTo>
                    <a:pt x="113572" y="116250"/>
                  </a:lnTo>
                  <a:cubicBezTo>
                    <a:pt x="115000" y="116250"/>
                    <a:pt x="115716" y="115622"/>
                    <a:pt x="115716" y="114377"/>
                  </a:cubicBezTo>
                  <a:lnTo>
                    <a:pt x="115716" y="9372"/>
                  </a:lnTo>
                  <a:cubicBezTo>
                    <a:pt x="115716" y="8127"/>
                    <a:pt x="115000" y="7500"/>
                    <a:pt x="113572" y="7500"/>
                  </a:cubicBezTo>
                  <a:lnTo>
                    <a:pt x="96427" y="7500"/>
                  </a:lnTo>
                  <a:cubicBezTo>
                    <a:pt x="95000" y="7500"/>
                    <a:pt x="94283" y="6877"/>
                    <a:pt x="94283" y="5622"/>
                  </a:cubicBezTo>
                  <a:cubicBezTo>
                    <a:pt x="94283" y="4377"/>
                    <a:pt x="95000" y="3750"/>
                    <a:pt x="96427" y="3750"/>
                  </a:cubicBezTo>
                  <a:lnTo>
                    <a:pt x="113572" y="3750"/>
                  </a:lnTo>
                  <a:cubicBezTo>
                    <a:pt x="115355" y="3750"/>
                    <a:pt x="116872" y="4300"/>
                    <a:pt x="118127" y="5388"/>
                  </a:cubicBezTo>
                  <a:cubicBezTo>
                    <a:pt x="119372" y="6483"/>
                    <a:pt x="120000" y="7816"/>
                    <a:pt x="120000" y="9372"/>
                  </a:cubicBezTo>
                  <a:lnTo>
                    <a:pt x="120000" y="114377"/>
                  </a:lnTo>
                  <a:cubicBezTo>
                    <a:pt x="120000" y="115933"/>
                    <a:pt x="119372" y="117266"/>
                    <a:pt x="118127" y="118361"/>
                  </a:cubicBezTo>
                  <a:cubicBezTo>
                    <a:pt x="116872" y="119450"/>
                    <a:pt x="115355" y="120000"/>
                    <a:pt x="113572" y="120000"/>
                  </a:cubicBezTo>
                  <a:lnTo>
                    <a:pt x="6427" y="120000"/>
                  </a:lnTo>
                  <a:cubicBezTo>
                    <a:pt x="4638" y="120000"/>
                    <a:pt x="3122" y="119450"/>
                    <a:pt x="1872" y="118361"/>
                  </a:cubicBezTo>
                  <a:close/>
                </a:path>
              </a:pathLst>
            </a:custGeom>
            <a:solidFill>
              <a:schemeClr val="tx2"/>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grpSp>
      <p:sp>
        <p:nvSpPr>
          <p:cNvPr id="9" name="文本框 8"/>
          <p:cNvSpPr txBox="1">
            <a:spLocks noChangeArrowheads="1"/>
          </p:cNvSpPr>
          <p:nvPr/>
        </p:nvSpPr>
        <p:spPr bwMode="auto">
          <a:xfrm>
            <a:off x="5820410" y="1915478"/>
            <a:ext cx="2492375" cy="646112"/>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一一转理念</a:t>
            </a:r>
            <a:endParaRPr kumimoji="1" lang="zh-CN" altLang="en-US" sz="3600" b="1">
              <a:latin typeface="华文细黑" panose="02010600040101010101" pitchFamily="2" charset="-122"/>
              <a:ea typeface="华文细黑" panose="02010600040101010101" pitchFamily="2" charset="-122"/>
            </a:endParaRPr>
          </a:p>
        </p:txBody>
      </p:sp>
      <p:grpSp>
        <p:nvGrpSpPr>
          <p:cNvPr id="13" name="组合 20"/>
          <p:cNvGrpSpPr/>
          <p:nvPr/>
        </p:nvGrpSpPr>
        <p:grpSpPr bwMode="auto">
          <a:xfrm>
            <a:off x="2884488" y="2997200"/>
            <a:ext cx="3100387" cy="3098800"/>
            <a:chOff x="4734" y="4481"/>
            <a:chExt cx="4882" cy="4882"/>
          </a:xfrm>
        </p:grpSpPr>
        <p:sp>
          <p:nvSpPr>
            <p:cNvPr id="4109" name="文本框 6"/>
            <p:cNvSpPr txBox="1">
              <a:spLocks noChangeArrowheads="1"/>
            </p:cNvSpPr>
            <p:nvPr/>
          </p:nvSpPr>
          <p:spPr bwMode="auto">
            <a:xfrm>
              <a:off x="5605" y="6573"/>
              <a:ext cx="3123" cy="791"/>
            </a:xfrm>
            <a:prstGeom prst="rect">
              <a:avLst/>
            </a:prstGeom>
            <a:noFill/>
            <a:ln w="9525">
              <a:noFill/>
              <a:miter lim="800000"/>
            </a:ln>
          </p:spPr>
          <p:txBody>
            <a:bodyPr wrap="none" lIns="0" tIns="0" rIns="0" bIns="0"/>
            <a:lstStyle/>
            <a:p>
              <a:pPr algn="ctr">
                <a:buSzPct val="25000"/>
              </a:pPr>
              <a:r>
                <a:rPr lang="zh-CN" altLang="en-US" sz="2800" b="1">
                  <a:latin typeface="DengXian" panose="02010600030101010101" charset="-122"/>
                  <a:ea typeface="DengXian" panose="02010600030101010101" charset="-122"/>
                </a:rPr>
                <a:t>跳出东北</a:t>
              </a:r>
              <a:endParaRPr lang="zh-CN" altLang="en-US" sz="2800" b="1">
                <a:latin typeface="DengXian" panose="02010600030101010101" charset="-122"/>
                <a:ea typeface="DengXian" panose="02010600030101010101" charset="-122"/>
              </a:endParaRPr>
            </a:p>
          </p:txBody>
        </p:sp>
        <p:sp>
          <p:nvSpPr>
            <p:cNvPr id="4110" name="任意多边形 17"/>
            <p:cNvSpPr>
              <a:spLocks noChangeArrowheads="1"/>
            </p:cNvSpPr>
            <p:nvPr/>
          </p:nvSpPr>
          <p:spPr bwMode="auto">
            <a:xfrm>
              <a:off x="4734" y="6917"/>
              <a:ext cx="4883" cy="2441"/>
            </a:xfrm>
            <a:custGeom>
              <a:avLst/>
              <a:gdLst>
                <a:gd name="T0" fmla="*/ 0 w 120000"/>
                <a:gd name="T1" fmla="*/ 0 h 120000"/>
                <a:gd name="T2" fmla="*/ 120000 w 120000"/>
                <a:gd name="T3" fmla="*/ 120000 h 120000"/>
              </a:gdLst>
              <a:ahLst/>
              <a:cxnLst/>
              <a:rect l="T0" t="T1" r="T2" b="T3"/>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alpha val="52940"/>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1" name="任意多边形 18"/>
            <p:cNvSpPr>
              <a:spLocks noChangeArrowheads="1"/>
            </p:cNvSpPr>
            <p:nvPr/>
          </p:nvSpPr>
          <p:spPr bwMode="auto">
            <a:xfrm>
              <a:off x="4734" y="4481"/>
              <a:ext cx="4883" cy="2441"/>
            </a:xfrm>
            <a:custGeom>
              <a:avLst/>
              <a:gdLst>
                <a:gd name="T0" fmla="*/ 0 w 120000"/>
                <a:gd name="T1" fmla="*/ 0 h 120000"/>
                <a:gd name="T2" fmla="*/ 120000 w 120000"/>
                <a:gd name="T3" fmla="*/ 120000 h 120000"/>
              </a:gdLst>
              <a:ahLst/>
              <a:cxnLst/>
              <a:rect l="T0" t="T1" r="T2" b="T3"/>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alpha val="52940"/>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2" name="任意多边形 23"/>
            <p:cNvSpPr>
              <a:spLocks noChangeArrowheads="1"/>
            </p:cNvSpPr>
            <p:nvPr/>
          </p:nvSpPr>
          <p:spPr bwMode="auto">
            <a:xfrm>
              <a:off x="6680" y="5579"/>
              <a:ext cx="891" cy="679"/>
            </a:xfrm>
            <a:custGeom>
              <a:avLst/>
              <a:gdLst>
                <a:gd name="T0" fmla="*/ 0 w 120000"/>
                <a:gd name="T1" fmla="*/ 0 h 120000"/>
                <a:gd name="T2" fmla="*/ 120000 w 120000"/>
                <a:gd name="T3" fmla="*/ 120000 h 120000"/>
              </a:gdLst>
              <a:ahLst/>
              <a:cxnLst/>
              <a:rect l="T0" t="T1" r="T2" b="T3"/>
              <a:pathLst>
                <a:path w="120000" h="120000" extrusionOk="0">
                  <a:moveTo>
                    <a:pt x="77144" y="56250"/>
                  </a:moveTo>
                  <a:lnTo>
                    <a:pt x="42855" y="56250"/>
                  </a:lnTo>
                  <a:lnTo>
                    <a:pt x="42855" y="69377"/>
                  </a:lnTo>
                  <a:cubicBezTo>
                    <a:pt x="42855" y="70627"/>
                    <a:pt x="43333" y="71250"/>
                    <a:pt x="44283" y="71250"/>
                  </a:cubicBezTo>
                  <a:lnTo>
                    <a:pt x="75716" y="71250"/>
                  </a:lnTo>
                  <a:cubicBezTo>
                    <a:pt x="76666" y="71250"/>
                    <a:pt x="77144" y="70627"/>
                    <a:pt x="77144" y="69377"/>
                  </a:cubicBezTo>
                  <a:cubicBezTo>
                    <a:pt x="77144" y="69377"/>
                    <a:pt x="77144" y="56250"/>
                    <a:pt x="77144" y="56250"/>
                  </a:cubicBezTo>
                  <a:close/>
                  <a:moveTo>
                    <a:pt x="75716" y="0"/>
                  </a:moveTo>
                  <a:cubicBezTo>
                    <a:pt x="76905" y="0"/>
                    <a:pt x="77916" y="550"/>
                    <a:pt x="78750" y="1638"/>
                  </a:cubicBezTo>
                  <a:cubicBezTo>
                    <a:pt x="79583" y="2733"/>
                    <a:pt x="80000" y="4066"/>
                    <a:pt x="80000" y="5622"/>
                  </a:cubicBezTo>
                  <a:lnTo>
                    <a:pt x="80000" y="20627"/>
                  </a:lnTo>
                  <a:cubicBezTo>
                    <a:pt x="80000" y="21877"/>
                    <a:pt x="79522" y="22500"/>
                    <a:pt x="78572" y="22500"/>
                  </a:cubicBezTo>
                  <a:cubicBezTo>
                    <a:pt x="77616" y="22500"/>
                    <a:pt x="77144" y="21877"/>
                    <a:pt x="77144" y="20627"/>
                  </a:cubicBezTo>
                  <a:lnTo>
                    <a:pt x="77144" y="5622"/>
                  </a:lnTo>
                  <a:cubicBezTo>
                    <a:pt x="77144" y="4377"/>
                    <a:pt x="76666" y="3750"/>
                    <a:pt x="75716" y="3750"/>
                  </a:cubicBezTo>
                  <a:lnTo>
                    <a:pt x="44283" y="3750"/>
                  </a:lnTo>
                  <a:cubicBezTo>
                    <a:pt x="43333" y="3750"/>
                    <a:pt x="42855" y="4377"/>
                    <a:pt x="42855" y="5622"/>
                  </a:cubicBezTo>
                  <a:lnTo>
                    <a:pt x="42855" y="20627"/>
                  </a:lnTo>
                  <a:cubicBezTo>
                    <a:pt x="42855" y="21877"/>
                    <a:pt x="42377" y="22500"/>
                    <a:pt x="41427" y="22500"/>
                  </a:cubicBezTo>
                  <a:cubicBezTo>
                    <a:pt x="40472" y="22500"/>
                    <a:pt x="40000" y="21877"/>
                    <a:pt x="40000" y="20627"/>
                  </a:cubicBezTo>
                  <a:lnTo>
                    <a:pt x="40000" y="5622"/>
                  </a:lnTo>
                  <a:cubicBezTo>
                    <a:pt x="40000" y="4066"/>
                    <a:pt x="40416" y="2733"/>
                    <a:pt x="41250" y="1638"/>
                  </a:cubicBezTo>
                  <a:cubicBezTo>
                    <a:pt x="42083" y="550"/>
                    <a:pt x="43094" y="0"/>
                    <a:pt x="44283" y="0"/>
                  </a:cubicBezTo>
                  <a:cubicBezTo>
                    <a:pt x="44283" y="0"/>
                    <a:pt x="75716" y="0"/>
                    <a:pt x="75716" y="0"/>
                  </a:cubicBezTo>
                  <a:close/>
                  <a:moveTo>
                    <a:pt x="117144" y="31872"/>
                  </a:moveTo>
                  <a:cubicBezTo>
                    <a:pt x="117144" y="30627"/>
                    <a:pt x="116666" y="30000"/>
                    <a:pt x="115716" y="30000"/>
                  </a:cubicBezTo>
                  <a:lnTo>
                    <a:pt x="4283" y="30000"/>
                  </a:lnTo>
                  <a:cubicBezTo>
                    <a:pt x="3333" y="30000"/>
                    <a:pt x="2855" y="30627"/>
                    <a:pt x="2855" y="31872"/>
                  </a:cubicBezTo>
                  <a:lnTo>
                    <a:pt x="2855" y="52500"/>
                  </a:lnTo>
                  <a:lnTo>
                    <a:pt x="117144" y="52500"/>
                  </a:lnTo>
                  <a:cubicBezTo>
                    <a:pt x="117144" y="52500"/>
                    <a:pt x="117144" y="31872"/>
                    <a:pt x="117144" y="31872"/>
                  </a:cubicBezTo>
                  <a:close/>
                  <a:moveTo>
                    <a:pt x="120000" y="65627"/>
                  </a:moveTo>
                  <a:lnTo>
                    <a:pt x="120000" y="114377"/>
                  </a:lnTo>
                  <a:cubicBezTo>
                    <a:pt x="120000" y="115933"/>
                    <a:pt x="119583" y="117266"/>
                    <a:pt x="118750" y="118361"/>
                  </a:cubicBezTo>
                  <a:cubicBezTo>
                    <a:pt x="117916" y="119450"/>
                    <a:pt x="116905" y="120000"/>
                    <a:pt x="115716" y="120000"/>
                  </a:cubicBezTo>
                  <a:lnTo>
                    <a:pt x="4283" y="120000"/>
                  </a:lnTo>
                  <a:cubicBezTo>
                    <a:pt x="3094" y="120000"/>
                    <a:pt x="2083" y="119450"/>
                    <a:pt x="1250" y="118361"/>
                  </a:cubicBezTo>
                  <a:cubicBezTo>
                    <a:pt x="416" y="117266"/>
                    <a:pt x="0" y="115933"/>
                    <a:pt x="0" y="114377"/>
                  </a:cubicBezTo>
                  <a:lnTo>
                    <a:pt x="0" y="65627"/>
                  </a:lnTo>
                  <a:cubicBezTo>
                    <a:pt x="0" y="64377"/>
                    <a:pt x="472" y="63750"/>
                    <a:pt x="1427" y="63750"/>
                  </a:cubicBezTo>
                  <a:cubicBezTo>
                    <a:pt x="2377" y="63750"/>
                    <a:pt x="2855" y="64377"/>
                    <a:pt x="2855" y="65627"/>
                  </a:cubicBezTo>
                  <a:lnTo>
                    <a:pt x="2855" y="114377"/>
                  </a:lnTo>
                  <a:cubicBezTo>
                    <a:pt x="2855" y="115622"/>
                    <a:pt x="3333" y="116250"/>
                    <a:pt x="4283" y="116250"/>
                  </a:cubicBezTo>
                  <a:lnTo>
                    <a:pt x="115716" y="116250"/>
                  </a:lnTo>
                  <a:cubicBezTo>
                    <a:pt x="116666" y="116250"/>
                    <a:pt x="117144" y="115622"/>
                    <a:pt x="117144" y="114377"/>
                  </a:cubicBezTo>
                  <a:lnTo>
                    <a:pt x="117144" y="65627"/>
                  </a:lnTo>
                  <a:cubicBezTo>
                    <a:pt x="117144" y="64377"/>
                    <a:pt x="117616" y="63750"/>
                    <a:pt x="118572" y="63750"/>
                  </a:cubicBezTo>
                  <a:cubicBezTo>
                    <a:pt x="119522" y="63750"/>
                    <a:pt x="120000" y="64377"/>
                    <a:pt x="120000" y="65627"/>
                  </a:cubicBezTo>
                  <a:close/>
                  <a:moveTo>
                    <a:pt x="118750" y="27888"/>
                  </a:moveTo>
                  <a:cubicBezTo>
                    <a:pt x="119583" y="28983"/>
                    <a:pt x="120000" y="30316"/>
                    <a:pt x="120000" y="31872"/>
                  </a:cubicBezTo>
                  <a:lnTo>
                    <a:pt x="120000" y="54377"/>
                  </a:lnTo>
                  <a:cubicBezTo>
                    <a:pt x="120000" y="55627"/>
                    <a:pt x="119522" y="56250"/>
                    <a:pt x="118572" y="56250"/>
                  </a:cubicBezTo>
                  <a:lnTo>
                    <a:pt x="80000" y="56250"/>
                  </a:lnTo>
                  <a:lnTo>
                    <a:pt x="80000" y="69377"/>
                  </a:lnTo>
                  <a:cubicBezTo>
                    <a:pt x="80000" y="70938"/>
                    <a:pt x="79583" y="72266"/>
                    <a:pt x="78750" y="73361"/>
                  </a:cubicBezTo>
                  <a:cubicBezTo>
                    <a:pt x="77916" y="74455"/>
                    <a:pt x="76905" y="75000"/>
                    <a:pt x="75716" y="75000"/>
                  </a:cubicBezTo>
                  <a:lnTo>
                    <a:pt x="44283" y="75000"/>
                  </a:lnTo>
                  <a:cubicBezTo>
                    <a:pt x="43094" y="75000"/>
                    <a:pt x="42083" y="74455"/>
                    <a:pt x="41250" y="73361"/>
                  </a:cubicBezTo>
                  <a:cubicBezTo>
                    <a:pt x="40416" y="72266"/>
                    <a:pt x="40000" y="70938"/>
                    <a:pt x="40000" y="69377"/>
                  </a:cubicBezTo>
                  <a:lnTo>
                    <a:pt x="40000" y="56250"/>
                  </a:lnTo>
                  <a:lnTo>
                    <a:pt x="1427" y="56250"/>
                  </a:lnTo>
                  <a:cubicBezTo>
                    <a:pt x="472" y="56250"/>
                    <a:pt x="0" y="55627"/>
                    <a:pt x="0" y="54377"/>
                  </a:cubicBezTo>
                  <a:lnTo>
                    <a:pt x="0" y="31872"/>
                  </a:lnTo>
                  <a:cubicBezTo>
                    <a:pt x="0" y="30316"/>
                    <a:pt x="416" y="28983"/>
                    <a:pt x="1250" y="27888"/>
                  </a:cubicBezTo>
                  <a:cubicBezTo>
                    <a:pt x="2083" y="26800"/>
                    <a:pt x="3094" y="26250"/>
                    <a:pt x="4283" y="26250"/>
                  </a:cubicBezTo>
                  <a:lnTo>
                    <a:pt x="115716" y="26250"/>
                  </a:lnTo>
                  <a:cubicBezTo>
                    <a:pt x="116905" y="26250"/>
                    <a:pt x="117916" y="26800"/>
                    <a:pt x="118750" y="27888"/>
                  </a:cubicBezTo>
                  <a:close/>
                </a:path>
              </a:pathLst>
            </a:custGeom>
            <a:solidFill>
              <a:schemeClr val="tx2"/>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3" name="任意多边形 17"/>
            <p:cNvSpPr>
              <a:spLocks noChangeArrowheads="1"/>
            </p:cNvSpPr>
            <p:nvPr/>
          </p:nvSpPr>
          <p:spPr bwMode="auto">
            <a:xfrm>
              <a:off x="4734" y="6923"/>
              <a:ext cx="4883" cy="2441"/>
            </a:xfrm>
            <a:custGeom>
              <a:avLst/>
              <a:gdLst>
                <a:gd name="T0" fmla="*/ 0 w 120000"/>
                <a:gd name="T1" fmla="*/ 0 h 120000"/>
                <a:gd name="T2" fmla="*/ 120000 w 120000"/>
                <a:gd name="T3" fmla="*/ 120000 h 120000"/>
              </a:gdLst>
              <a:ahLst/>
              <a:cxnLst/>
              <a:rect l="T0" t="T1" r="T2" b="T3"/>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alpha val="43137"/>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sp>
          <p:nvSpPr>
            <p:cNvPr id="4114" name="任意多边形 18"/>
            <p:cNvSpPr>
              <a:spLocks noChangeArrowheads="1"/>
            </p:cNvSpPr>
            <p:nvPr/>
          </p:nvSpPr>
          <p:spPr bwMode="auto">
            <a:xfrm>
              <a:off x="4734" y="4487"/>
              <a:ext cx="4883" cy="2441"/>
            </a:xfrm>
            <a:custGeom>
              <a:avLst/>
              <a:gdLst>
                <a:gd name="T0" fmla="*/ 0 w 120000"/>
                <a:gd name="T1" fmla="*/ 0 h 120000"/>
                <a:gd name="T2" fmla="*/ 120000 w 120000"/>
                <a:gd name="T3" fmla="*/ 120000 h 120000"/>
              </a:gdLst>
              <a:ahLst/>
              <a:cxnLst/>
              <a:rect l="T0" t="T1" r="T2" b="T3"/>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alpha val="43137"/>
              </a:schemeClr>
            </a:solidFill>
            <a:ln w="9525">
              <a:noFill/>
              <a:miter lim="800000"/>
            </a:ln>
          </p:spPr>
          <p:txBody>
            <a:bodyPr anchor="ctr"/>
            <a:lstStyle/>
            <a:p>
              <a:pPr algn="ctr"/>
              <a:endParaRPr lang="zh-CN" altLang="zh-CN">
                <a:latin typeface="DengXian" panose="02010600030101010101" charset="-122"/>
                <a:ea typeface="DengXian" panose="02010600030101010101" charset="-122"/>
              </a:endParaRPr>
            </a:p>
          </p:txBody>
        </p:sp>
      </p:gr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par>
                                <p:cTn id="12" presetID="21"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5832158" y="1922780"/>
            <a:ext cx="2492375" cy="646113"/>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一一降门槛</a:t>
            </a:r>
            <a:endParaRPr kumimoji="1" lang="zh-CN" altLang="en-US" sz="3600" b="1">
              <a:latin typeface="华文细黑" panose="02010600040101010101" pitchFamily="2" charset="-122"/>
              <a:ea typeface="华文细黑" panose="020106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5128"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2" name="组合 17"/>
          <p:cNvGrpSpPr/>
          <p:nvPr/>
        </p:nvGrpSpPr>
        <p:grpSpPr bwMode="auto">
          <a:xfrm>
            <a:off x="1959610" y="4556125"/>
            <a:ext cx="3708400" cy="2024063"/>
            <a:chOff x="1894814" y="3206751"/>
            <a:chExt cx="1938339" cy="1939925"/>
          </a:xfrm>
        </p:grpSpPr>
        <p:grpSp>
          <p:nvGrpSpPr>
            <p:cNvPr id="5153" name="组合 18"/>
            <p:cNvGrpSpPr/>
            <p:nvPr/>
          </p:nvGrpSpPr>
          <p:grpSpPr bwMode="auto">
            <a:xfrm>
              <a:off x="1894814" y="3206751"/>
              <a:ext cx="1938338" cy="1939925"/>
              <a:chOff x="1894814" y="3206751"/>
              <a:chExt cx="1938338" cy="1939925"/>
            </a:xfrm>
          </p:grpSpPr>
          <p:sp>
            <p:nvSpPr>
              <p:cNvPr id="5155" name="Freeform 193"/>
              <p:cNvSpPr>
                <a:spLocks noChangeArrowheads="1"/>
              </p:cNvSpPr>
              <p:nvPr/>
            </p:nvSpPr>
            <p:spPr bwMode="auto">
              <a:xfrm>
                <a:off x="1894814" y="3206751"/>
                <a:ext cx="1938338" cy="1939925"/>
              </a:xfrm>
              <a:custGeom>
                <a:avLst/>
                <a:gdLst>
                  <a:gd name="T0" fmla="*/ 799445 w 611"/>
                  <a:gd name="T1" fmla="*/ 0 h 611"/>
                  <a:gd name="T2" fmla="*/ 571032 w 611"/>
                  <a:gd name="T3" fmla="*/ 228600 h 611"/>
                  <a:gd name="T4" fmla="*/ 571032 w 611"/>
                  <a:gd name="T5" fmla="*/ 1177925 h 611"/>
                  <a:gd name="T6" fmla="*/ 380688 w 611"/>
                  <a:gd name="T7" fmla="*/ 1368425 h 611"/>
                  <a:gd name="T8" fmla="*/ 114206 w 611"/>
                  <a:gd name="T9" fmla="*/ 1368425 h 611"/>
                  <a:gd name="T10" fmla="*/ 0 w 611"/>
                  <a:gd name="T11" fmla="*/ 1482725 h 611"/>
                  <a:gd name="T12" fmla="*/ 0 w 611"/>
                  <a:gd name="T13" fmla="*/ 1825625 h 611"/>
                  <a:gd name="T14" fmla="*/ 114206 w 611"/>
                  <a:gd name="T15" fmla="*/ 1939925 h 611"/>
                  <a:gd name="T16" fmla="*/ 456826 w 611"/>
                  <a:gd name="T17" fmla="*/ 1939925 h 611"/>
                  <a:gd name="T18" fmla="*/ 571032 w 611"/>
                  <a:gd name="T19" fmla="*/ 1825625 h 611"/>
                  <a:gd name="T20" fmla="*/ 571032 w 611"/>
                  <a:gd name="T21" fmla="*/ 1558925 h 611"/>
                  <a:gd name="T22" fmla="*/ 761377 w 611"/>
                  <a:gd name="T23" fmla="*/ 1368425 h 611"/>
                  <a:gd name="T24" fmla="*/ 1709925 w 611"/>
                  <a:gd name="T25" fmla="*/ 1368425 h 611"/>
                  <a:gd name="T26" fmla="*/ 1938338 w 611"/>
                  <a:gd name="T27" fmla="*/ 1139825 h 611"/>
                  <a:gd name="T28" fmla="*/ 1938338 w 611"/>
                  <a:gd name="T29" fmla="*/ 228600 h 611"/>
                  <a:gd name="T30" fmla="*/ 1709925 w 611"/>
                  <a:gd name="T31" fmla="*/ 0 h 611"/>
                  <a:gd name="T32" fmla="*/ 799445 w 611"/>
                  <a:gd name="T33" fmla="*/ 0 h 6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1"/>
                  <a:gd name="T52" fmla="*/ 0 h 611"/>
                  <a:gd name="T53" fmla="*/ 611 w 611"/>
                  <a:gd name="T54" fmla="*/ 611 h 6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7"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chemeClr val="accent1"/>
              </a:solidFill>
              <a:ln w="9525">
                <a:noFill/>
                <a:miter lim="800000"/>
              </a:ln>
            </p:spPr>
            <p:txBody>
              <a:bodyPr/>
              <a:lstStyle/>
              <a:p>
                <a:endParaRPr lang="en-US" altLang="zh-CN">
                  <a:solidFill>
                    <a:srgbClr val="000000"/>
                  </a:solidFill>
                  <a:latin typeface="Agency FB" panose="020B0503020202020204" pitchFamily="34" charset="0"/>
                  <a:ea typeface="DengXian" panose="02010600030101010101" charset="-122"/>
                </a:endParaRPr>
              </a:p>
            </p:txBody>
          </p:sp>
          <p:sp>
            <p:nvSpPr>
              <p:cNvPr id="5156" name="TextBox 10"/>
              <p:cNvSpPr txBox="1">
                <a:spLocks noChangeArrowheads="1"/>
              </p:cNvSpPr>
              <p:nvPr/>
            </p:nvSpPr>
            <p:spPr bwMode="auto">
              <a:xfrm>
                <a:off x="1931327" y="4637894"/>
                <a:ext cx="501733" cy="461645"/>
              </a:xfrm>
              <a:prstGeom prst="rect">
                <a:avLst/>
              </a:prstGeom>
              <a:noFill/>
              <a:ln w="9525">
                <a:noFill/>
                <a:miter lim="800000"/>
              </a:ln>
            </p:spPr>
            <p:txBody>
              <a:bodyPr lIns="0" tIns="0" rIns="0" bIns="0">
                <a:spAutoFit/>
              </a:bodyPr>
              <a:lstStyle/>
              <a:p>
                <a:pPr algn="ctr"/>
                <a:r>
                  <a:rPr lang="zh-CN" altLang="en-US" sz="3000">
                    <a:solidFill>
                      <a:srgbClr val="FFFFFF"/>
                    </a:solidFill>
                    <a:latin typeface="Agency FB" panose="020B0503020202020204" pitchFamily="34" charset="0"/>
                    <a:ea typeface="DengXian" panose="02010600030101010101" charset="-122"/>
                  </a:rPr>
                  <a:t>简化</a:t>
                </a:r>
                <a:endParaRPr lang="zh-CN" altLang="en-US" sz="3000">
                  <a:solidFill>
                    <a:srgbClr val="FFFFFF"/>
                  </a:solidFill>
                  <a:latin typeface="Agency FB" panose="020B0503020202020204" pitchFamily="34" charset="0"/>
                  <a:ea typeface="DengXian" panose="02010600030101010101" charset="-122"/>
                </a:endParaRPr>
              </a:p>
            </p:txBody>
          </p:sp>
        </p:grpSp>
        <p:sp>
          <p:nvSpPr>
            <p:cNvPr id="22" name="TextBox 8"/>
            <p:cNvSpPr txBox="1"/>
            <p:nvPr/>
          </p:nvSpPr>
          <p:spPr>
            <a:xfrm>
              <a:off x="2433334" y="3631253"/>
              <a:ext cx="1399819" cy="382203"/>
            </a:xfrm>
            <a:prstGeom prst="rect">
              <a:avLst/>
            </a:prstGeom>
            <a:noFill/>
          </p:spPr>
          <p:txBody>
            <a:bodyPr>
              <a:spAutoFit/>
            </a:bodyPr>
            <a:lstStyle/>
            <a:p>
              <a:pPr algn="ctr" fontAlgn="auto">
                <a:spcBef>
                  <a:spcPts val="0"/>
                </a:spcBef>
                <a:spcAft>
                  <a:spcPts val="600"/>
                </a:spcAft>
                <a:defRPr/>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申请程序14项</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0" name="组合 22"/>
          <p:cNvGrpSpPr/>
          <p:nvPr/>
        </p:nvGrpSpPr>
        <p:grpSpPr bwMode="auto">
          <a:xfrm>
            <a:off x="2137410" y="2465388"/>
            <a:ext cx="3543300" cy="1939925"/>
            <a:chOff x="3672816" y="2225676"/>
            <a:chExt cx="1941513" cy="1939925"/>
          </a:xfrm>
        </p:grpSpPr>
        <p:grpSp>
          <p:nvGrpSpPr>
            <p:cNvPr id="5149" name="组合 23"/>
            <p:cNvGrpSpPr/>
            <p:nvPr/>
          </p:nvGrpSpPr>
          <p:grpSpPr bwMode="auto">
            <a:xfrm>
              <a:off x="3672816" y="2225676"/>
              <a:ext cx="1941513" cy="1939925"/>
              <a:chOff x="3672816" y="2225676"/>
              <a:chExt cx="1941513" cy="1939925"/>
            </a:xfrm>
          </p:grpSpPr>
          <p:sp>
            <p:nvSpPr>
              <p:cNvPr id="5151" name="Freeform 191"/>
              <p:cNvSpPr>
                <a:spLocks noChangeArrowheads="1"/>
              </p:cNvSpPr>
              <p:nvPr/>
            </p:nvSpPr>
            <p:spPr bwMode="auto">
              <a:xfrm>
                <a:off x="3672816" y="2225676"/>
                <a:ext cx="1941513" cy="1939925"/>
              </a:xfrm>
              <a:custGeom>
                <a:avLst/>
                <a:gdLst>
                  <a:gd name="T0" fmla="*/ 1941513 w 612"/>
                  <a:gd name="T1" fmla="*/ 800100 h 611"/>
                  <a:gd name="T2" fmla="*/ 1713100 w 612"/>
                  <a:gd name="T3" fmla="*/ 571500 h 611"/>
                  <a:gd name="T4" fmla="*/ 761378 w 612"/>
                  <a:gd name="T5" fmla="*/ 571500 h 611"/>
                  <a:gd name="T6" fmla="*/ 571033 w 612"/>
                  <a:gd name="T7" fmla="*/ 381000 h 611"/>
                  <a:gd name="T8" fmla="*/ 571033 w 612"/>
                  <a:gd name="T9" fmla="*/ 114300 h 611"/>
                  <a:gd name="T10" fmla="*/ 456827 w 612"/>
                  <a:gd name="T11" fmla="*/ 0 h 611"/>
                  <a:gd name="T12" fmla="*/ 114207 w 612"/>
                  <a:gd name="T13" fmla="*/ 0 h 611"/>
                  <a:gd name="T14" fmla="*/ 0 w 612"/>
                  <a:gd name="T15" fmla="*/ 114300 h 611"/>
                  <a:gd name="T16" fmla="*/ 0 w 612"/>
                  <a:gd name="T17" fmla="*/ 457200 h 611"/>
                  <a:gd name="T18" fmla="*/ 114207 w 612"/>
                  <a:gd name="T19" fmla="*/ 571500 h 611"/>
                  <a:gd name="T20" fmla="*/ 380689 w 612"/>
                  <a:gd name="T21" fmla="*/ 571500 h 611"/>
                  <a:gd name="T22" fmla="*/ 571033 w 612"/>
                  <a:gd name="T23" fmla="*/ 762000 h 611"/>
                  <a:gd name="T24" fmla="*/ 571033 w 612"/>
                  <a:gd name="T25" fmla="*/ 1714500 h 611"/>
                  <a:gd name="T26" fmla="*/ 799446 w 612"/>
                  <a:gd name="T27" fmla="*/ 1939925 h 611"/>
                  <a:gd name="T28" fmla="*/ 1713100 w 612"/>
                  <a:gd name="T29" fmla="*/ 1939925 h 611"/>
                  <a:gd name="T30" fmla="*/ 1941513 w 612"/>
                  <a:gd name="T31" fmla="*/ 1714500 h 611"/>
                  <a:gd name="T32" fmla="*/ 1941513 w 612"/>
                  <a:gd name="T33" fmla="*/ 800100 h 6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2"/>
                  <a:gd name="T52" fmla="*/ 0 h 611"/>
                  <a:gd name="T53" fmla="*/ 612 w 612"/>
                  <a:gd name="T54" fmla="*/ 611 h 6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2" h="611">
                    <a:moveTo>
                      <a:pt x="612" y="252"/>
                    </a:moveTo>
                    <a:cubicBezTo>
                      <a:pt x="612"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40"/>
                      <a:pt x="180" y="540"/>
                      <a:pt x="180" y="540"/>
                    </a:cubicBezTo>
                    <a:cubicBezTo>
                      <a:pt x="180" y="579"/>
                      <a:pt x="212" y="611"/>
                      <a:pt x="252" y="611"/>
                    </a:cubicBezTo>
                    <a:cubicBezTo>
                      <a:pt x="540" y="611"/>
                      <a:pt x="540" y="611"/>
                      <a:pt x="540" y="611"/>
                    </a:cubicBezTo>
                    <a:cubicBezTo>
                      <a:pt x="579" y="611"/>
                      <a:pt x="612" y="579"/>
                      <a:pt x="612" y="540"/>
                    </a:cubicBezTo>
                    <a:lnTo>
                      <a:pt x="612" y="252"/>
                    </a:lnTo>
                    <a:close/>
                  </a:path>
                </a:pathLst>
              </a:custGeom>
              <a:solidFill>
                <a:schemeClr val="accent1"/>
              </a:solidFill>
              <a:ln w="9525">
                <a:noFill/>
                <a:miter lim="800000"/>
              </a:ln>
            </p:spPr>
            <p:txBody>
              <a:bodyPr/>
              <a:lstStyle/>
              <a:p>
                <a:endParaRPr lang="en-US" altLang="zh-CN">
                  <a:solidFill>
                    <a:srgbClr val="000000"/>
                  </a:solidFill>
                  <a:latin typeface="Agency FB" panose="020B0503020202020204" pitchFamily="34" charset="0"/>
                  <a:ea typeface="DengXian" panose="02010600030101010101" charset="-122"/>
                </a:endParaRPr>
              </a:p>
            </p:txBody>
          </p:sp>
          <p:sp>
            <p:nvSpPr>
              <p:cNvPr id="5152" name="TextBox 15"/>
              <p:cNvSpPr txBox="1">
                <a:spLocks noChangeArrowheads="1"/>
              </p:cNvSpPr>
              <p:nvPr/>
            </p:nvSpPr>
            <p:spPr bwMode="auto">
              <a:xfrm>
                <a:off x="3711927" y="2274705"/>
                <a:ext cx="501733" cy="461645"/>
              </a:xfrm>
              <a:prstGeom prst="rect">
                <a:avLst/>
              </a:prstGeom>
              <a:noFill/>
              <a:ln w="9525">
                <a:noFill/>
                <a:miter lim="800000"/>
              </a:ln>
            </p:spPr>
            <p:txBody>
              <a:bodyPr lIns="0" tIns="0" rIns="0" bIns="0">
                <a:spAutoFit/>
              </a:bodyPr>
              <a:lstStyle/>
              <a:p>
                <a:pPr algn="ctr"/>
                <a:r>
                  <a:rPr lang="zh-CN" altLang="en-US" sz="3000">
                    <a:solidFill>
                      <a:srgbClr val="FFFFFF"/>
                    </a:solidFill>
                    <a:latin typeface="Agency FB" panose="020B0503020202020204" pitchFamily="34" charset="0"/>
                    <a:ea typeface="DengXian" panose="02010600030101010101" charset="-122"/>
                  </a:rPr>
                  <a:t>突破</a:t>
                </a:r>
                <a:endParaRPr lang="zh-CN" altLang="en-US" sz="3000">
                  <a:solidFill>
                    <a:srgbClr val="FFFFFF"/>
                  </a:solidFill>
                  <a:latin typeface="Agency FB" panose="020B0503020202020204" pitchFamily="34" charset="0"/>
                  <a:ea typeface="DengXian" panose="02010600030101010101" charset="-122"/>
                </a:endParaRPr>
              </a:p>
            </p:txBody>
          </p:sp>
        </p:grpSp>
        <p:sp>
          <p:nvSpPr>
            <p:cNvPr id="29" name="TextBox 13"/>
            <p:cNvSpPr txBox="1"/>
            <p:nvPr/>
          </p:nvSpPr>
          <p:spPr>
            <a:xfrm>
              <a:off x="4364350" y="3130551"/>
              <a:ext cx="1174302" cy="783590"/>
            </a:xfrm>
            <a:prstGeom prst="rect">
              <a:avLst/>
            </a:prstGeom>
            <a:noFill/>
          </p:spPr>
          <p:txBody>
            <a:bodyPr>
              <a:spAutoFit/>
            </a:bodyPr>
            <a:lstStyle/>
            <a:p>
              <a:pPr algn="ctr" fontAlgn="auto">
                <a:spcBef>
                  <a:spcPts val="0"/>
                </a:spcBef>
                <a:spcAft>
                  <a:spcPts val="600"/>
                </a:spcAft>
                <a:defRPr/>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4部规章</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endParaRPr>
            </a:p>
            <a:p>
              <a:pPr algn="ctr" fontAlgn="auto">
                <a:spcBef>
                  <a:spcPts val="0"/>
                </a:spcBef>
                <a:spcAft>
                  <a:spcPts val="600"/>
                </a:spcAft>
                <a:defRPr/>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15项条款</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0" name="圆角矩形 29"/>
          <p:cNvSpPr/>
          <p:nvPr/>
        </p:nvSpPr>
        <p:spPr>
          <a:xfrm>
            <a:off x="6146800" y="3263900"/>
            <a:ext cx="1725613" cy="199707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5400" dirty="0">
                <a:solidFill>
                  <a:schemeClr val="tx1"/>
                </a:solidFill>
                <a:latin typeface="华文新魏" panose="02010800040101010101" pitchFamily="2" charset="-122"/>
                <a:ea typeface="华文新魏" panose="02010800040101010101" pitchFamily="2" charset="-122"/>
              </a:rPr>
              <a:t>两证</a:t>
            </a:r>
            <a:endParaRPr lang="en-US" altLang="zh-CN" sz="5400" dirty="0">
              <a:solidFill>
                <a:schemeClr val="tx1"/>
              </a:solidFill>
              <a:latin typeface="华文新魏" panose="02010800040101010101" pitchFamily="2" charset="-122"/>
              <a:ea typeface="华文新魏" panose="02010800040101010101" pitchFamily="2" charset="-122"/>
            </a:endParaRPr>
          </a:p>
          <a:p>
            <a:pPr algn="ctr" fontAlgn="auto">
              <a:spcBef>
                <a:spcPts val="0"/>
              </a:spcBef>
              <a:spcAft>
                <a:spcPts val="0"/>
              </a:spcAft>
              <a:defRPr/>
            </a:pPr>
            <a:r>
              <a:rPr lang="zh-CN" altLang="zh-CN" sz="5400" dirty="0">
                <a:solidFill>
                  <a:schemeClr val="tx1"/>
                </a:solidFill>
                <a:latin typeface="华文新魏" panose="02010800040101010101" pitchFamily="2" charset="-122"/>
                <a:ea typeface="华文新魏" panose="02010800040101010101" pitchFamily="2" charset="-122"/>
              </a:rPr>
              <a:t>合一</a:t>
            </a:r>
            <a:endParaRPr lang="zh-CN" altLang="zh-CN" sz="5400" dirty="0">
              <a:solidFill>
                <a:schemeClr val="tx1"/>
              </a:solidFill>
              <a:latin typeface="华文新魏" panose="02010800040101010101" pitchFamily="2" charset="-122"/>
              <a:ea typeface="华文新魏" panose="02010800040101010101" pitchFamily="2" charset="-122"/>
            </a:endParaRPr>
          </a:p>
        </p:txBody>
      </p:sp>
      <p:grpSp>
        <p:nvGrpSpPr>
          <p:cNvPr id="5133" name="组合 31"/>
          <p:cNvGrpSpPr/>
          <p:nvPr/>
        </p:nvGrpSpPr>
        <p:grpSpPr bwMode="auto">
          <a:xfrm>
            <a:off x="8247698" y="2406650"/>
            <a:ext cx="2840037" cy="1960563"/>
            <a:chOff x="6988" y="4868"/>
            <a:chExt cx="5160" cy="4555"/>
          </a:xfrm>
        </p:grpSpPr>
        <p:sp>
          <p:nvSpPr>
            <p:cNvPr id="33" name="Freeform 6"/>
            <p:cNvSpPr/>
            <p:nvPr/>
          </p:nvSpPr>
          <p:spPr bwMode="auto">
            <a:xfrm>
              <a:off x="7983" y="5749"/>
              <a:ext cx="1595" cy="268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2"/>
            </a:solidFill>
            <a:ln>
              <a:noFill/>
            </a:ln>
            <a:effectLst/>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34" name="Freeform 7"/>
            <p:cNvSpPr/>
            <p:nvPr/>
          </p:nvSpPr>
          <p:spPr bwMode="auto">
            <a:xfrm>
              <a:off x="9861" y="7332"/>
              <a:ext cx="1601" cy="1092"/>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5"/>
            </a:solidFill>
            <a:ln>
              <a:noFill/>
            </a:ln>
            <a:effectLst/>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5144" name="TextBox 14"/>
            <p:cNvSpPr txBox="1">
              <a:spLocks noChangeArrowheads="1"/>
            </p:cNvSpPr>
            <p:nvPr/>
          </p:nvSpPr>
          <p:spPr bwMode="auto">
            <a:xfrm>
              <a:off x="10430" y="6567"/>
              <a:ext cx="1176" cy="822"/>
            </a:xfrm>
            <a:prstGeom prst="rect">
              <a:avLst/>
            </a:prstGeom>
            <a:noFill/>
            <a:ln w="9525">
              <a:noFill/>
              <a:miter lim="800000"/>
            </a:ln>
          </p:spPr>
          <p:txBody>
            <a:bodyPr wrap="none" anchor="ctr">
              <a:spAutoFit/>
            </a:bodyPr>
            <a:lstStyle/>
            <a:p>
              <a:pPr algn="ctr"/>
              <a:r>
                <a:rPr lang="en-US" altLang="zh-CN" sz="2800">
                  <a:solidFill>
                    <a:schemeClr val="accent1"/>
                  </a:solidFill>
                  <a:latin typeface="微软雅黑" panose="020B0503020204020204" charset="-122"/>
                  <a:ea typeface="微软雅黑" panose="020B0503020204020204" charset="-122"/>
                  <a:sym typeface="微软雅黑" panose="020B0503020204020204" charset="-122"/>
                </a:rPr>
                <a:t>3</a:t>
              </a:r>
              <a:r>
                <a:rPr lang="zh-CN" altLang="en-US" sz="2800">
                  <a:solidFill>
                    <a:schemeClr val="accent1"/>
                  </a:solidFill>
                  <a:latin typeface="微软雅黑" panose="020B0503020204020204" charset="-122"/>
                  <a:ea typeface="微软雅黑" panose="020B0503020204020204" charset="-122"/>
                  <a:sym typeface="微软雅黑" panose="020B0503020204020204" charset="-122"/>
                </a:rPr>
                <a:t>个</a:t>
              </a:r>
              <a:endParaRPr lang="zh-CN" altLang="en-US" sz="280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5145" name="TextBox 19"/>
            <p:cNvSpPr txBox="1">
              <a:spLocks noChangeArrowheads="1"/>
            </p:cNvSpPr>
            <p:nvPr/>
          </p:nvSpPr>
          <p:spPr bwMode="auto">
            <a:xfrm>
              <a:off x="8192" y="4868"/>
              <a:ext cx="1176" cy="822"/>
            </a:xfrm>
            <a:prstGeom prst="rect">
              <a:avLst/>
            </a:prstGeom>
            <a:noFill/>
            <a:ln w="9525">
              <a:noFill/>
              <a:miter lim="800000"/>
            </a:ln>
          </p:spPr>
          <p:txBody>
            <a:bodyPr wrap="none" anchor="ctr">
              <a:spAutoFit/>
            </a:bodyPr>
            <a:lstStyle/>
            <a:p>
              <a:pPr algn="ctr"/>
              <a:r>
                <a:rPr lang="en-US" altLang="zh-CN" sz="2800">
                  <a:solidFill>
                    <a:schemeClr val="accent2"/>
                  </a:solidFill>
                  <a:latin typeface="微软雅黑" panose="020B0503020204020204" charset="-122"/>
                  <a:ea typeface="微软雅黑" panose="020B0503020204020204" charset="-122"/>
                  <a:sym typeface="微软雅黑" panose="020B0503020204020204" charset="-122"/>
                </a:rPr>
                <a:t>8</a:t>
              </a:r>
              <a:r>
                <a:rPr lang="zh-CN" altLang="en-US" sz="2800">
                  <a:solidFill>
                    <a:schemeClr val="accent2"/>
                  </a:solidFill>
                  <a:latin typeface="微软雅黑" panose="020B0503020204020204" charset="-122"/>
                  <a:ea typeface="微软雅黑" panose="020B0503020204020204" charset="-122"/>
                  <a:sym typeface="微软雅黑" panose="020B0503020204020204" charset="-122"/>
                </a:rPr>
                <a:t>个</a:t>
              </a:r>
              <a:endParaRPr lang="zh-CN" altLang="en-US" sz="2800">
                <a:solidFill>
                  <a:schemeClr val="accent2"/>
                </a:solidFill>
                <a:latin typeface="微软雅黑" panose="020B0503020204020204" charset="-122"/>
                <a:ea typeface="微软雅黑" panose="020B0503020204020204" charset="-122"/>
                <a:sym typeface="微软雅黑" panose="020B0503020204020204" charset="-122"/>
              </a:endParaRPr>
            </a:p>
          </p:txBody>
        </p:sp>
        <p:sp>
          <p:nvSpPr>
            <p:cNvPr id="5146" name="TextBox 29"/>
            <p:cNvSpPr txBox="1">
              <a:spLocks noChangeArrowheads="1"/>
            </p:cNvSpPr>
            <p:nvPr/>
          </p:nvSpPr>
          <p:spPr bwMode="auto">
            <a:xfrm flipH="1">
              <a:off x="7254" y="8737"/>
              <a:ext cx="4389" cy="686"/>
            </a:xfrm>
            <a:prstGeom prst="rect">
              <a:avLst/>
            </a:prstGeom>
            <a:noFill/>
            <a:ln w="9525">
              <a:noFill/>
              <a:miter lim="800000"/>
            </a:ln>
          </p:spPr>
          <p:txBody>
            <a:bodyPr>
              <a:spAutoFit/>
            </a:bodyPr>
            <a:lstStyle/>
            <a:p>
              <a:pPr>
                <a:lnSpc>
                  <a:spcPct val="80000"/>
                </a:lnSpc>
                <a:buFont typeface="Arial" panose="020B0604020202020204" pitchFamily="34" charset="0"/>
                <a:buNone/>
              </a:pPr>
              <a:r>
                <a:rPr lang="zh-CN" sz="2800" b="1">
                  <a:solidFill>
                    <a:schemeClr val="accent2"/>
                  </a:solidFill>
                  <a:latin typeface="Source Han Sans CN"/>
                  <a:ea typeface="Source Han Sans CN"/>
                  <a:cs typeface="Source Han Sans CN"/>
                  <a:sym typeface="微软雅黑" panose="020B0503020204020204" charset="-122"/>
                </a:rPr>
                <a:t>验证部门</a:t>
              </a:r>
              <a:endParaRPr lang="zh-CN" sz="2800" b="1">
                <a:solidFill>
                  <a:schemeClr val="accent2"/>
                </a:solidFill>
                <a:latin typeface="Source Han Sans CN"/>
                <a:ea typeface="Source Han Sans CN"/>
                <a:cs typeface="Source Han Sans CN"/>
                <a:sym typeface="微软雅黑" panose="020B0503020204020204" charset="-122"/>
              </a:endParaRPr>
            </a:p>
          </p:txBody>
        </p:sp>
        <p:sp>
          <p:nvSpPr>
            <p:cNvPr id="5147" name="Freeform 7"/>
            <p:cNvSpPr>
              <a:spLocks noChangeArrowheads="1"/>
            </p:cNvSpPr>
            <p:nvPr/>
          </p:nvSpPr>
          <p:spPr bwMode="auto">
            <a:xfrm>
              <a:off x="9231" y="5581"/>
              <a:ext cx="1280" cy="1586"/>
            </a:xfrm>
            <a:custGeom>
              <a:avLst/>
              <a:gdLst>
                <a:gd name="T0" fmla="*/ 1133 w 288"/>
                <a:gd name="T1" fmla="*/ 1151 h 197"/>
                <a:gd name="T2" fmla="*/ 1133 w 288"/>
                <a:gd name="T3" fmla="*/ 1151 h 197"/>
                <a:gd name="T4" fmla="*/ 502 w 288"/>
                <a:gd name="T5" fmla="*/ 0 h 197"/>
                <a:gd name="T6" fmla="*/ 0 w 288"/>
                <a:gd name="T7" fmla="*/ 451 h 197"/>
                <a:gd name="T8" fmla="*/ 53 w 288"/>
                <a:gd name="T9" fmla="*/ 547 h 197"/>
                <a:gd name="T10" fmla="*/ 129 w 288"/>
                <a:gd name="T11" fmla="*/ 676 h 197"/>
                <a:gd name="T12" fmla="*/ 502 w 288"/>
                <a:gd name="T13" fmla="*/ 322 h 197"/>
                <a:gd name="T14" fmla="*/ 956 w 288"/>
                <a:gd name="T15" fmla="*/ 1151 h 197"/>
                <a:gd name="T16" fmla="*/ 956 w 288"/>
                <a:gd name="T17" fmla="*/ 1151 h 197"/>
                <a:gd name="T18" fmla="*/ 809 w 288"/>
                <a:gd name="T19" fmla="*/ 1151 h 197"/>
                <a:gd name="T20" fmla="*/ 1044 w 288"/>
                <a:gd name="T21" fmla="*/ 1586 h 197"/>
                <a:gd name="T22" fmla="*/ 1280 w 288"/>
                <a:gd name="T23" fmla="*/ 1151 h 197"/>
                <a:gd name="T24" fmla="*/ 1133 w 288"/>
                <a:gd name="T25" fmla="*/ 1151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197"/>
                <a:gd name="T41" fmla="*/ 288 w 288"/>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197">
                  <a:moveTo>
                    <a:pt x="255" y="143"/>
                  </a:moveTo>
                  <a:cubicBezTo>
                    <a:pt x="255" y="143"/>
                    <a:pt x="255" y="143"/>
                    <a:pt x="255" y="143"/>
                  </a:cubicBezTo>
                  <a:cubicBezTo>
                    <a:pt x="255" y="64"/>
                    <a:pt x="191" y="0"/>
                    <a:pt x="113" y="0"/>
                  </a:cubicBezTo>
                  <a:cubicBezTo>
                    <a:pt x="67" y="0"/>
                    <a:pt x="26" y="22"/>
                    <a:pt x="0" y="56"/>
                  </a:cubicBezTo>
                  <a:cubicBezTo>
                    <a:pt x="12" y="68"/>
                    <a:pt x="12" y="68"/>
                    <a:pt x="12" y="68"/>
                  </a:cubicBezTo>
                  <a:cubicBezTo>
                    <a:pt x="29" y="84"/>
                    <a:pt x="29" y="84"/>
                    <a:pt x="29" y="84"/>
                  </a:cubicBezTo>
                  <a:cubicBezTo>
                    <a:pt x="47" y="57"/>
                    <a:pt x="78" y="40"/>
                    <a:pt x="113" y="40"/>
                  </a:cubicBezTo>
                  <a:cubicBezTo>
                    <a:pt x="169" y="40"/>
                    <a:pt x="215" y="86"/>
                    <a:pt x="215" y="143"/>
                  </a:cubicBezTo>
                  <a:cubicBezTo>
                    <a:pt x="215" y="143"/>
                    <a:pt x="215" y="143"/>
                    <a:pt x="215" y="143"/>
                  </a:cubicBezTo>
                  <a:cubicBezTo>
                    <a:pt x="182" y="143"/>
                    <a:pt x="182" y="143"/>
                    <a:pt x="182" y="143"/>
                  </a:cubicBezTo>
                  <a:cubicBezTo>
                    <a:pt x="235" y="197"/>
                    <a:pt x="235" y="197"/>
                    <a:pt x="235" y="197"/>
                  </a:cubicBezTo>
                  <a:cubicBezTo>
                    <a:pt x="288" y="143"/>
                    <a:pt x="288" y="143"/>
                    <a:pt x="288" y="143"/>
                  </a:cubicBezTo>
                  <a:lnTo>
                    <a:pt x="255" y="143"/>
                  </a:ln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cxnSp>
          <p:nvCxnSpPr>
            <p:cNvPr id="39" name="直接连接符 38"/>
            <p:cNvCxnSpPr/>
            <p:nvPr/>
          </p:nvCxnSpPr>
          <p:spPr>
            <a:xfrm flipV="1">
              <a:off x="6988" y="8423"/>
              <a:ext cx="5160" cy="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组合 39"/>
          <p:cNvGrpSpPr/>
          <p:nvPr/>
        </p:nvGrpSpPr>
        <p:grpSpPr bwMode="auto">
          <a:xfrm>
            <a:off x="8555673" y="4768850"/>
            <a:ext cx="2757487" cy="1811338"/>
            <a:chOff x="11832" y="3877"/>
            <a:chExt cx="6502" cy="5539"/>
          </a:xfrm>
        </p:grpSpPr>
        <p:sp>
          <p:nvSpPr>
            <p:cNvPr id="41" name="Freeform 6"/>
            <p:cNvSpPr/>
            <p:nvPr/>
          </p:nvSpPr>
          <p:spPr bwMode="auto">
            <a:xfrm>
              <a:off x="12599" y="5382"/>
              <a:ext cx="1617" cy="304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2"/>
            </a:solidFill>
            <a:ln>
              <a:noFill/>
            </a:ln>
            <a:effectLst/>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42" name="Freeform 7"/>
            <p:cNvSpPr/>
            <p:nvPr/>
          </p:nvSpPr>
          <p:spPr bwMode="auto">
            <a:xfrm>
              <a:off x="14478" y="7324"/>
              <a:ext cx="1621" cy="1092"/>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5"/>
            </a:solidFill>
            <a:ln>
              <a:noFill/>
            </a:ln>
            <a:effectLst/>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5137" name="TextBox 14"/>
            <p:cNvSpPr txBox="1">
              <a:spLocks noChangeArrowheads="1"/>
            </p:cNvSpPr>
            <p:nvPr/>
          </p:nvSpPr>
          <p:spPr bwMode="auto">
            <a:xfrm>
              <a:off x="15106" y="6567"/>
              <a:ext cx="3228" cy="822"/>
            </a:xfrm>
            <a:prstGeom prst="rect">
              <a:avLst/>
            </a:prstGeom>
            <a:noFill/>
            <a:ln w="9525">
              <a:noFill/>
              <a:miter lim="800000"/>
            </a:ln>
          </p:spPr>
          <p:txBody>
            <a:bodyPr anchor="ctr">
              <a:spAutoFit/>
            </a:bodyPr>
            <a:lstStyle/>
            <a:p>
              <a:pPr algn="ctr"/>
              <a:r>
                <a:rPr lang="en-US" altLang="zh-CN" sz="2800">
                  <a:solidFill>
                    <a:schemeClr val="accent1"/>
                  </a:solidFill>
                  <a:latin typeface="微软雅黑" panose="020B0503020204020204" charset="-122"/>
                  <a:ea typeface="微软雅黑" panose="020B0503020204020204" charset="-122"/>
                  <a:sym typeface="微软雅黑" panose="020B0503020204020204" charset="-122"/>
                </a:rPr>
                <a:t>16</a:t>
              </a:r>
              <a:r>
                <a:rPr lang="zh-CN" altLang="en-US" sz="2800">
                  <a:solidFill>
                    <a:schemeClr val="accent1"/>
                  </a:solidFill>
                  <a:latin typeface="微软雅黑" panose="020B0503020204020204" charset="-122"/>
                  <a:ea typeface="微软雅黑" panose="020B0503020204020204" charset="-122"/>
                  <a:sym typeface="微软雅黑" panose="020B0503020204020204" charset="-122"/>
                </a:rPr>
                <a:t>个工作日</a:t>
              </a:r>
              <a:endParaRPr lang="zh-CN" altLang="en-US" sz="280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5138" name="TextBox 19"/>
            <p:cNvSpPr txBox="1">
              <a:spLocks noChangeArrowheads="1"/>
            </p:cNvSpPr>
            <p:nvPr/>
          </p:nvSpPr>
          <p:spPr bwMode="auto">
            <a:xfrm>
              <a:off x="12338" y="3877"/>
              <a:ext cx="2376" cy="1412"/>
            </a:xfrm>
            <a:prstGeom prst="rect">
              <a:avLst/>
            </a:prstGeom>
            <a:noFill/>
            <a:ln w="9525">
              <a:noFill/>
              <a:miter lim="800000"/>
            </a:ln>
          </p:spPr>
          <p:txBody>
            <a:bodyPr anchor="ctr">
              <a:spAutoFit/>
            </a:bodyPr>
            <a:lstStyle/>
            <a:p>
              <a:pPr algn="ctr"/>
              <a:r>
                <a:rPr lang="en-US" altLang="zh-CN" sz="2400">
                  <a:solidFill>
                    <a:schemeClr val="accent2"/>
                  </a:solidFill>
                  <a:latin typeface="微软雅黑" panose="020B0503020204020204" charset="-122"/>
                  <a:ea typeface="微软雅黑" panose="020B0503020204020204" charset="-122"/>
                  <a:sym typeface="微软雅黑" panose="020B0503020204020204" charset="-122"/>
                </a:rPr>
                <a:t>6</a:t>
              </a:r>
              <a:r>
                <a:rPr lang="zh-CN" altLang="en-US" sz="2400">
                  <a:solidFill>
                    <a:schemeClr val="accent2"/>
                  </a:solidFill>
                  <a:latin typeface="微软雅黑" panose="020B0503020204020204" charset="-122"/>
                  <a:ea typeface="微软雅黑" panose="020B0503020204020204" charset="-122"/>
                  <a:sym typeface="微软雅黑" panose="020B0503020204020204" charset="-122"/>
                </a:rPr>
                <a:t>个月</a:t>
              </a:r>
              <a:endParaRPr lang="zh-CN" altLang="en-US" sz="2400">
                <a:solidFill>
                  <a:schemeClr val="accent2"/>
                </a:solidFill>
                <a:latin typeface="微软雅黑" panose="020B0503020204020204" charset="-122"/>
                <a:ea typeface="微软雅黑" panose="020B0503020204020204" charset="-122"/>
                <a:sym typeface="微软雅黑" panose="020B0503020204020204" charset="-122"/>
              </a:endParaRPr>
            </a:p>
          </p:txBody>
        </p:sp>
        <p:sp>
          <p:nvSpPr>
            <p:cNvPr id="5139" name="TextBox 29"/>
            <p:cNvSpPr txBox="1">
              <a:spLocks noChangeArrowheads="1"/>
            </p:cNvSpPr>
            <p:nvPr/>
          </p:nvSpPr>
          <p:spPr bwMode="auto">
            <a:xfrm flipH="1">
              <a:off x="11832" y="8730"/>
              <a:ext cx="4449" cy="686"/>
            </a:xfrm>
            <a:prstGeom prst="rect">
              <a:avLst/>
            </a:prstGeom>
            <a:noFill/>
            <a:ln w="9525">
              <a:noFill/>
              <a:miter lim="800000"/>
            </a:ln>
          </p:spPr>
          <p:txBody>
            <a:bodyPr>
              <a:spAutoFit/>
            </a:bodyPr>
            <a:lstStyle/>
            <a:p>
              <a:pPr>
                <a:lnSpc>
                  <a:spcPct val="80000"/>
                </a:lnSpc>
                <a:buFont typeface="Arial" panose="020B0604020202020204" pitchFamily="34" charset="0"/>
                <a:buNone/>
              </a:pPr>
              <a:r>
                <a:rPr lang="zh-CN" sz="2800" b="1">
                  <a:solidFill>
                    <a:schemeClr val="accent2"/>
                  </a:solidFill>
                  <a:latin typeface="Source Han Sans CN"/>
                  <a:ea typeface="Source Han Sans CN"/>
                  <a:cs typeface="Source Han Sans CN"/>
                  <a:sym typeface="微软雅黑" panose="020B0503020204020204" charset="-122"/>
                </a:rPr>
                <a:t>审定时间</a:t>
              </a:r>
              <a:endParaRPr lang="zh-CN" sz="2800" b="1">
                <a:solidFill>
                  <a:schemeClr val="accent2"/>
                </a:solidFill>
                <a:latin typeface="Source Han Sans CN"/>
                <a:ea typeface="Source Han Sans CN"/>
                <a:cs typeface="Source Han Sans CN"/>
                <a:sym typeface="微软雅黑" panose="020B0503020204020204" charset="-122"/>
              </a:endParaRPr>
            </a:p>
          </p:txBody>
        </p:sp>
        <p:sp>
          <p:nvSpPr>
            <p:cNvPr id="5140" name="Freeform 7"/>
            <p:cNvSpPr>
              <a:spLocks noChangeArrowheads="1"/>
            </p:cNvSpPr>
            <p:nvPr/>
          </p:nvSpPr>
          <p:spPr bwMode="auto">
            <a:xfrm>
              <a:off x="13705" y="5146"/>
              <a:ext cx="1681" cy="2021"/>
            </a:xfrm>
            <a:custGeom>
              <a:avLst/>
              <a:gdLst>
                <a:gd name="T0" fmla="*/ 1488 w 288"/>
                <a:gd name="T1" fmla="*/ 1467 h 197"/>
                <a:gd name="T2" fmla="*/ 1488 w 288"/>
                <a:gd name="T3" fmla="*/ 1467 h 197"/>
                <a:gd name="T4" fmla="*/ 660 w 288"/>
                <a:gd name="T5" fmla="*/ 0 h 197"/>
                <a:gd name="T6" fmla="*/ 0 w 288"/>
                <a:gd name="T7" fmla="*/ 574 h 197"/>
                <a:gd name="T8" fmla="*/ 70 w 288"/>
                <a:gd name="T9" fmla="*/ 698 h 197"/>
                <a:gd name="T10" fmla="*/ 169 w 288"/>
                <a:gd name="T11" fmla="*/ 862 h 197"/>
                <a:gd name="T12" fmla="*/ 660 w 288"/>
                <a:gd name="T13" fmla="*/ 410 h 197"/>
                <a:gd name="T14" fmla="*/ 1255 w 288"/>
                <a:gd name="T15" fmla="*/ 1467 h 197"/>
                <a:gd name="T16" fmla="*/ 1255 w 288"/>
                <a:gd name="T17" fmla="*/ 1467 h 197"/>
                <a:gd name="T18" fmla="*/ 1062 w 288"/>
                <a:gd name="T19" fmla="*/ 1467 h 197"/>
                <a:gd name="T20" fmla="*/ 1372 w 288"/>
                <a:gd name="T21" fmla="*/ 2021 h 197"/>
                <a:gd name="T22" fmla="*/ 1681 w 288"/>
                <a:gd name="T23" fmla="*/ 1467 h 197"/>
                <a:gd name="T24" fmla="*/ 1488 w 288"/>
                <a:gd name="T25" fmla="*/ 146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197"/>
                <a:gd name="T41" fmla="*/ 288 w 288"/>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197">
                  <a:moveTo>
                    <a:pt x="255" y="143"/>
                  </a:moveTo>
                  <a:cubicBezTo>
                    <a:pt x="255" y="143"/>
                    <a:pt x="255" y="143"/>
                    <a:pt x="255" y="143"/>
                  </a:cubicBezTo>
                  <a:cubicBezTo>
                    <a:pt x="255" y="64"/>
                    <a:pt x="191" y="0"/>
                    <a:pt x="113" y="0"/>
                  </a:cubicBezTo>
                  <a:cubicBezTo>
                    <a:pt x="67" y="0"/>
                    <a:pt x="26" y="22"/>
                    <a:pt x="0" y="56"/>
                  </a:cubicBezTo>
                  <a:cubicBezTo>
                    <a:pt x="12" y="68"/>
                    <a:pt x="12" y="68"/>
                    <a:pt x="12" y="68"/>
                  </a:cubicBezTo>
                  <a:cubicBezTo>
                    <a:pt x="29" y="84"/>
                    <a:pt x="29" y="84"/>
                    <a:pt x="29" y="84"/>
                  </a:cubicBezTo>
                  <a:cubicBezTo>
                    <a:pt x="47" y="57"/>
                    <a:pt x="78" y="40"/>
                    <a:pt x="113" y="40"/>
                  </a:cubicBezTo>
                  <a:cubicBezTo>
                    <a:pt x="169" y="40"/>
                    <a:pt x="215" y="86"/>
                    <a:pt x="215" y="143"/>
                  </a:cubicBezTo>
                  <a:cubicBezTo>
                    <a:pt x="215" y="143"/>
                    <a:pt x="215" y="143"/>
                    <a:pt x="215" y="143"/>
                  </a:cubicBezTo>
                  <a:cubicBezTo>
                    <a:pt x="182" y="143"/>
                    <a:pt x="182" y="143"/>
                    <a:pt x="182" y="143"/>
                  </a:cubicBezTo>
                  <a:cubicBezTo>
                    <a:pt x="235" y="197"/>
                    <a:pt x="235" y="197"/>
                    <a:pt x="235" y="197"/>
                  </a:cubicBezTo>
                  <a:cubicBezTo>
                    <a:pt x="288" y="143"/>
                    <a:pt x="288" y="143"/>
                    <a:pt x="288" y="143"/>
                  </a:cubicBezTo>
                  <a:lnTo>
                    <a:pt x="255" y="143"/>
                  </a:ln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cxnSp>
          <p:nvCxnSpPr>
            <p:cNvPr id="47" name="直接连接符 46"/>
            <p:cNvCxnSpPr/>
            <p:nvPr/>
          </p:nvCxnSpPr>
          <p:spPr>
            <a:xfrm>
              <a:off x="12087" y="8416"/>
              <a:ext cx="5229" cy="1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810" y="0"/>
            <a:ext cx="4779645" cy="4899025"/>
            <a:chOff x="-6" y="0"/>
            <a:chExt cx="8297" cy="8569"/>
          </a:xfrm>
        </p:grpSpPr>
        <p:sp>
          <p:nvSpPr>
            <p:cNvPr id="15" name="直角三角形 14"/>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7" name="文本框 16"/>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8"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19"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5"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4" dur="1000" fill="hold"/>
                                        <p:tgtEl>
                                          <p:spTgt spid="3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0"/>
                                        </p:tgtEl>
                                      </p:cBhvr>
                                    </p:animEffect>
                                  </p:childTnLst>
                                </p:cTn>
                              </p:par>
                              <p:par>
                                <p:cTn id="19" presetID="25"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
                                        </p:tgtEl>
                                      </p:cBhvr>
                                    </p:animEffect>
                                  </p:childTnLst>
                                </p:cTn>
                              </p:par>
                              <p:par>
                                <p:cTn id="29" presetID="2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8" presetClass="entr" presetSubtype="16" fill="hold" nodeType="withEffect">
                                  <p:stCondLst>
                                    <p:cond delay="0"/>
                                  </p:stCondLst>
                                  <p:childTnLst>
                                    <p:set>
                                      <p:cBhvr>
                                        <p:cTn id="40" dur="1" fill="hold">
                                          <p:stCondLst>
                                            <p:cond delay="0"/>
                                          </p:stCondLst>
                                        </p:cTn>
                                        <p:tgtEl>
                                          <p:spTgt spid="5133"/>
                                        </p:tgtEl>
                                        <p:attrNameLst>
                                          <p:attrName>style.visibility</p:attrName>
                                        </p:attrNameLst>
                                      </p:cBhvr>
                                      <p:to>
                                        <p:strVal val="visible"/>
                                      </p:to>
                                    </p:set>
                                    <p:animEffect transition="in" filter="diamond(in)">
                                      <p:cBhvr>
                                        <p:cTn id="41" dur="2000"/>
                                        <p:tgtEl>
                                          <p:spTgt spid="5133"/>
                                        </p:tgtEl>
                                      </p:cBhvr>
                                    </p:animEffect>
                                  </p:childTnLst>
                                </p:cTn>
                              </p:par>
                              <p:par>
                                <p:cTn id="42" presetID="2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5833745" y="1931353"/>
            <a:ext cx="2492375" cy="646112"/>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一一放权力</a:t>
            </a:r>
            <a:endParaRPr kumimoji="1" lang="zh-CN" altLang="en-US" sz="3600" b="1">
              <a:latin typeface="华文细黑" panose="02010600040101010101" pitchFamily="2" charset="-122"/>
              <a:ea typeface="华文细黑" panose="020106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6152"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4" name="组合 3"/>
          <p:cNvGrpSpPr/>
          <p:nvPr/>
        </p:nvGrpSpPr>
        <p:grpSpPr bwMode="auto">
          <a:xfrm rot="1620000">
            <a:off x="1795463" y="3230563"/>
            <a:ext cx="4799012" cy="2600325"/>
            <a:chOff x="3668" y="6116"/>
            <a:chExt cx="7557" cy="4094"/>
          </a:xfrm>
        </p:grpSpPr>
        <p:sp>
          <p:nvSpPr>
            <p:cNvPr id="533" name="Freeform 98"/>
            <p:cNvSpPr>
              <a:spLocks noEditPoints="1"/>
            </p:cNvSpPr>
            <p:nvPr/>
          </p:nvSpPr>
          <p:spPr bwMode="auto">
            <a:xfrm rot="19980000">
              <a:off x="5822" y="7685"/>
              <a:ext cx="5380" cy="2524"/>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accent2"/>
            </a:solidFill>
            <a:ln>
              <a:noFill/>
            </a:ln>
          </p:spPr>
          <p:txBody>
            <a:bodyPr lIns="82848" tIns="41424" rIns="82848" bIns="41424"/>
            <a:lstStyle/>
            <a:p>
              <a:pPr fontAlgn="auto">
                <a:spcBef>
                  <a:spcPts val="0"/>
                </a:spcBef>
                <a:spcAft>
                  <a:spcPts val="0"/>
                </a:spcAft>
                <a:defRPr/>
              </a:pPr>
              <a:endParaRPr lang="zh-CN" altLang="en-US" sz="1630">
                <a:solidFill>
                  <a:prstClr val="black"/>
                </a:solidFill>
                <a:latin typeface="+mn-lt"/>
                <a:ea typeface="+mn-ea"/>
              </a:endParaRPr>
            </a:p>
          </p:txBody>
        </p:sp>
        <p:sp>
          <p:nvSpPr>
            <p:cNvPr id="6161" name="文本框 1"/>
            <p:cNvSpPr txBox="1">
              <a:spLocks noChangeArrowheads="1"/>
            </p:cNvSpPr>
            <p:nvPr/>
          </p:nvSpPr>
          <p:spPr bwMode="auto">
            <a:xfrm rot="-1620000">
              <a:off x="3668" y="6116"/>
              <a:ext cx="7557" cy="1503"/>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rPr>
                <a:t>  东北地区通用航空运营人</a:t>
              </a:r>
              <a:endParaRPr lang="en-US" altLang="zh-CN" sz="2800">
                <a:latin typeface="黑体" panose="02010609060101010101" pitchFamily="49" charset="-122"/>
                <a:ea typeface="黑体" panose="02010609060101010101" pitchFamily="49" charset="-122"/>
              </a:endParaRPr>
            </a:p>
            <a:p>
              <a:r>
                <a:rPr lang="zh-CN" altLang="en-US" sz="2800">
                  <a:latin typeface="黑体" panose="02010609060101010101" pitchFamily="49" charset="-122"/>
                  <a:ea typeface="黑体" panose="02010609060101010101" pitchFamily="49" charset="-122"/>
                </a:rPr>
                <a:t>   运行分类监督管理办法</a:t>
              </a:r>
              <a:endParaRPr lang="zh-CN" altLang="en-US" sz="2800">
                <a:latin typeface="黑体" panose="02010609060101010101" pitchFamily="49" charset="-122"/>
                <a:ea typeface="黑体" panose="02010609060101010101" pitchFamily="49" charset="-122"/>
              </a:endParaRPr>
            </a:p>
          </p:txBody>
        </p:sp>
      </p:grpSp>
      <p:grpSp>
        <p:nvGrpSpPr>
          <p:cNvPr id="13" name="组合 13"/>
          <p:cNvGrpSpPr/>
          <p:nvPr/>
        </p:nvGrpSpPr>
        <p:grpSpPr bwMode="auto">
          <a:xfrm>
            <a:off x="6619875" y="3128963"/>
            <a:ext cx="4308475" cy="2860675"/>
            <a:chOff x="10424" y="4927"/>
            <a:chExt cx="6785" cy="4506"/>
          </a:xfrm>
        </p:grpSpPr>
        <p:sp>
          <p:nvSpPr>
            <p:cNvPr id="100" name="文本框 99"/>
            <p:cNvSpPr txBox="1"/>
            <p:nvPr/>
          </p:nvSpPr>
          <p:spPr>
            <a:xfrm>
              <a:off x="12194" y="4927"/>
              <a:ext cx="5015" cy="4506"/>
            </a:xfrm>
            <a:prstGeom prst="rect">
              <a:avLst/>
            </a:prstGeom>
            <a:noFill/>
            <a:ln w="9525">
              <a:noFill/>
            </a:ln>
          </p:spPr>
          <p:txBody>
            <a:bodyPr>
              <a:spAutoFit/>
            </a:bodyPr>
            <a:lstStyle/>
            <a:p>
              <a:pPr algn="just" fontAlgn="auto">
                <a:lnSpc>
                  <a:spcPct val="150000"/>
                </a:lnSpc>
                <a:spcBef>
                  <a:spcPts val="0"/>
                </a:spcBef>
                <a:spcAft>
                  <a:spcPts val="600"/>
                </a:spcAft>
                <a:defRPr/>
              </a:pPr>
              <a:r>
                <a:rPr lang="zh-CN" altLang="en-US" sz="2400" dirty="0">
                  <a:solidFill>
                    <a:schemeClr val="tx1">
                      <a:lumMod val="75000"/>
                      <a:lumOff val="25000"/>
                    </a:schemeClr>
                  </a:solidFill>
                  <a:latin typeface="微软雅黑" panose="020B0503020204020204" charset="-122"/>
                  <a:ea typeface="微软雅黑" panose="020B0503020204020204" charset="-122"/>
                </a:rPr>
                <a:t>对私人类运行彻底放开，对10人以下载客经营飞行和非载客类运行大幅度放宽监管标准。</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6157" name="Freeform 60"/>
            <p:cNvSpPr>
              <a:spLocks noEditPoints="1"/>
            </p:cNvSpPr>
            <p:nvPr/>
          </p:nvSpPr>
          <p:spPr bwMode="auto">
            <a:xfrm>
              <a:off x="10424" y="8210"/>
              <a:ext cx="218" cy="215"/>
            </a:xfrm>
            <a:custGeom>
              <a:avLst/>
              <a:gdLst>
                <a:gd name="T0" fmla="*/ 109 w 144"/>
                <a:gd name="T1" fmla="*/ 0 h 143"/>
                <a:gd name="T2" fmla="*/ 218 w 144"/>
                <a:gd name="T3" fmla="*/ 108 h 143"/>
                <a:gd name="T4" fmla="*/ 109 w 144"/>
                <a:gd name="T5" fmla="*/ 215 h 143"/>
                <a:gd name="T6" fmla="*/ 0 w 144"/>
                <a:gd name="T7" fmla="*/ 108 h 143"/>
                <a:gd name="T8" fmla="*/ 109 w 144"/>
                <a:gd name="T9" fmla="*/ 0 h 143"/>
                <a:gd name="T10" fmla="*/ 109 w 144"/>
                <a:gd name="T11" fmla="*/ 54 h 143"/>
                <a:gd name="T12" fmla="*/ 55 w 144"/>
                <a:gd name="T13" fmla="*/ 108 h 143"/>
                <a:gd name="T14" fmla="*/ 109 w 144"/>
                <a:gd name="T15" fmla="*/ 161 h 143"/>
                <a:gd name="T16" fmla="*/ 163 w 144"/>
                <a:gd name="T17" fmla="*/ 108 h 143"/>
                <a:gd name="T18" fmla="*/ 109 w 144"/>
                <a:gd name="T19" fmla="*/ 54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sp>
          <p:nvSpPr>
            <p:cNvPr id="6158" name="Freeform 60"/>
            <p:cNvSpPr>
              <a:spLocks noEditPoints="1"/>
            </p:cNvSpPr>
            <p:nvPr/>
          </p:nvSpPr>
          <p:spPr bwMode="auto">
            <a:xfrm>
              <a:off x="10974" y="7875"/>
              <a:ext cx="433" cy="385"/>
            </a:xfrm>
            <a:custGeom>
              <a:avLst/>
              <a:gdLst>
                <a:gd name="T0" fmla="*/ 217 w 144"/>
                <a:gd name="T1" fmla="*/ 0 h 143"/>
                <a:gd name="T2" fmla="*/ 433 w 144"/>
                <a:gd name="T3" fmla="*/ 194 h 143"/>
                <a:gd name="T4" fmla="*/ 217 w 144"/>
                <a:gd name="T5" fmla="*/ 385 h 143"/>
                <a:gd name="T6" fmla="*/ 0 w 144"/>
                <a:gd name="T7" fmla="*/ 194 h 143"/>
                <a:gd name="T8" fmla="*/ 217 w 144"/>
                <a:gd name="T9" fmla="*/ 0 h 143"/>
                <a:gd name="T10" fmla="*/ 217 w 144"/>
                <a:gd name="T11" fmla="*/ 97 h 143"/>
                <a:gd name="T12" fmla="*/ 108 w 144"/>
                <a:gd name="T13" fmla="*/ 194 h 143"/>
                <a:gd name="T14" fmla="*/ 217 w 144"/>
                <a:gd name="T15" fmla="*/ 288 h 143"/>
                <a:gd name="T16" fmla="*/ 325 w 144"/>
                <a:gd name="T17" fmla="*/ 194 h 143"/>
                <a:gd name="T18" fmla="*/ 217 w 144"/>
                <a:gd name="T19" fmla="*/ 97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sp>
          <p:nvSpPr>
            <p:cNvPr id="6159" name="Freeform 60"/>
            <p:cNvSpPr>
              <a:spLocks noEditPoints="1"/>
            </p:cNvSpPr>
            <p:nvPr/>
          </p:nvSpPr>
          <p:spPr bwMode="auto">
            <a:xfrm>
              <a:off x="11497" y="6992"/>
              <a:ext cx="699" cy="583"/>
            </a:xfrm>
            <a:custGeom>
              <a:avLst/>
              <a:gdLst>
                <a:gd name="T0" fmla="*/ 350 w 144"/>
                <a:gd name="T1" fmla="*/ 0 h 143"/>
                <a:gd name="T2" fmla="*/ 699 w 144"/>
                <a:gd name="T3" fmla="*/ 294 h 143"/>
                <a:gd name="T4" fmla="*/ 350 w 144"/>
                <a:gd name="T5" fmla="*/ 583 h 143"/>
                <a:gd name="T6" fmla="*/ 0 w 144"/>
                <a:gd name="T7" fmla="*/ 294 h 143"/>
                <a:gd name="T8" fmla="*/ 350 w 144"/>
                <a:gd name="T9" fmla="*/ 0 h 143"/>
                <a:gd name="T10" fmla="*/ 350 w 144"/>
                <a:gd name="T11" fmla="*/ 147 h 143"/>
                <a:gd name="T12" fmla="*/ 175 w 144"/>
                <a:gd name="T13" fmla="*/ 294 h 143"/>
                <a:gd name="T14" fmla="*/ 350 w 144"/>
                <a:gd name="T15" fmla="*/ 436 h 143"/>
                <a:gd name="T16" fmla="*/ 524 w 144"/>
                <a:gd name="T17" fmla="*/ 294 h 143"/>
                <a:gd name="T18" fmla="*/ 350 w 144"/>
                <a:gd name="T19" fmla="*/ 147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gr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7178"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9" name="组合 8"/>
          <p:cNvGrpSpPr/>
          <p:nvPr/>
        </p:nvGrpSpPr>
        <p:grpSpPr>
          <a:xfrm>
            <a:off x="2287905" y="2910205"/>
            <a:ext cx="3702685" cy="3188970"/>
            <a:chOff x="3603" y="4583"/>
            <a:chExt cx="5831" cy="5022"/>
          </a:xfrm>
        </p:grpSpPr>
        <p:sp>
          <p:nvSpPr>
            <p:cNvPr id="41" name="Freeform 6@|5FFC:0|FBC:0|LFC:16777215|LBC:16777215"/>
            <p:cNvSpPr/>
            <p:nvPr/>
          </p:nvSpPr>
          <p:spPr bwMode="auto">
            <a:xfrm>
              <a:off x="7413" y="6993"/>
              <a:ext cx="1975" cy="667"/>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solidFill>
              <a:srgbClr val="C1C7D0"/>
            </a:solid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16" name="Freeform 5"/>
            <p:cNvSpPr/>
            <p:nvPr/>
          </p:nvSpPr>
          <p:spPr bwMode="auto">
            <a:xfrm>
              <a:off x="5815" y="4583"/>
              <a:ext cx="1597" cy="4297"/>
            </a:xfrm>
            <a:custGeom>
              <a:avLst/>
              <a:gdLst>
                <a:gd name="T0" fmla="*/ 492 w 604"/>
                <a:gd name="T1" fmla="*/ 1480 h 1648"/>
                <a:gd name="T2" fmla="*/ 356 w 604"/>
                <a:gd name="T3" fmla="*/ 1480 h 1648"/>
                <a:gd name="T4" fmla="*/ 356 w 604"/>
                <a:gd name="T5" fmla="*/ 1477 h 1648"/>
                <a:gd name="T6" fmla="*/ 356 w 604"/>
                <a:gd name="T7" fmla="*/ 119 h 1648"/>
                <a:gd name="T8" fmla="*/ 403 w 604"/>
                <a:gd name="T9" fmla="*/ 61 h 1648"/>
                <a:gd name="T10" fmla="*/ 343 w 604"/>
                <a:gd name="T11" fmla="*/ 0 h 1648"/>
                <a:gd name="T12" fmla="*/ 263 w 604"/>
                <a:gd name="T13" fmla="*/ 0 h 1648"/>
                <a:gd name="T14" fmla="*/ 203 w 604"/>
                <a:gd name="T15" fmla="*/ 61 h 1648"/>
                <a:gd name="T16" fmla="*/ 252 w 604"/>
                <a:gd name="T17" fmla="*/ 119 h 1648"/>
                <a:gd name="T18" fmla="*/ 252 w 604"/>
                <a:gd name="T19" fmla="*/ 1477 h 1648"/>
                <a:gd name="T20" fmla="*/ 249 w 604"/>
                <a:gd name="T21" fmla="*/ 1480 h 1648"/>
                <a:gd name="T22" fmla="*/ 112 w 604"/>
                <a:gd name="T23" fmla="*/ 1480 h 1648"/>
                <a:gd name="T24" fmla="*/ 112 w 604"/>
                <a:gd name="T25" fmla="*/ 1564 h 1648"/>
                <a:gd name="T26" fmla="*/ 0 w 604"/>
                <a:gd name="T27" fmla="*/ 1564 h 1648"/>
                <a:gd name="T28" fmla="*/ 0 w 604"/>
                <a:gd name="T29" fmla="*/ 1648 h 1648"/>
                <a:gd name="T30" fmla="*/ 604 w 604"/>
                <a:gd name="T31" fmla="*/ 1648 h 1648"/>
                <a:gd name="T32" fmla="*/ 604 w 604"/>
                <a:gd name="T33" fmla="*/ 1564 h 1648"/>
                <a:gd name="T34" fmla="*/ 492 w 604"/>
                <a:gd name="T35" fmla="*/ 1564 h 1648"/>
                <a:gd name="T36" fmla="*/ 492 w 604"/>
                <a:gd name="T37" fmla="*/ 148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1648">
                  <a:moveTo>
                    <a:pt x="492" y="1480"/>
                  </a:moveTo>
                  <a:cubicBezTo>
                    <a:pt x="356" y="1480"/>
                    <a:pt x="356" y="1480"/>
                    <a:pt x="356" y="1480"/>
                  </a:cubicBezTo>
                  <a:cubicBezTo>
                    <a:pt x="357" y="1480"/>
                    <a:pt x="356" y="1478"/>
                    <a:pt x="356" y="1477"/>
                  </a:cubicBezTo>
                  <a:cubicBezTo>
                    <a:pt x="356" y="119"/>
                    <a:pt x="356" y="119"/>
                    <a:pt x="356" y="119"/>
                  </a:cubicBezTo>
                  <a:cubicBezTo>
                    <a:pt x="384" y="113"/>
                    <a:pt x="403" y="90"/>
                    <a:pt x="403" y="61"/>
                  </a:cubicBezTo>
                  <a:cubicBezTo>
                    <a:pt x="403" y="27"/>
                    <a:pt x="376" y="0"/>
                    <a:pt x="343" y="0"/>
                  </a:cubicBezTo>
                  <a:cubicBezTo>
                    <a:pt x="263" y="0"/>
                    <a:pt x="263" y="0"/>
                    <a:pt x="263" y="0"/>
                  </a:cubicBezTo>
                  <a:cubicBezTo>
                    <a:pt x="229" y="0"/>
                    <a:pt x="203" y="27"/>
                    <a:pt x="203" y="61"/>
                  </a:cubicBezTo>
                  <a:cubicBezTo>
                    <a:pt x="203" y="90"/>
                    <a:pt x="220" y="113"/>
                    <a:pt x="252" y="119"/>
                  </a:cubicBezTo>
                  <a:cubicBezTo>
                    <a:pt x="252" y="1477"/>
                    <a:pt x="252" y="1477"/>
                    <a:pt x="252" y="1477"/>
                  </a:cubicBezTo>
                  <a:cubicBezTo>
                    <a:pt x="252" y="1478"/>
                    <a:pt x="249" y="1480"/>
                    <a:pt x="249" y="1480"/>
                  </a:cubicBezTo>
                  <a:cubicBezTo>
                    <a:pt x="112" y="1480"/>
                    <a:pt x="112" y="1480"/>
                    <a:pt x="112" y="1480"/>
                  </a:cubicBezTo>
                  <a:cubicBezTo>
                    <a:pt x="112" y="1564"/>
                    <a:pt x="112" y="1564"/>
                    <a:pt x="112" y="1564"/>
                  </a:cubicBezTo>
                  <a:cubicBezTo>
                    <a:pt x="0" y="1564"/>
                    <a:pt x="0" y="1564"/>
                    <a:pt x="0" y="1564"/>
                  </a:cubicBezTo>
                  <a:cubicBezTo>
                    <a:pt x="0" y="1648"/>
                    <a:pt x="0" y="1648"/>
                    <a:pt x="0" y="1648"/>
                  </a:cubicBezTo>
                  <a:cubicBezTo>
                    <a:pt x="604" y="1648"/>
                    <a:pt x="604" y="1648"/>
                    <a:pt x="604" y="1648"/>
                  </a:cubicBezTo>
                  <a:cubicBezTo>
                    <a:pt x="604" y="1564"/>
                    <a:pt x="604" y="1564"/>
                    <a:pt x="604" y="1564"/>
                  </a:cubicBezTo>
                  <a:cubicBezTo>
                    <a:pt x="492" y="1564"/>
                    <a:pt x="492" y="1564"/>
                    <a:pt x="492" y="1564"/>
                  </a:cubicBezTo>
                  <a:lnTo>
                    <a:pt x="492" y="1480"/>
                  </a:lnTo>
                  <a:close/>
                </a:path>
              </a:pathLst>
            </a:custGeom>
            <a:solidFill>
              <a:schemeClr val="accent3">
                <a:lumMod val="40000"/>
                <a:lumOff val="6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nvGrpSpPr>
            <p:cNvPr id="4" name="Group 63"/>
            <p:cNvGrpSpPr/>
            <p:nvPr/>
          </p:nvGrpSpPr>
          <p:grpSpPr>
            <a:xfrm rot="0">
              <a:off x="3603" y="5228"/>
              <a:ext cx="1974" cy="2462"/>
              <a:chOff x="3059175" y="2792907"/>
              <a:chExt cx="1916502" cy="1860887"/>
            </a:xfrm>
            <a:solidFill>
              <a:srgbClr val="C1C7D0"/>
            </a:solidFill>
          </p:grpSpPr>
          <p:sp>
            <p:nvSpPr>
              <p:cNvPr id="18" name="Freeform 6@|5FFC:0|FBC:0|LFC:16777215|LBC:16777215"/>
              <p:cNvSpPr/>
              <p:nvPr/>
            </p:nvSpPr>
            <p:spPr bwMode="auto">
              <a:xfrm>
                <a:off x="3059175" y="4149498"/>
                <a:ext cx="1916502" cy="504296"/>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grp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19" name="Freeform 7@|5FFC:0|FBC:0|LFC:16777215|LBC:16777215"/>
              <p:cNvSpPr/>
              <p:nvPr/>
            </p:nvSpPr>
            <p:spPr bwMode="auto">
              <a:xfrm>
                <a:off x="3319698" y="2792907"/>
                <a:ext cx="1518286" cy="1333385"/>
              </a:xfrm>
              <a:custGeom>
                <a:avLst/>
                <a:gdLst>
                  <a:gd name="T0" fmla="*/ 26 w 1090"/>
                  <a:gd name="T1" fmla="*/ 996 h 996"/>
                  <a:gd name="T2" fmla="*/ 0 w 1090"/>
                  <a:gd name="T3" fmla="*/ 981 h 996"/>
                  <a:gd name="T4" fmla="*/ 562 w 1090"/>
                  <a:gd name="T5" fmla="*/ 0 h 996"/>
                  <a:gd name="T6" fmla="*/ 1090 w 1090"/>
                  <a:gd name="T7" fmla="*/ 981 h 996"/>
                  <a:gd name="T8" fmla="*/ 1062 w 1090"/>
                  <a:gd name="T9" fmla="*/ 996 h 996"/>
                  <a:gd name="T10" fmla="*/ 562 w 1090"/>
                  <a:gd name="T11" fmla="*/ 63 h 996"/>
                  <a:gd name="T12" fmla="*/ 26 w 1090"/>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0" h="996">
                    <a:moveTo>
                      <a:pt x="26" y="996"/>
                    </a:moveTo>
                    <a:lnTo>
                      <a:pt x="0" y="981"/>
                    </a:lnTo>
                    <a:lnTo>
                      <a:pt x="562" y="0"/>
                    </a:lnTo>
                    <a:lnTo>
                      <a:pt x="1090" y="981"/>
                    </a:lnTo>
                    <a:lnTo>
                      <a:pt x="1062" y="996"/>
                    </a:lnTo>
                    <a:lnTo>
                      <a:pt x="562" y="63"/>
                    </a:lnTo>
                    <a:lnTo>
                      <a:pt x="26" y="996"/>
                    </a:lnTo>
                    <a:close/>
                  </a:path>
                </a:pathLst>
              </a:custGeom>
              <a:grp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sp>
          <p:nvSpPr>
            <p:cNvPr id="22" name="Freeform 9@|5FFC:0|FBC:0|LFC:16777215|LBC:16777215"/>
            <p:cNvSpPr/>
            <p:nvPr/>
          </p:nvSpPr>
          <p:spPr bwMode="auto">
            <a:xfrm>
              <a:off x="7655" y="5157"/>
              <a:ext cx="1565" cy="1835"/>
            </a:xfrm>
            <a:custGeom>
              <a:avLst/>
              <a:gdLst>
                <a:gd name="T0" fmla="*/ 28 w 1092"/>
                <a:gd name="T1" fmla="*/ 996 h 996"/>
                <a:gd name="T2" fmla="*/ 0 w 1092"/>
                <a:gd name="T3" fmla="*/ 981 h 996"/>
                <a:gd name="T4" fmla="*/ 565 w 1092"/>
                <a:gd name="T5" fmla="*/ 0 h 996"/>
                <a:gd name="T6" fmla="*/ 1092 w 1092"/>
                <a:gd name="T7" fmla="*/ 981 h 996"/>
                <a:gd name="T8" fmla="*/ 1064 w 1092"/>
                <a:gd name="T9" fmla="*/ 996 h 996"/>
                <a:gd name="T10" fmla="*/ 565 w 1092"/>
                <a:gd name="T11" fmla="*/ 63 h 996"/>
                <a:gd name="T12" fmla="*/ 28 w 1092"/>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2" h="996">
                  <a:moveTo>
                    <a:pt x="28" y="996"/>
                  </a:moveTo>
                  <a:lnTo>
                    <a:pt x="0" y="981"/>
                  </a:lnTo>
                  <a:lnTo>
                    <a:pt x="565" y="0"/>
                  </a:lnTo>
                  <a:lnTo>
                    <a:pt x="1092" y="981"/>
                  </a:lnTo>
                  <a:lnTo>
                    <a:pt x="1064" y="996"/>
                  </a:lnTo>
                  <a:lnTo>
                    <a:pt x="565" y="63"/>
                  </a:lnTo>
                  <a:lnTo>
                    <a:pt x="28" y="996"/>
                  </a:lnTo>
                  <a:close/>
                </a:path>
              </a:pathLst>
            </a:custGeom>
            <a:solidFill>
              <a:srgbClr val="C1C7D0"/>
            </a:solid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23" name="Freeform 10"/>
            <p:cNvSpPr/>
            <p:nvPr/>
          </p:nvSpPr>
          <p:spPr bwMode="auto">
            <a:xfrm rot="644891">
              <a:off x="4652" y="4630"/>
              <a:ext cx="3950" cy="1057"/>
            </a:xfrm>
            <a:custGeom>
              <a:avLst/>
              <a:gdLst>
                <a:gd name="T0" fmla="*/ 1339 w 1392"/>
                <a:gd name="T1" fmla="*/ 0 h 311"/>
                <a:gd name="T2" fmla="*/ 1288 w 1392"/>
                <a:gd name="T3" fmla="*/ 41 h 311"/>
                <a:gd name="T4" fmla="*/ 94 w 1392"/>
                <a:gd name="T5" fmla="*/ 228 h 311"/>
                <a:gd name="T6" fmla="*/ 52 w 1392"/>
                <a:gd name="T7" fmla="*/ 206 h 311"/>
                <a:gd name="T8" fmla="*/ 0 w 1392"/>
                <a:gd name="T9" fmla="*/ 259 h 311"/>
                <a:gd name="T10" fmla="*/ 52 w 1392"/>
                <a:gd name="T11" fmla="*/ 311 h 311"/>
                <a:gd name="T12" fmla="*/ 101 w 1392"/>
                <a:gd name="T13" fmla="*/ 276 h 311"/>
                <a:gd name="T14" fmla="*/ 1301 w 1392"/>
                <a:gd name="T15" fmla="*/ 89 h 311"/>
                <a:gd name="T16" fmla="*/ 1339 w 1392"/>
                <a:gd name="T17" fmla="*/ 105 h 311"/>
                <a:gd name="T18" fmla="*/ 1392 w 1392"/>
                <a:gd name="T19" fmla="*/ 53 h 311"/>
                <a:gd name="T20" fmla="*/ 1339 w 1392"/>
                <a:gd name="T2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311">
                  <a:moveTo>
                    <a:pt x="1339" y="0"/>
                  </a:moveTo>
                  <a:cubicBezTo>
                    <a:pt x="1315" y="0"/>
                    <a:pt x="1294" y="18"/>
                    <a:pt x="1288" y="41"/>
                  </a:cubicBezTo>
                  <a:cubicBezTo>
                    <a:pt x="94" y="228"/>
                    <a:pt x="94" y="228"/>
                    <a:pt x="94" y="228"/>
                  </a:cubicBezTo>
                  <a:cubicBezTo>
                    <a:pt x="84" y="215"/>
                    <a:pt x="69" y="206"/>
                    <a:pt x="52" y="206"/>
                  </a:cubicBezTo>
                  <a:cubicBezTo>
                    <a:pt x="23" y="206"/>
                    <a:pt x="0" y="230"/>
                    <a:pt x="0" y="259"/>
                  </a:cubicBezTo>
                  <a:cubicBezTo>
                    <a:pt x="0" y="288"/>
                    <a:pt x="23" y="311"/>
                    <a:pt x="52" y="311"/>
                  </a:cubicBezTo>
                  <a:cubicBezTo>
                    <a:pt x="75" y="311"/>
                    <a:pt x="94" y="296"/>
                    <a:pt x="101" y="276"/>
                  </a:cubicBezTo>
                  <a:cubicBezTo>
                    <a:pt x="1301" y="89"/>
                    <a:pt x="1301" y="89"/>
                    <a:pt x="1301" y="89"/>
                  </a:cubicBezTo>
                  <a:cubicBezTo>
                    <a:pt x="1311" y="99"/>
                    <a:pt x="1324" y="105"/>
                    <a:pt x="1339" y="105"/>
                  </a:cubicBezTo>
                  <a:cubicBezTo>
                    <a:pt x="1368" y="105"/>
                    <a:pt x="1392" y="82"/>
                    <a:pt x="1392" y="53"/>
                  </a:cubicBezTo>
                  <a:cubicBezTo>
                    <a:pt x="1392" y="24"/>
                    <a:pt x="1368" y="0"/>
                    <a:pt x="1339" y="0"/>
                  </a:cubicBezTo>
                  <a:close/>
                </a:path>
              </a:pathLst>
            </a:custGeom>
            <a:solidFill>
              <a:schemeClr val="accent1">
                <a:lumMod val="60000"/>
                <a:lumOff val="4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31755" name="TextBox 13"/>
            <p:cNvSpPr txBox="1"/>
            <p:nvPr/>
          </p:nvSpPr>
          <p:spPr>
            <a:xfrm>
              <a:off x="3752" y="6872"/>
              <a:ext cx="1675" cy="485"/>
            </a:xfrm>
            <a:prstGeom prst="rect">
              <a:avLst/>
            </a:prstGeom>
            <a:noFill/>
            <a:ln w="9525">
              <a:noFill/>
            </a:ln>
          </p:spPr>
          <p:txBody>
            <a:bodyPr lIns="0" tIns="0" rIns="0" bIns="0">
              <a:spAutoFit/>
            </a:bodyPr>
            <a:lstStyle/>
            <a:p>
              <a:pPr defTabSz="1216025" fontAlgn="auto">
                <a:spcBef>
                  <a:spcPct val="20000"/>
                </a:spcBef>
                <a:spcAft>
                  <a:spcPts val="0"/>
                </a:spcAft>
                <a:defRPr/>
              </a:pPr>
              <a:r>
                <a:rPr lang="zh-CN" altLang="en-US" sz="2000" b="1" dirty="0">
                  <a:solidFill>
                    <a:schemeClr val="accent2">
                      <a:lumMod val="75000"/>
                    </a:schemeClr>
                  </a:solidFill>
                  <a:ea typeface="微软雅黑" panose="020B0503020204020204" charset="-122"/>
                  <a:sym typeface="Arial" panose="020B0604020202020204" pitchFamily="34" charset="0"/>
                </a:rPr>
                <a:t>定点起降</a:t>
              </a:r>
              <a:endParaRPr lang="zh-CN" altLang="en-US" sz="2000" b="1" dirty="0">
                <a:solidFill>
                  <a:schemeClr val="accent2">
                    <a:lumMod val="75000"/>
                  </a:schemeClr>
                </a:solidFill>
                <a:ea typeface="微软雅黑" panose="020B0503020204020204" charset="-122"/>
                <a:sym typeface="Arial" panose="020B0604020202020204" pitchFamily="34" charset="0"/>
              </a:endParaRPr>
            </a:p>
          </p:txBody>
        </p:sp>
        <p:sp>
          <p:nvSpPr>
            <p:cNvPr id="31757" name="TextBox 13"/>
            <p:cNvSpPr txBox="1"/>
            <p:nvPr/>
          </p:nvSpPr>
          <p:spPr>
            <a:xfrm>
              <a:off x="7412" y="6938"/>
              <a:ext cx="2023" cy="485"/>
            </a:xfrm>
            <a:prstGeom prst="rect">
              <a:avLst/>
            </a:prstGeom>
            <a:noFill/>
            <a:ln w="9525">
              <a:noFill/>
            </a:ln>
          </p:spPr>
          <p:txBody>
            <a:bodyPr lIns="0" tIns="0" rIns="0" bIns="0">
              <a:spAutoFit/>
            </a:bodyPr>
            <a:lstStyle/>
            <a:p>
              <a:pPr defTabSz="1216025" fontAlgn="auto">
                <a:spcBef>
                  <a:spcPct val="20000"/>
                </a:spcBef>
                <a:spcAft>
                  <a:spcPts val="0"/>
                </a:spcAft>
                <a:defRPr/>
              </a:pPr>
              <a:r>
                <a:rPr lang="zh-CN" altLang="en-US" sz="2000" b="1" dirty="0">
                  <a:solidFill>
                    <a:schemeClr val="accent2">
                      <a:lumMod val="75000"/>
                    </a:schemeClr>
                  </a:solidFill>
                  <a:ea typeface="微软雅黑" panose="020B0503020204020204" charset="-122"/>
                  <a:sym typeface="Arial" panose="020B0604020202020204" pitchFamily="34" charset="0"/>
                </a:rPr>
                <a:t>多点起降</a:t>
              </a:r>
              <a:endParaRPr lang="zh-CN" altLang="en-US" sz="2000" b="1" dirty="0">
                <a:solidFill>
                  <a:schemeClr val="accent2">
                    <a:lumMod val="75000"/>
                  </a:schemeClr>
                </a:solidFill>
                <a:ea typeface="微软雅黑" panose="020B0503020204020204" charset="-122"/>
                <a:sym typeface="Arial" panose="020B0604020202020204" pitchFamily="34" charset="0"/>
              </a:endParaRPr>
            </a:p>
          </p:txBody>
        </p:sp>
        <p:sp>
          <p:nvSpPr>
            <p:cNvPr id="7197" name="TextBox 13"/>
            <p:cNvSpPr txBox="1">
              <a:spLocks noChangeArrowheads="1"/>
            </p:cNvSpPr>
            <p:nvPr/>
          </p:nvSpPr>
          <p:spPr bwMode="auto">
            <a:xfrm>
              <a:off x="7923" y="7892"/>
              <a:ext cx="913"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现在</a:t>
              </a:r>
              <a:endParaRPr lang="zh-CN" altLang="en-US" b="1">
                <a:ea typeface="微软雅黑" panose="020B0503020204020204" charset="-122"/>
                <a:sym typeface="Arial" panose="020B0604020202020204" pitchFamily="34" charset="0"/>
              </a:endParaRPr>
            </a:p>
          </p:txBody>
        </p:sp>
        <p:sp>
          <p:nvSpPr>
            <p:cNvPr id="7198" name="TextBox 13"/>
            <p:cNvSpPr txBox="1">
              <a:spLocks noChangeArrowheads="1"/>
            </p:cNvSpPr>
            <p:nvPr/>
          </p:nvSpPr>
          <p:spPr bwMode="auto">
            <a:xfrm>
              <a:off x="4044" y="7892"/>
              <a:ext cx="985"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以前</a:t>
              </a:r>
              <a:endParaRPr lang="zh-CN" altLang="en-US" b="1">
                <a:ea typeface="微软雅黑" panose="020B0503020204020204" charset="-122"/>
                <a:sym typeface="Arial" panose="020B0604020202020204" pitchFamily="34" charset="0"/>
              </a:endParaRPr>
            </a:p>
          </p:txBody>
        </p:sp>
        <p:sp>
          <p:nvSpPr>
            <p:cNvPr id="25" name="文本框 24"/>
            <p:cNvSpPr txBox="1"/>
            <p:nvPr/>
          </p:nvSpPr>
          <p:spPr>
            <a:xfrm>
              <a:off x="5912" y="9023"/>
              <a:ext cx="1932" cy="582"/>
            </a:xfrm>
            <a:prstGeom prst="rect">
              <a:avLst/>
            </a:prstGeom>
            <a:noFill/>
          </p:spPr>
          <p:txBody>
            <a:bodyPr>
              <a:spAutoFit/>
            </a:bodyPr>
            <a:lstStyle/>
            <a:p>
              <a:pPr fontAlgn="auto">
                <a:spcBef>
                  <a:spcPts val="0"/>
                </a:spcBef>
                <a:spcAft>
                  <a:spcPts val="0"/>
                </a:spcAft>
                <a:defRPr/>
              </a:pPr>
              <a:r>
                <a:rPr lang="zh-CN" altLang="en-US" b="1" dirty="0">
                  <a:solidFill>
                    <a:schemeClr val="accent2">
                      <a:lumMod val="75000"/>
                    </a:schemeClr>
                  </a:solidFill>
                  <a:latin typeface="微软雅黑" panose="020B0503020204020204" charset="-122"/>
                  <a:ea typeface="微软雅黑" panose="020B0503020204020204" charset="-122"/>
                </a:rPr>
                <a:t>空中游览</a:t>
              </a:r>
              <a:endParaRPr lang="zh-CN" altLang="en-US" b="1" dirty="0">
                <a:solidFill>
                  <a:schemeClr val="accent2">
                    <a:lumMod val="75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7165975" y="2903220"/>
            <a:ext cx="3705225" cy="3465830"/>
            <a:chOff x="11285" y="4796"/>
            <a:chExt cx="5835" cy="5458"/>
          </a:xfrm>
        </p:grpSpPr>
        <p:sp>
          <p:nvSpPr>
            <p:cNvPr id="54" name="Freeform 6@|5FFC:0|FBC:0|LFC:16777215|LBC:16777215"/>
            <p:cNvSpPr/>
            <p:nvPr/>
          </p:nvSpPr>
          <p:spPr bwMode="auto">
            <a:xfrm>
              <a:off x="15145" y="7328"/>
              <a:ext cx="1975" cy="665"/>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solidFill>
              <a:srgbClr val="C1C7D0"/>
            </a:solid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43" name="Freeform 5"/>
            <p:cNvSpPr/>
            <p:nvPr/>
          </p:nvSpPr>
          <p:spPr bwMode="auto">
            <a:xfrm>
              <a:off x="13498" y="4796"/>
              <a:ext cx="1600" cy="4295"/>
            </a:xfrm>
            <a:custGeom>
              <a:avLst/>
              <a:gdLst>
                <a:gd name="T0" fmla="*/ 492 w 604"/>
                <a:gd name="T1" fmla="*/ 1480 h 1648"/>
                <a:gd name="T2" fmla="*/ 356 w 604"/>
                <a:gd name="T3" fmla="*/ 1480 h 1648"/>
                <a:gd name="T4" fmla="*/ 356 w 604"/>
                <a:gd name="T5" fmla="*/ 1477 h 1648"/>
                <a:gd name="T6" fmla="*/ 356 w 604"/>
                <a:gd name="T7" fmla="*/ 119 h 1648"/>
                <a:gd name="T8" fmla="*/ 403 w 604"/>
                <a:gd name="T9" fmla="*/ 61 h 1648"/>
                <a:gd name="T10" fmla="*/ 343 w 604"/>
                <a:gd name="T11" fmla="*/ 0 h 1648"/>
                <a:gd name="T12" fmla="*/ 263 w 604"/>
                <a:gd name="T13" fmla="*/ 0 h 1648"/>
                <a:gd name="T14" fmla="*/ 203 w 604"/>
                <a:gd name="T15" fmla="*/ 61 h 1648"/>
                <a:gd name="T16" fmla="*/ 252 w 604"/>
                <a:gd name="T17" fmla="*/ 119 h 1648"/>
                <a:gd name="T18" fmla="*/ 252 w 604"/>
                <a:gd name="T19" fmla="*/ 1477 h 1648"/>
                <a:gd name="T20" fmla="*/ 249 w 604"/>
                <a:gd name="T21" fmla="*/ 1480 h 1648"/>
                <a:gd name="T22" fmla="*/ 112 w 604"/>
                <a:gd name="T23" fmla="*/ 1480 h 1648"/>
                <a:gd name="T24" fmla="*/ 112 w 604"/>
                <a:gd name="T25" fmla="*/ 1564 h 1648"/>
                <a:gd name="T26" fmla="*/ 0 w 604"/>
                <a:gd name="T27" fmla="*/ 1564 h 1648"/>
                <a:gd name="T28" fmla="*/ 0 w 604"/>
                <a:gd name="T29" fmla="*/ 1648 h 1648"/>
                <a:gd name="T30" fmla="*/ 604 w 604"/>
                <a:gd name="T31" fmla="*/ 1648 h 1648"/>
                <a:gd name="T32" fmla="*/ 604 w 604"/>
                <a:gd name="T33" fmla="*/ 1564 h 1648"/>
                <a:gd name="T34" fmla="*/ 492 w 604"/>
                <a:gd name="T35" fmla="*/ 1564 h 1648"/>
                <a:gd name="T36" fmla="*/ 492 w 604"/>
                <a:gd name="T37" fmla="*/ 148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1648">
                  <a:moveTo>
                    <a:pt x="492" y="1480"/>
                  </a:moveTo>
                  <a:cubicBezTo>
                    <a:pt x="356" y="1480"/>
                    <a:pt x="356" y="1480"/>
                    <a:pt x="356" y="1480"/>
                  </a:cubicBezTo>
                  <a:cubicBezTo>
                    <a:pt x="357" y="1480"/>
                    <a:pt x="356" y="1478"/>
                    <a:pt x="356" y="1477"/>
                  </a:cubicBezTo>
                  <a:cubicBezTo>
                    <a:pt x="356" y="119"/>
                    <a:pt x="356" y="119"/>
                    <a:pt x="356" y="119"/>
                  </a:cubicBezTo>
                  <a:cubicBezTo>
                    <a:pt x="384" y="113"/>
                    <a:pt x="403" y="90"/>
                    <a:pt x="403" y="61"/>
                  </a:cubicBezTo>
                  <a:cubicBezTo>
                    <a:pt x="403" y="27"/>
                    <a:pt x="376" y="0"/>
                    <a:pt x="343" y="0"/>
                  </a:cubicBezTo>
                  <a:cubicBezTo>
                    <a:pt x="263" y="0"/>
                    <a:pt x="263" y="0"/>
                    <a:pt x="263" y="0"/>
                  </a:cubicBezTo>
                  <a:cubicBezTo>
                    <a:pt x="229" y="0"/>
                    <a:pt x="203" y="27"/>
                    <a:pt x="203" y="61"/>
                  </a:cubicBezTo>
                  <a:cubicBezTo>
                    <a:pt x="203" y="90"/>
                    <a:pt x="220" y="113"/>
                    <a:pt x="252" y="119"/>
                  </a:cubicBezTo>
                  <a:cubicBezTo>
                    <a:pt x="252" y="1477"/>
                    <a:pt x="252" y="1477"/>
                    <a:pt x="252" y="1477"/>
                  </a:cubicBezTo>
                  <a:cubicBezTo>
                    <a:pt x="252" y="1478"/>
                    <a:pt x="249" y="1480"/>
                    <a:pt x="249" y="1480"/>
                  </a:cubicBezTo>
                  <a:cubicBezTo>
                    <a:pt x="112" y="1480"/>
                    <a:pt x="112" y="1480"/>
                    <a:pt x="112" y="1480"/>
                  </a:cubicBezTo>
                  <a:cubicBezTo>
                    <a:pt x="112" y="1564"/>
                    <a:pt x="112" y="1564"/>
                    <a:pt x="112" y="1564"/>
                  </a:cubicBezTo>
                  <a:cubicBezTo>
                    <a:pt x="0" y="1564"/>
                    <a:pt x="0" y="1564"/>
                    <a:pt x="0" y="1564"/>
                  </a:cubicBezTo>
                  <a:cubicBezTo>
                    <a:pt x="0" y="1648"/>
                    <a:pt x="0" y="1648"/>
                    <a:pt x="0" y="1648"/>
                  </a:cubicBezTo>
                  <a:cubicBezTo>
                    <a:pt x="604" y="1648"/>
                    <a:pt x="604" y="1648"/>
                    <a:pt x="604" y="1648"/>
                  </a:cubicBezTo>
                  <a:cubicBezTo>
                    <a:pt x="604" y="1564"/>
                    <a:pt x="604" y="1564"/>
                    <a:pt x="604" y="1564"/>
                  </a:cubicBezTo>
                  <a:cubicBezTo>
                    <a:pt x="492" y="1564"/>
                    <a:pt x="492" y="1564"/>
                    <a:pt x="492" y="1564"/>
                  </a:cubicBezTo>
                  <a:lnTo>
                    <a:pt x="492" y="1480"/>
                  </a:lnTo>
                  <a:close/>
                </a:path>
              </a:pathLst>
            </a:custGeom>
            <a:solidFill>
              <a:schemeClr val="accent3">
                <a:lumMod val="40000"/>
                <a:lumOff val="6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nvGrpSpPr>
            <p:cNvPr id="12" name="Group 63"/>
            <p:cNvGrpSpPr/>
            <p:nvPr/>
          </p:nvGrpSpPr>
          <p:grpSpPr>
            <a:xfrm rot="0">
              <a:off x="11285" y="5441"/>
              <a:ext cx="1975" cy="2462"/>
              <a:chOff x="3059175" y="2792907"/>
              <a:chExt cx="1916502" cy="1860887"/>
            </a:xfrm>
            <a:solidFill>
              <a:srgbClr val="C1C7D0"/>
            </a:solidFill>
          </p:grpSpPr>
          <p:sp>
            <p:nvSpPr>
              <p:cNvPr id="52" name="Freeform 6@|5FFC:0|FBC:0|LFC:16777215|LBC:16777215"/>
              <p:cNvSpPr/>
              <p:nvPr/>
            </p:nvSpPr>
            <p:spPr bwMode="auto">
              <a:xfrm>
                <a:off x="3059175" y="4149498"/>
                <a:ext cx="1916502" cy="504296"/>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grp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53" name="Freeform 7@|5FFC:0|FBC:0|LFC:16777215|LBC:16777215"/>
              <p:cNvSpPr/>
              <p:nvPr/>
            </p:nvSpPr>
            <p:spPr bwMode="auto">
              <a:xfrm>
                <a:off x="3319698" y="2792907"/>
                <a:ext cx="1518286" cy="1333385"/>
              </a:xfrm>
              <a:custGeom>
                <a:avLst/>
                <a:gdLst>
                  <a:gd name="T0" fmla="*/ 26 w 1090"/>
                  <a:gd name="T1" fmla="*/ 996 h 996"/>
                  <a:gd name="T2" fmla="*/ 0 w 1090"/>
                  <a:gd name="T3" fmla="*/ 981 h 996"/>
                  <a:gd name="T4" fmla="*/ 562 w 1090"/>
                  <a:gd name="T5" fmla="*/ 0 h 996"/>
                  <a:gd name="T6" fmla="*/ 1090 w 1090"/>
                  <a:gd name="T7" fmla="*/ 981 h 996"/>
                  <a:gd name="T8" fmla="*/ 1062 w 1090"/>
                  <a:gd name="T9" fmla="*/ 996 h 996"/>
                  <a:gd name="T10" fmla="*/ 562 w 1090"/>
                  <a:gd name="T11" fmla="*/ 63 h 996"/>
                  <a:gd name="T12" fmla="*/ 26 w 1090"/>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0" h="996">
                    <a:moveTo>
                      <a:pt x="26" y="996"/>
                    </a:moveTo>
                    <a:lnTo>
                      <a:pt x="0" y="981"/>
                    </a:lnTo>
                    <a:lnTo>
                      <a:pt x="562" y="0"/>
                    </a:lnTo>
                    <a:lnTo>
                      <a:pt x="1090" y="981"/>
                    </a:lnTo>
                    <a:lnTo>
                      <a:pt x="1062" y="996"/>
                    </a:lnTo>
                    <a:lnTo>
                      <a:pt x="562" y="63"/>
                    </a:lnTo>
                    <a:lnTo>
                      <a:pt x="26" y="996"/>
                    </a:lnTo>
                    <a:close/>
                  </a:path>
                </a:pathLst>
              </a:custGeom>
              <a:grp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sp>
          <p:nvSpPr>
            <p:cNvPr id="45" name="Freeform 9@|5FFC:0|FBC:0|LFC:16777215|LBC:16777215"/>
            <p:cNvSpPr/>
            <p:nvPr/>
          </p:nvSpPr>
          <p:spPr bwMode="auto">
            <a:xfrm>
              <a:off x="15337" y="5370"/>
              <a:ext cx="1567" cy="1835"/>
            </a:xfrm>
            <a:custGeom>
              <a:avLst/>
              <a:gdLst>
                <a:gd name="T0" fmla="*/ 28 w 1092"/>
                <a:gd name="T1" fmla="*/ 996 h 996"/>
                <a:gd name="T2" fmla="*/ 0 w 1092"/>
                <a:gd name="T3" fmla="*/ 981 h 996"/>
                <a:gd name="T4" fmla="*/ 565 w 1092"/>
                <a:gd name="T5" fmla="*/ 0 h 996"/>
                <a:gd name="T6" fmla="*/ 1092 w 1092"/>
                <a:gd name="T7" fmla="*/ 981 h 996"/>
                <a:gd name="T8" fmla="*/ 1064 w 1092"/>
                <a:gd name="T9" fmla="*/ 996 h 996"/>
                <a:gd name="T10" fmla="*/ 565 w 1092"/>
                <a:gd name="T11" fmla="*/ 63 h 996"/>
                <a:gd name="T12" fmla="*/ 28 w 1092"/>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2" h="996">
                  <a:moveTo>
                    <a:pt x="28" y="996"/>
                  </a:moveTo>
                  <a:lnTo>
                    <a:pt x="0" y="981"/>
                  </a:lnTo>
                  <a:lnTo>
                    <a:pt x="565" y="0"/>
                  </a:lnTo>
                  <a:lnTo>
                    <a:pt x="1092" y="981"/>
                  </a:lnTo>
                  <a:lnTo>
                    <a:pt x="1064" y="996"/>
                  </a:lnTo>
                  <a:lnTo>
                    <a:pt x="565" y="63"/>
                  </a:lnTo>
                  <a:lnTo>
                    <a:pt x="28" y="996"/>
                  </a:lnTo>
                  <a:close/>
                </a:path>
              </a:pathLst>
            </a:custGeom>
            <a:solidFill>
              <a:srgbClr val="C1C7D0"/>
            </a:solid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46" name="Freeform 10"/>
            <p:cNvSpPr/>
            <p:nvPr/>
          </p:nvSpPr>
          <p:spPr bwMode="auto">
            <a:xfrm rot="644891">
              <a:off x="12337" y="4843"/>
              <a:ext cx="3950" cy="1058"/>
            </a:xfrm>
            <a:custGeom>
              <a:avLst/>
              <a:gdLst>
                <a:gd name="T0" fmla="*/ 1339 w 1392"/>
                <a:gd name="T1" fmla="*/ 0 h 311"/>
                <a:gd name="T2" fmla="*/ 1288 w 1392"/>
                <a:gd name="T3" fmla="*/ 41 h 311"/>
                <a:gd name="T4" fmla="*/ 94 w 1392"/>
                <a:gd name="T5" fmla="*/ 228 h 311"/>
                <a:gd name="T6" fmla="*/ 52 w 1392"/>
                <a:gd name="T7" fmla="*/ 206 h 311"/>
                <a:gd name="T8" fmla="*/ 0 w 1392"/>
                <a:gd name="T9" fmla="*/ 259 h 311"/>
                <a:gd name="T10" fmla="*/ 52 w 1392"/>
                <a:gd name="T11" fmla="*/ 311 h 311"/>
                <a:gd name="T12" fmla="*/ 101 w 1392"/>
                <a:gd name="T13" fmla="*/ 276 h 311"/>
                <a:gd name="T14" fmla="*/ 1301 w 1392"/>
                <a:gd name="T15" fmla="*/ 89 h 311"/>
                <a:gd name="T16" fmla="*/ 1339 w 1392"/>
                <a:gd name="T17" fmla="*/ 105 h 311"/>
                <a:gd name="T18" fmla="*/ 1392 w 1392"/>
                <a:gd name="T19" fmla="*/ 53 h 311"/>
                <a:gd name="T20" fmla="*/ 1339 w 1392"/>
                <a:gd name="T2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311">
                  <a:moveTo>
                    <a:pt x="1339" y="0"/>
                  </a:moveTo>
                  <a:cubicBezTo>
                    <a:pt x="1315" y="0"/>
                    <a:pt x="1294" y="18"/>
                    <a:pt x="1288" y="41"/>
                  </a:cubicBezTo>
                  <a:cubicBezTo>
                    <a:pt x="94" y="228"/>
                    <a:pt x="94" y="228"/>
                    <a:pt x="94" y="228"/>
                  </a:cubicBezTo>
                  <a:cubicBezTo>
                    <a:pt x="84" y="215"/>
                    <a:pt x="69" y="206"/>
                    <a:pt x="52" y="206"/>
                  </a:cubicBezTo>
                  <a:cubicBezTo>
                    <a:pt x="23" y="206"/>
                    <a:pt x="0" y="230"/>
                    <a:pt x="0" y="259"/>
                  </a:cubicBezTo>
                  <a:cubicBezTo>
                    <a:pt x="0" y="288"/>
                    <a:pt x="23" y="311"/>
                    <a:pt x="52" y="311"/>
                  </a:cubicBezTo>
                  <a:cubicBezTo>
                    <a:pt x="75" y="311"/>
                    <a:pt x="94" y="296"/>
                    <a:pt x="101" y="276"/>
                  </a:cubicBezTo>
                  <a:cubicBezTo>
                    <a:pt x="1301" y="89"/>
                    <a:pt x="1301" y="89"/>
                    <a:pt x="1301" y="89"/>
                  </a:cubicBezTo>
                  <a:cubicBezTo>
                    <a:pt x="1311" y="99"/>
                    <a:pt x="1324" y="105"/>
                    <a:pt x="1339" y="105"/>
                  </a:cubicBezTo>
                  <a:cubicBezTo>
                    <a:pt x="1368" y="105"/>
                    <a:pt x="1392" y="82"/>
                    <a:pt x="1392" y="53"/>
                  </a:cubicBezTo>
                  <a:cubicBezTo>
                    <a:pt x="1392" y="24"/>
                    <a:pt x="1368" y="0"/>
                    <a:pt x="1339" y="0"/>
                  </a:cubicBezTo>
                  <a:close/>
                </a:path>
              </a:pathLst>
            </a:custGeom>
            <a:solidFill>
              <a:schemeClr val="accent1">
                <a:lumMod val="60000"/>
                <a:lumOff val="4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47" name="TextBox 13"/>
            <p:cNvSpPr txBox="1"/>
            <p:nvPr/>
          </p:nvSpPr>
          <p:spPr>
            <a:xfrm>
              <a:off x="11443" y="6261"/>
              <a:ext cx="1675" cy="1453"/>
            </a:xfrm>
            <a:prstGeom prst="rect">
              <a:avLst/>
            </a:prstGeom>
            <a:noFill/>
            <a:ln w="9525">
              <a:noFill/>
            </a:ln>
          </p:spPr>
          <p:txBody>
            <a:bodyPr lIns="0" tIns="0" rIns="0" bIns="0">
              <a:spAutoFit/>
            </a:bodyPr>
            <a:lstStyle/>
            <a:p>
              <a:pPr algn="ctr" defTabSz="1216025" fontAlgn="auto">
                <a:spcBef>
                  <a:spcPct val="20000"/>
                </a:spcBef>
                <a:spcAft>
                  <a:spcPts val="0"/>
                </a:spcAft>
                <a:defRPr/>
              </a:pPr>
              <a:r>
                <a:rPr lang="zh-CN" altLang="en-US" sz="2000" b="1" dirty="0">
                  <a:solidFill>
                    <a:schemeClr val="accent5">
                      <a:lumMod val="75000"/>
                    </a:schemeClr>
                  </a:solidFill>
                  <a:ea typeface="微软雅黑" panose="020B0503020204020204" charset="-122"/>
                  <a:sym typeface="Arial" panose="020B0604020202020204" pitchFamily="34" charset="0"/>
                </a:rPr>
                <a:t>必须经过实践考试认证</a:t>
              </a:r>
              <a:endParaRPr lang="zh-CN" altLang="en-US" sz="2000" b="1" dirty="0">
                <a:solidFill>
                  <a:schemeClr val="accent5">
                    <a:lumMod val="75000"/>
                  </a:schemeClr>
                </a:solidFill>
                <a:ea typeface="微软雅黑" panose="020B0503020204020204" charset="-122"/>
                <a:sym typeface="Arial" panose="020B0604020202020204" pitchFamily="34" charset="0"/>
              </a:endParaRPr>
            </a:p>
          </p:txBody>
        </p:sp>
        <p:sp>
          <p:nvSpPr>
            <p:cNvPr id="48" name="TextBox 13"/>
            <p:cNvSpPr txBox="1"/>
            <p:nvPr/>
          </p:nvSpPr>
          <p:spPr>
            <a:xfrm>
              <a:off x="15098" y="6315"/>
              <a:ext cx="2022" cy="1647"/>
            </a:xfrm>
            <a:prstGeom prst="rect">
              <a:avLst/>
            </a:prstGeom>
            <a:noFill/>
            <a:ln w="9525">
              <a:noFill/>
            </a:ln>
          </p:spPr>
          <p:txBody>
            <a:bodyPr lIns="0" tIns="0" rIns="0" bIns="0">
              <a:spAutoFit/>
            </a:bodyPr>
            <a:lstStyle/>
            <a:p>
              <a:pPr algn="ctr" defTabSz="1216025" fontAlgn="auto">
                <a:spcBef>
                  <a:spcPct val="20000"/>
                </a:spcBef>
                <a:spcAft>
                  <a:spcPts val="0"/>
                </a:spcAft>
                <a:defRPr/>
              </a:pPr>
              <a:r>
                <a:rPr lang="zh-CN" altLang="en-US" sz="2000" b="1" dirty="0">
                  <a:solidFill>
                    <a:schemeClr val="accent5">
                      <a:lumMod val="75000"/>
                    </a:schemeClr>
                  </a:solidFill>
                  <a:ea typeface="微软雅黑" panose="020B0503020204020204" charset="-122"/>
                  <a:sym typeface="Arial" panose="020B0604020202020204" pitchFamily="34" charset="0"/>
                </a:rPr>
                <a:t>可以以</a:t>
              </a:r>
              <a:endParaRPr lang="en-US" altLang="zh-CN" sz="2000" b="1" dirty="0">
                <a:solidFill>
                  <a:schemeClr val="accent5">
                    <a:lumMod val="75000"/>
                  </a:schemeClr>
                </a:solidFill>
                <a:ea typeface="微软雅黑" panose="020B0503020204020204" charset="-122"/>
                <a:sym typeface="Arial" panose="020B0604020202020204" pitchFamily="34" charset="0"/>
              </a:endParaRPr>
            </a:p>
            <a:p>
              <a:pPr algn="ctr" defTabSz="1216025" fontAlgn="auto">
                <a:spcBef>
                  <a:spcPct val="20000"/>
                </a:spcBef>
                <a:spcAft>
                  <a:spcPts val="0"/>
                </a:spcAft>
                <a:defRPr/>
              </a:pPr>
              <a:r>
                <a:rPr lang="zh-CN" altLang="en-US" sz="2000" b="1" dirty="0">
                  <a:solidFill>
                    <a:schemeClr val="accent5">
                      <a:lumMod val="75000"/>
                    </a:schemeClr>
                  </a:solidFill>
                  <a:ea typeface="微软雅黑" panose="020B0503020204020204" charset="-122"/>
                  <a:sym typeface="Arial" panose="020B0604020202020204" pitchFamily="34" charset="0"/>
                </a:rPr>
                <a:t>有效经历</a:t>
              </a:r>
              <a:endParaRPr lang="en-US" altLang="zh-CN" sz="2000" b="1" dirty="0">
                <a:solidFill>
                  <a:schemeClr val="accent5">
                    <a:lumMod val="75000"/>
                  </a:schemeClr>
                </a:solidFill>
                <a:ea typeface="微软雅黑" panose="020B0503020204020204" charset="-122"/>
                <a:sym typeface="Arial" panose="020B0604020202020204" pitchFamily="34" charset="0"/>
              </a:endParaRPr>
            </a:p>
            <a:p>
              <a:pPr algn="ctr" defTabSz="1216025" fontAlgn="auto">
                <a:spcBef>
                  <a:spcPct val="20000"/>
                </a:spcBef>
                <a:spcAft>
                  <a:spcPts val="0"/>
                </a:spcAft>
                <a:defRPr/>
              </a:pPr>
              <a:r>
                <a:rPr lang="zh-CN" altLang="en-US" sz="2000" b="1" dirty="0">
                  <a:solidFill>
                    <a:schemeClr val="accent5">
                      <a:lumMod val="75000"/>
                    </a:schemeClr>
                  </a:solidFill>
                  <a:ea typeface="微软雅黑" panose="020B0503020204020204" charset="-122"/>
                  <a:sym typeface="Arial" panose="020B0604020202020204" pitchFamily="34" charset="0"/>
                </a:rPr>
                <a:t>进行替代</a:t>
              </a:r>
              <a:endParaRPr lang="zh-CN" altLang="en-US" sz="2000" b="1" dirty="0">
                <a:solidFill>
                  <a:schemeClr val="accent5">
                    <a:lumMod val="75000"/>
                  </a:schemeClr>
                </a:solidFill>
                <a:ea typeface="微软雅黑" panose="020B0503020204020204" charset="-122"/>
                <a:sym typeface="Arial" panose="020B0604020202020204" pitchFamily="34" charset="0"/>
              </a:endParaRPr>
            </a:p>
          </p:txBody>
        </p:sp>
        <p:sp>
          <p:nvSpPr>
            <p:cNvPr id="7188" name="TextBox 13"/>
            <p:cNvSpPr txBox="1">
              <a:spLocks noChangeArrowheads="1"/>
            </p:cNvSpPr>
            <p:nvPr/>
          </p:nvSpPr>
          <p:spPr bwMode="auto">
            <a:xfrm>
              <a:off x="15608" y="8250"/>
              <a:ext cx="913"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现在</a:t>
              </a:r>
              <a:endParaRPr lang="zh-CN" altLang="en-US" b="1">
                <a:ea typeface="微软雅黑" panose="020B0503020204020204" charset="-122"/>
                <a:sym typeface="Arial" panose="020B0604020202020204" pitchFamily="34" charset="0"/>
              </a:endParaRPr>
            </a:p>
          </p:txBody>
        </p:sp>
        <p:sp>
          <p:nvSpPr>
            <p:cNvPr id="7189" name="TextBox 13"/>
            <p:cNvSpPr txBox="1">
              <a:spLocks noChangeArrowheads="1"/>
            </p:cNvSpPr>
            <p:nvPr/>
          </p:nvSpPr>
          <p:spPr bwMode="auto">
            <a:xfrm>
              <a:off x="11727" y="8172"/>
              <a:ext cx="985" cy="436"/>
            </a:xfrm>
            <a:prstGeom prst="rect">
              <a:avLst/>
            </a:prstGeom>
            <a:noFill/>
            <a:ln w="9525">
              <a:noFill/>
              <a:miter lim="800000"/>
            </a:ln>
          </p:spPr>
          <p:txBody>
            <a:bodyPr lIns="0" tIns="0" rIns="0" bIns="0">
              <a:spAutoFit/>
            </a:bodyPr>
            <a:lstStyle/>
            <a:p>
              <a:pPr defTabSz="1216025">
                <a:spcBef>
                  <a:spcPct val="20000"/>
                </a:spcBef>
              </a:pPr>
              <a:r>
                <a:rPr lang="zh-CN" altLang="en-US" b="1" dirty="0">
                  <a:ea typeface="微软雅黑" panose="020B0503020204020204" charset="-122"/>
                  <a:sym typeface="Arial" panose="020B0604020202020204" pitchFamily="34" charset="0"/>
                </a:rPr>
                <a:t>以前</a:t>
              </a:r>
              <a:endParaRPr lang="zh-CN" altLang="en-US" b="1" dirty="0">
                <a:ea typeface="微软雅黑" panose="020B0503020204020204" charset="-122"/>
                <a:sym typeface="Arial" panose="020B0604020202020204" pitchFamily="34" charset="0"/>
              </a:endParaRPr>
            </a:p>
          </p:txBody>
        </p:sp>
        <p:sp>
          <p:nvSpPr>
            <p:cNvPr id="51" name="文本框 24"/>
            <p:cNvSpPr txBox="1"/>
            <p:nvPr/>
          </p:nvSpPr>
          <p:spPr>
            <a:xfrm>
              <a:off x="13005" y="9238"/>
              <a:ext cx="3347" cy="1017"/>
            </a:xfrm>
            <a:prstGeom prst="rect">
              <a:avLst/>
            </a:prstGeom>
            <a:noFill/>
          </p:spPr>
          <p:txBody>
            <a:bodyPr>
              <a:spAutoFit/>
            </a:bodyPr>
            <a:lstStyle/>
            <a:p>
              <a:pPr algn="ctr" fontAlgn="auto">
                <a:spcBef>
                  <a:spcPts val="0"/>
                </a:spcBef>
                <a:spcAft>
                  <a:spcPts val="0"/>
                </a:spcAft>
                <a:defRPr/>
              </a:pPr>
              <a:r>
                <a:rPr lang="zh-CN" altLang="en-US" b="1" dirty="0">
                  <a:solidFill>
                    <a:schemeClr val="accent2">
                      <a:lumMod val="75000"/>
                    </a:schemeClr>
                  </a:solidFill>
                  <a:latin typeface="微软雅黑" panose="020B0503020204020204" charset="-122"/>
                  <a:ea typeface="微软雅黑" panose="020B0503020204020204" charset="-122"/>
                </a:rPr>
                <a:t>农林喷洒和机外</a:t>
              </a:r>
              <a:endParaRPr lang="en-US" altLang="zh-CN" b="1" dirty="0">
                <a:solidFill>
                  <a:schemeClr val="accent2">
                    <a:lumMod val="75000"/>
                  </a:schemeClr>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b="1" dirty="0">
                  <a:solidFill>
                    <a:schemeClr val="accent2">
                      <a:lumMod val="75000"/>
                    </a:schemeClr>
                  </a:solidFill>
                  <a:latin typeface="微软雅黑" panose="020B0503020204020204" charset="-122"/>
                  <a:ea typeface="微软雅黑" panose="020B0503020204020204" charset="-122"/>
                </a:rPr>
                <a:t>载荷作业负责人</a:t>
              </a:r>
              <a:endParaRPr lang="zh-CN" altLang="en-US" b="1" dirty="0">
                <a:solidFill>
                  <a:schemeClr val="accent2">
                    <a:lumMod val="75000"/>
                  </a:schemeClr>
                </a:solidFill>
                <a:latin typeface="微软雅黑" panose="020B0503020204020204" charset="-122"/>
                <a:ea typeface="微软雅黑" panose="020B0503020204020204" charset="-122"/>
              </a:endParaRPr>
            </a:p>
          </p:txBody>
        </p:sp>
      </p:grpSp>
      <p:grpSp>
        <p:nvGrpSpPr>
          <p:cNvPr id="2" name="组合 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
        <p:nvSpPr>
          <p:cNvPr id="14" name="文本框 13"/>
          <p:cNvSpPr txBox="1">
            <a:spLocks noChangeArrowheads="1"/>
          </p:cNvSpPr>
          <p:nvPr/>
        </p:nvSpPr>
        <p:spPr bwMode="auto">
          <a:xfrm>
            <a:off x="5833745" y="1931353"/>
            <a:ext cx="2492375" cy="646112"/>
          </a:xfrm>
          <a:prstGeom prst="rect">
            <a:avLst/>
          </a:prstGeom>
          <a:noFill/>
          <a:ln w="9525">
            <a:noFill/>
            <a:miter lim="800000"/>
          </a:ln>
        </p:spPr>
        <p:txBody>
          <a:bodyPr wrap="none">
            <a:spAutoFit/>
          </a:bodyPr>
          <a:p>
            <a:r>
              <a:rPr kumimoji="1" lang="zh-CN" altLang="en-US" sz="3600" b="1">
                <a:latin typeface="华文细黑" panose="02010600040101010101" pitchFamily="2" charset="-122"/>
                <a:ea typeface="华文细黑" panose="02010600040101010101" pitchFamily="2" charset="-122"/>
              </a:rPr>
              <a:t>一一放权力</a:t>
            </a:r>
            <a:endParaRPr kumimoji="1" lang="zh-CN" altLang="en-US" sz="3600" b="1">
              <a:latin typeface="华文细黑" panose="02010600040101010101" pitchFamily="2" charset="-122"/>
              <a:ea typeface="华文细黑" panose="020106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8202"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14" name="组合 13"/>
          <p:cNvGrpSpPr/>
          <p:nvPr/>
        </p:nvGrpSpPr>
        <p:grpSpPr>
          <a:xfrm>
            <a:off x="2228850" y="2910205"/>
            <a:ext cx="3761740" cy="3467100"/>
            <a:chOff x="3510" y="4583"/>
            <a:chExt cx="5924" cy="5460"/>
          </a:xfrm>
        </p:grpSpPr>
        <p:sp>
          <p:nvSpPr>
            <p:cNvPr id="41" name="Freeform 6@|5FFC:0|FBC:0|LFC:16777215|LBC:16777215"/>
            <p:cNvSpPr/>
            <p:nvPr/>
          </p:nvSpPr>
          <p:spPr bwMode="auto">
            <a:xfrm>
              <a:off x="7413" y="6993"/>
              <a:ext cx="1975" cy="667"/>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solidFill>
              <a:srgbClr val="C1C7D0"/>
            </a:solid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16" name="Freeform 5"/>
            <p:cNvSpPr/>
            <p:nvPr/>
          </p:nvSpPr>
          <p:spPr bwMode="auto">
            <a:xfrm>
              <a:off x="5815" y="4583"/>
              <a:ext cx="1597" cy="4298"/>
            </a:xfrm>
            <a:custGeom>
              <a:avLst/>
              <a:gdLst>
                <a:gd name="T0" fmla="*/ 492 w 604"/>
                <a:gd name="T1" fmla="*/ 1480 h 1648"/>
                <a:gd name="T2" fmla="*/ 356 w 604"/>
                <a:gd name="T3" fmla="*/ 1480 h 1648"/>
                <a:gd name="T4" fmla="*/ 356 w 604"/>
                <a:gd name="T5" fmla="*/ 1477 h 1648"/>
                <a:gd name="T6" fmla="*/ 356 w 604"/>
                <a:gd name="T7" fmla="*/ 119 h 1648"/>
                <a:gd name="T8" fmla="*/ 403 w 604"/>
                <a:gd name="T9" fmla="*/ 61 h 1648"/>
                <a:gd name="T10" fmla="*/ 343 w 604"/>
                <a:gd name="T11" fmla="*/ 0 h 1648"/>
                <a:gd name="T12" fmla="*/ 263 w 604"/>
                <a:gd name="T13" fmla="*/ 0 h 1648"/>
                <a:gd name="T14" fmla="*/ 203 w 604"/>
                <a:gd name="T15" fmla="*/ 61 h 1648"/>
                <a:gd name="T16" fmla="*/ 252 w 604"/>
                <a:gd name="T17" fmla="*/ 119 h 1648"/>
                <a:gd name="T18" fmla="*/ 252 w 604"/>
                <a:gd name="T19" fmla="*/ 1477 h 1648"/>
                <a:gd name="T20" fmla="*/ 249 w 604"/>
                <a:gd name="T21" fmla="*/ 1480 h 1648"/>
                <a:gd name="T22" fmla="*/ 112 w 604"/>
                <a:gd name="T23" fmla="*/ 1480 h 1648"/>
                <a:gd name="T24" fmla="*/ 112 w 604"/>
                <a:gd name="T25" fmla="*/ 1564 h 1648"/>
                <a:gd name="T26" fmla="*/ 0 w 604"/>
                <a:gd name="T27" fmla="*/ 1564 h 1648"/>
                <a:gd name="T28" fmla="*/ 0 w 604"/>
                <a:gd name="T29" fmla="*/ 1648 h 1648"/>
                <a:gd name="T30" fmla="*/ 604 w 604"/>
                <a:gd name="T31" fmla="*/ 1648 h 1648"/>
                <a:gd name="T32" fmla="*/ 604 w 604"/>
                <a:gd name="T33" fmla="*/ 1564 h 1648"/>
                <a:gd name="T34" fmla="*/ 492 w 604"/>
                <a:gd name="T35" fmla="*/ 1564 h 1648"/>
                <a:gd name="T36" fmla="*/ 492 w 604"/>
                <a:gd name="T37" fmla="*/ 148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1648">
                  <a:moveTo>
                    <a:pt x="492" y="1480"/>
                  </a:moveTo>
                  <a:cubicBezTo>
                    <a:pt x="356" y="1480"/>
                    <a:pt x="356" y="1480"/>
                    <a:pt x="356" y="1480"/>
                  </a:cubicBezTo>
                  <a:cubicBezTo>
                    <a:pt x="357" y="1480"/>
                    <a:pt x="356" y="1478"/>
                    <a:pt x="356" y="1477"/>
                  </a:cubicBezTo>
                  <a:cubicBezTo>
                    <a:pt x="356" y="119"/>
                    <a:pt x="356" y="119"/>
                    <a:pt x="356" y="119"/>
                  </a:cubicBezTo>
                  <a:cubicBezTo>
                    <a:pt x="384" y="113"/>
                    <a:pt x="403" y="90"/>
                    <a:pt x="403" y="61"/>
                  </a:cubicBezTo>
                  <a:cubicBezTo>
                    <a:pt x="403" y="27"/>
                    <a:pt x="376" y="0"/>
                    <a:pt x="343" y="0"/>
                  </a:cubicBezTo>
                  <a:cubicBezTo>
                    <a:pt x="263" y="0"/>
                    <a:pt x="263" y="0"/>
                    <a:pt x="263" y="0"/>
                  </a:cubicBezTo>
                  <a:cubicBezTo>
                    <a:pt x="229" y="0"/>
                    <a:pt x="203" y="27"/>
                    <a:pt x="203" y="61"/>
                  </a:cubicBezTo>
                  <a:cubicBezTo>
                    <a:pt x="203" y="90"/>
                    <a:pt x="220" y="113"/>
                    <a:pt x="252" y="119"/>
                  </a:cubicBezTo>
                  <a:cubicBezTo>
                    <a:pt x="252" y="1477"/>
                    <a:pt x="252" y="1477"/>
                    <a:pt x="252" y="1477"/>
                  </a:cubicBezTo>
                  <a:cubicBezTo>
                    <a:pt x="252" y="1478"/>
                    <a:pt x="249" y="1480"/>
                    <a:pt x="249" y="1480"/>
                  </a:cubicBezTo>
                  <a:cubicBezTo>
                    <a:pt x="112" y="1480"/>
                    <a:pt x="112" y="1480"/>
                    <a:pt x="112" y="1480"/>
                  </a:cubicBezTo>
                  <a:cubicBezTo>
                    <a:pt x="112" y="1564"/>
                    <a:pt x="112" y="1564"/>
                    <a:pt x="112" y="1564"/>
                  </a:cubicBezTo>
                  <a:cubicBezTo>
                    <a:pt x="0" y="1564"/>
                    <a:pt x="0" y="1564"/>
                    <a:pt x="0" y="1564"/>
                  </a:cubicBezTo>
                  <a:cubicBezTo>
                    <a:pt x="0" y="1648"/>
                    <a:pt x="0" y="1648"/>
                    <a:pt x="0" y="1648"/>
                  </a:cubicBezTo>
                  <a:cubicBezTo>
                    <a:pt x="604" y="1648"/>
                    <a:pt x="604" y="1648"/>
                    <a:pt x="604" y="1648"/>
                  </a:cubicBezTo>
                  <a:cubicBezTo>
                    <a:pt x="604" y="1564"/>
                    <a:pt x="604" y="1564"/>
                    <a:pt x="604" y="1564"/>
                  </a:cubicBezTo>
                  <a:cubicBezTo>
                    <a:pt x="492" y="1564"/>
                    <a:pt x="492" y="1564"/>
                    <a:pt x="492" y="1564"/>
                  </a:cubicBezTo>
                  <a:lnTo>
                    <a:pt x="492" y="1480"/>
                  </a:lnTo>
                  <a:close/>
                </a:path>
              </a:pathLst>
            </a:custGeom>
            <a:solidFill>
              <a:schemeClr val="accent3">
                <a:lumMod val="40000"/>
                <a:lumOff val="6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nvGrpSpPr>
            <p:cNvPr id="4" name="Group 63"/>
            <p:cNvGrpSpPr/>
            <p:nvPr/>
          </p:nvGrpSpPr>
          <p:grpSpPr>
            <a:xfrm rot="0">
              <a:off x="3603" y="5228"/>
              <a:ext cx="1974" cy="2463"/>
              <a:chOff x="3059175" y="2792907"/>
              <a:chExt cx="1916502" cy="1860887"/>
            </a:xfrm>
            <a:solidFill>
              <a:srgbClr val="C1C7D0"/>
            </a:solidFill>
          </p:grpSpPr>
          <p:sp>
            <p:nvSpPr>
              <p:cNvPr id="18" name="Freeform 6@|5FFC:0|FBC:0|LFC:16777215|LBC:16777215"/>
              <p:cNvSpPr/>
              <p:nvPr/>
            </p:nvSpPr>
            <p:spPr bwMode="auto">
              <a:xfrm>
                <a:off x="3059175" y="4149498"/>
                <a:ext cx="1916502" cy="504296"/>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grp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19" name="Freeform 7@|5FFC:0|FBC:0|LFC:16777215|LBC:16777215"/>
              <p:cNvSpPr/>
              <p:nvPr/>
            </p:nvSpPr>
            <p:spPr bwMode="auto">
              <a:xfrm>
                <a:off x="3319698" y="2792907"/>
                <a:ext cx="1518286" cy="1333385"/>
              </a:xfrm>
              <a:custGeom>
                <a:avLst/>
                <a:gdLst>
                  <a:gd name="T0" fmla="*/ 26 w 1090"/>
                  <a:gd name="T1" fmla="*/ 996 h 996"/>
                  <a:gd name="T2" fmla="*/ 0 w 1090"/>
                  <a:gd name="T3" fmla="*/ 981 h 996"/>
                  <a:gd name="T4" fmla="*/ 562 w 1090"/>
                  <a:gd name="T5" fmla="*/ 0 h 996"/>
                  <a:gd name="T6" fmla="*/ 1090 w 1090"/>
                  <a:gd name="T7" fmla="*/ 981 h 996"/>
                  <a:gd name="T8" fmla="*/ 1062 w 1090"/>
                  <a:gd name="T9" fmla="*/ 996 h 996"/>
                  <a:gd name="T10" fmla="*/ 562 w 1090"/>
                  <a:gd name="T11" fmla="*/ 63 h 996"/>
                  <a:gd name="T12" fmla="*/ 26 w 1090"/>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0" h="996">
                    <a:moveTo>
                      <a:pt x="26" y="996"/>
                    </a:moveTo>
                    <a:lnTo>
                      <a:pt x="0" y="981"/>
                    </a:lnTo>
                    <a:lnTo>
                      <a:pt x="562" y="0"/>
                    </a:lnTo>
                    <a:lnTo>
                      <a:pt x="1090" y="981"/>
                    </a:lnTo>
                    <a:lnTo>
                      <a:pt x="1062" y="996"/>
                    </a:lnTo>
                    <a:lnTo>
                      <a:pt x="562" y="63"/>
                    </a:lnTo>
                    <a:lnTo>
                      <a:pt x="26" y="996"/>
                    </a:lnTo>
                    <a:close/>
                  </a:path>
                </a:pathLst>
              </a:custGeom>
              <a:grp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sp>
          <p:nvSpPr>
            <p:cNvPr id="22" name="Freeform 9@|5FFC:0|FBC:0|LFC:16777215|LBC:16777215"/>
            <p:cNvSpPr/>
            <p:nvPr/>
          </p:nvSpPr>
          <p:spPr bwMode="auto">
            <a:xfrm>
              <a:off x="7655" y="5157"/>
              <a:ext cx="1565" cy="1835"/>
            </a:xfrm>
            <a:custGeom>
              <a:avLst/>
              <a:gdLst>
                <a:gd name="T0" fmla="*/ 28 w 1092"/>
                <a:gd name="T1" fmla="*/ 996 h 996"/>
                <a:gd name="T2" fmla="*/ 0 w 1092"/>
                <a:gd name="T3" fmla="*/ 981 h 996"/>
                <a:gd name="T4" fmla="*/ 565 w 1092"/>
                <a:gd name="T5" fmla="*/ 0 h 996"/>
                <a:gd name="T6" fmla="*/ 1092 w 1092"/>
                <a:gd name="T7" fmla="*/ 981 h 996"/>
                <a:gd name="T8" fmla="*/ 1064 w 1092"/>
                <a:gd name="T9" fmla="*/ 996 h 996"/>
                <a:gd name="T10" fmla="*/ 565 w 1092"/>
                <a:gd name="T11" fmla="*/ 63 h 996"/>
                <a:gd name="T12" fmla="*/ 28 w 1092"/>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2" h="996">
                  <a:moveTo>
                    <a:pt x="28" y="996"/>
                  </a:moveTo>
                  <a:lnTo>
                    <a:pt x="0" y="981"/>
                  </a:lnTo>
                  <a:lnTo>
                    <a:pt x="565" y="0"/>
                  </a:lnTo>
                  <a:lnTo>
                    <a:pt x="1092" y="981"/>
                  </a:lnTo>
                  <a:lnTo>
                    <a:pt x="1064" y="996"/>
                  </a:lnTo>
                  <a:lnTo>
                    <a:pt x="565" y="63"/>
                  </a:lnTo>
                  <a:lnTo>
                    <a:pt x="28" y="996"/>
                  </a:lnTo>
                  <a:close/>
                </a:path>
              </a:pathLst>
            </a:custGeom>
            <a:solidFill>
              <a:srgbClr val="C1C7D0"/>
            </a:solid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23" name="Freeform 10"/>
            <p:cNvSpPr/>
            <p:nvPr/>
          </p:nvSpPr>
          <p:spPr bwMode="auto">
            <a:xfrm rot="644891">
              <a:off x="4655" y="4630"/>
              <a:ext cx="3948" cy="1057"/>
            </a:xfrm>
            <a:custGeom>
              <a:avLst/>
              <a:gdLst>
                <a:gd name="T0" fmla="*/ 1339 w 1392"/>
                <a:gd name="T1" fmla="*/ 0 h 311"/>
                <a:gd name="T2" fmla="*/ 1288 w 1392"/>
                <a:gd name="T3" fmla="*/ 41 h 311"/>
                <a:gd name="T4" fmla="*/ 94 w 1392"/>
                <a:gd name="T5" fmla="*/ 228 h 311"/>
                <a:gd name="T6" fmla="*/ 52 w 1392"/>
                <a:gd name="T7" fmla="*/ 206 h 311"/>
                <a:gd name="T8" fmla="*/ 0 w 1392"/>
                <a:gd name="T9" fmla="*/ 259 h 311"/>
                <a:gd name="T10" fmla="*/ 52 w 1392"/>
                <a:gd name="T11" fmla="*/ 311 h 311"/>
                <a:gd name="T12" fmla="*/ 101 w 1392"/>
                <a:gd name="T13" fmla="*/ 276 h 311"/>
                <a:gd name="T14" fmla="*/ 1301 w 1392"/>
                <a:gd name="T15" fmla="*/ 89 h 311"/>
                <a:gd name="T16" fmla="*/ 1339 w 1392"/>
                <a:gd name="T17" fmla="*/ 105 h 311"/>
                <a:gd name="T18" fmla="*/ 1392 w 1392"/>
                <a:gd name="T19" fmla="*/ 53 h 311"/>
                <a:gd name="T20" fmla="*/ 1339 w 1392"/>
                <a:gd name="T2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311">
                  <a:moveTo>
                    <a:pt x="1339" y="0"/>
                  </a:moveTo>
                  <a:cubicBezTo>
                    <a:pt x="1315" y="0"/>
                    <a:pt x="1294" y="18"/>
                    <a:pt x="1288" y="41"/>
                  </a:cubicBezTo>
                  <a:cubicBezTo>
                    <a:pt x="94" y="228"/>
                    <a:pt x="94" y="228"/>
                    <a:pt x="94" y="228"/>
                  </a:cubicBezTo>
                  <a:cubicBezTo>
                    <a:pt x="84" y="215"/>
                    <a:pt x="69" y="206"/>
                    <a:pt x="52" y="206"/>
                  </a:cubicBezTo>
                  <a:cubicBezTo>
                    <a:pt x="23" y="206"/>
                    <a:pt x="0" y="230"/>
                    <a:pt x="0" y="259"/>
                  </a:cubicBezTo>
                  <a:cubicBezTo>
                    <a:pt x="0" y="288"/>
                    <a:pt x="23" y="311"/>
                    <a:pt x="52" y="311"/>
                  </a:cubicBezTo>
                  <a:cubicBezTo>
                    <a:pt x="75" y="311"/>
                    <a:pt x="94" y="296"/>
                    <a:pt x="101" y="276"/>
                  </a:cubicBezTo>
                  <a:cubicBezTo>
                    <a:pt x="1301" y="89"/>
                    <a:pt x="1301" y="89"/>
                    <a:pt x="1301" y="89"/>
                  </a:cubicBezTo>
                  <a:cubicBezTo>
                    <a:pt x="1311" y="99"/>
                    <a:pt x="1324" y="105"/>
                    <a:pt x="1339" y="105"/>
                  </a:cubicBezTo>
                  <a:cubicBezTo>
                    <a:pt x="1368" y="105"/>
                    <a:pt x="1392" y="82"/>
                    <a:pt x="1392" y="53"/>
                  </a:cubicBezTo>
                  <a:cubicBezTo>
                    <a:pt x="1392" y="24"/>
                    <a:pt x="1368" y="0"/>
                    <a:pt x="1339" y="0"/>
                  </a:cubicBezTo>
                  <a:close/>
                </a:path>
              </a:pathLst>
            </a:custGeom>
            <a:solidFill>
              <a:schemeClr val="accent1">
                <a:lumMod val="60000"/>
                <a:lumOff val="4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31755" name="TextBox 13"/>
            <p:cNvSpPr txBox="1"/>
            <p:nvPr/>
          </p:nvSpPr>
          <p:spPr>
            <a:xfrm>
              <a:off x="3510" y="7107"/>
              <a:ext cx="2340" cy="438"/>
            </a:xfrm>
            <a:prstGeom prst="rect">
              <a:avLst/>
            </a:prstGeom>
            <a:noFill/>
            <a:ln w="9525">
              <a:noFill/>
            </a:ln>
          </p:spPr>
          <p:txBody>
            <a:bodyPr wrap="square" lIns="0" tIns="0" rIns="0" bIns="0">
              <a:spAutoFit/>
            </a:bodyPr>
            <a:lstStyle/>
            <a:p>
              <a:pPr defTabSz="1216025" fontAlgn="auto">
                <a:spcBef>
                  <a:spcPct val="20000"/>
                </a:spcBef>
                <a:spcAft>
                  <a:spcPts val="0"/>
                </a:spcAft>
                <a:defRPr/>
              </a:pPr>
              <a:r>
                <a:rPr lang="zh-CN" altLang="en-US" b="1" dirty="0">
                  <a:solidFill>
                    <a:schemeClr val="accent2">
                      <a:lumMod val="75000"/>
                    </a:schemeClr>
                  </a:solidFill>
                  <a:ea typeface="微软雅黑" panose="020B0503020204020204" charset="-122"/>
                  <a:sym typeface="Arial" panose="020B0604020202020204" pitchFamily="34" charset="0"/>
                </a:rPr>
                <a:t>每年至少一次</a:t>
              </a:r>
              <a:endParaRPr lang="zh-CN" altLang="en-US" b="1" dirty="0">
                <a:solidFill>
                  <a:schemeClr val="accent2">
                    <a:lumMod val="75000"/>
                  </a:schemeClr>
                </a:solidFill>
                <a:ea typeface="微软雅黑" panose="020B0503020204020204" charset="-122"/>
                <a:sym typeface="Arial" panose="020B0604020202020204" pitchFamily="34" charset="0"/>
              </a:endParaRPr>
            </a:p>
          </p:txBody>
        </p:sp>
        <p:sp>
          <p:nvSpPr>
            <p:cNvPr id="31757" name="TextBox 13"/>
            <p:cNvSpPr txBox="1"/>
            <p:nvPr/>
          </p:nvSpPr>
          <p:spPr>
            <a:xfrm>
              <a:off x="7412" y="6890"/>
              <a:ext cx="2023" cy="872"/>
            </a:xfrm>
            <a:prstGeom prst="rect">
              <a:avLst/>
            </a:prstGeom>
            <a:noFill/>
            <a:ln w="9525">
              <a:noFill/>
            </a:ln>
          </p:spPr>
          <p:txBody>
            <a:bodyPr lIns="0" tIns="0" rIns="0" bIns="0">
              <a:spAutoFit/>
            </a:bodyPr>
            <a:lstStyle/>
            <a:p>
              <a:pPr defTabSz="1216025" fontAlgn="auto">
                <a:spcBef>
                  <a:spcPct val="20000"/>
                </a:spcBef>
                <a:spcAft>
                  <a:spcPts val="0"/>
                </a:spcAft>
                <a:defRPr/>
              </a:pPr>
              <a:r>
                <a:rPr lang="zh-CN" altLang="en-US" b="1" dirty="0">
                  <a:solidFill>
                    <a:schemeClr val="accent2">
                      <a:lumMod val="75000"/>
                    </a:schemeClr>
                  </a:solidFill>
                  <a:ea typeface="微软雅黑" panose="020B0503020204020204" charset="-122"/>
                  <a:sym typeface="Arial" panose="020B0604020202020204" pitchFamily="34" charset="0"/>
                </a:rPr>
                <a:t>作业类企业只需</a:t>
              </a:r>
              <a:r>
                <a:rPr lang="en-US" altLang="zh-CN" b="1" dirty="0">
                  <a:solidFill>
                    <a:schemeClr val="accent2">
                      <a:lumMod val="75000"/>
                    </a:schemeClr>
                  </a:solidFill>
                  <a:ea typeface="微软雅黑" panose="020B0503020204020204" charset="-122"/>
                  <a:sym typeface="Arial" panose="020B0604020202020204" pitchFamily="34" charset="0"/>
                </a:rPr>
                <a:t>5</a:t>
              </a:r>
              <a:r>
                <a:rPr lang="zh-CN" altLang="en-US" b="1" dirty="0">
                  <a:solidFill>
                    <a:schemeClr val="accent2">
                      <a:lumMod val="75000"/>
                    </a:schemeClr>
                  </a:solidFill>
                  <a:ea typeface="微软雅黑" panose="020B0503020204020204" charset="-122"/>
                  <a:sym typeface="Arial" panose="020B0604020202020204" pitchFamily="34" charset="0"/>
                </a:rPr>
                <a:t>年一次</a:t>
              </a:r>
              <a:endParaRPr lang="zh-CN" altLang="en-US" b="1" dirty="0">
                <a:solidFill>
                  <a:schemeClr val="accent2">
                    <a:lumMod val="75000"/>
                  </a:schemeClr>
                </a:solidFill>
                <a:ea typeface="微软雅黑" panose="020B0503020204020204" charset="-122"/>
                <a:sym typeface="Arial" panose="020B0604020202020204" pitchFamily="34" charset="0"/>
              </a:endParaRPr>
            </a:p>
          </p:txBody>
        </p:sp>
        <p:sp>
          <p:nvSpPr>
            <p:cNvPr id="8226" name="TextBox 13"/>
            <p:cNvSpPr txBox="1">
              <a:spLocks noChangeArrowheads="1"/>
            </p:cNvSpPr>
            <p:nvPr/>
          </p:nvSpPr>
          <p:spPr bwMode="auto">
            <a:xfrm>
              <a:off x="7923" y="7892"/>
              <a:ext cx="912"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现在</a:t>
              </a:r>
              <a:endParaRPr lang="zh-CN" altLang="en-US" b="1">
                <a:ea typeface="微软雅黑" panose="020B0503020204020204" charset="-122"/>
                <a:sym typeface="Arial" panose="020B0604020202020204" pitchFamily="34" charset="0"/>
              </a:endParaRPr>
            </a:p>
          </p:txBody>
        </p:sp>
        <p:sp>
          <p:nvSpPr>
            <p:cNvPr id="8227" name="TextBox 13"/>
            <p:cNvSpPr txBox="1">
              <a:spLocks noChangeArrowheads="1"/>
            </p:cNvSpPr>
            <p:nvPr/>
          </p:nvSpPr>
          <p:spPr bwMode="auto">
            <a:xfrm>
              <a:off x="4044" y="7892"/>
              <a:ext cx="984"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以前</a:t>
              </a:r>
              <a:endParaRPr lang="zh-CN" altLang="en-US" b="1">
                <a:ea typeface="微软雅黑" panose="020B0503020204020204" charset="-122"/>
                <a:sym typeface="Arial" panose="020B0604020202020204" pitchFamily="34" charset="0"/>
              </a:endParaRPr>
            </a:p>
          </p:txBody>
        </p:sp>
        <p:sp>
          <p:nvSpPr>
            <p:cNvPr id="25" name="文本框 24"/>
            <p:cNvSpPr txBox="1"/>
            <p:nvPr/>
          </p:nvSpPr>
          <p:spPr>
            <a:xfrm>
              <a:off x="5578" y="9025"/>
              <a:ext cx="2345" cy="1018"/>
            </a:xfrm>
            <a:prstGeom prst="rect">
              <a:avLst/>
            </a:prstGeom>
            <a:noFill/>
          </p:spPr>
          <p:txBody>
            <a:bodyPr>
              <a:spAutoFit/>
            </a:bodyPr>
            <a:lstStyle/>
            <a:p>
              <a:pPr algn="ctr" fontAlgn="auto">
                <a:spcBef>
                  <a:spcPts val="0"/>
                </a:spcBef>
                <a:spcAft>
                  <a:spcPts val="0"/>
                </a:spcAft>
                <a:defRPr/>
              </a:pPr>
              <a:r>
                <a:rPr lang="zh-CN" altLang="en-US" b="1" dirty="0">
                  <a:solidFill>
                    <a:schemeClr val="accent2">
                      <a:lumMod val="75000"/>
                    </a:schemeClr>
                  </a:solidFill>
                  <a:latin typeface="微软雅黑" panose="020B0503020204020204" charset="-122"/>
                  <a:ea typeface="微软雅黑" panose="020B0503020204020204" charset="-122"/>
                </a:rPr>
                <a:t>通航企业的现场监管</a:t>
              </a:r>
              <a:endParaRPr lang="zh-CN" altLang="en-US" b="1" dirty="0">
                <a:solidFill>
                  <a:schemeClr val="accent2">
                    <a:lumMod val="75000"/>
                  </a:schemeClr>
                </a:solidFill>
                <a:latin typeface="微软雅黑" panose="020B0503020204020204" charset="-122"/>
                <a:ea typeface="微软雅黑" panose="020B0503020204020204" charset="-122"/>
              </a:endParaRPr>
            </a:p>
          </p:txBody>
        </p:sp>
      </p:grpSp>
      <p:grpSp>
        <p:nvGrpSpPr>
          <p:cNvPr id="13" name="组合 35"/>
          <p:cNvGrpSpPr/>
          <p:nvPr/>
        </p:nvGrpSpPr>
        <p:grpSpPr bwMode="auto">
          <a:xfrm>
            <a:off x="307975" y="5451475"/>
            <a:ext cx="3406775" cy="1016000"/>
            <a:chOff x="10526" y="8447"/>
            <a:chExt cx="6457" cy="2284"/>
          </a:xfrm>
        </p:grpSpPr>
        <p:sp>
          <p:nvSpPr>
            <p:cNvPr id="37" name="文本框 99"/>
            <p:cNvSpPr txBox="1"/>
            <p:nvPr/>
          </p:nvSpPr>
          <p:spPr>
            <a:xfrm>
              <a:off x="10526" y="8447"/>
              <a:ext cx="4604" cy="2284"/>
            </a:xfrm>
            <a:prstGeom prst="rect">
              <a:avLst/>
            </a:prstGeom>
            <a:noFill/>
            <a:ln w="9525">
              <a:noFill/>
            </a:ln>
          </p:spPr>
          <p:txBody>
            <a:bodyPr>
              <a:spAutoFit/>
            </a:bodyPr>
            <a:lstStyle/>
            <a:p>
              <a:pPr algn="ctr" fontAlgn="auto">
                <a:spcBef>
                  <a:spcPts val="0"/>
                </a:spcBef>
                <a:spcAft>
                  <a:spcPts val="0"/>
                </a:spcAft>
                <a:defRPr/>
              </a:pPr>
              <a:r>
                <a:rPr lang="zh-CN" sz="2000" b="1" dirty="0">
                  <a:solidFill>
                    <a:schemeClr val="accent3">
                      <a:lumMod val="75000"/>
                    </a:schemeClr>
                  </a:solidFill>
                  <a:latin typeface="方正姚体" panose="02010601030101010101" pitchFamily="2" charset="-122"/>
                  <a:ea typeface="方正姚体" panose="02010601030101010101" pitchFamily="2" charset="-122"/>
                </a:rPr>
                <a:t>2019年，东北地区通航监察次数同比减少63%。</a:t>
              </a:r>
              <a:endParaRPr lang="zh-CN" sz="2000" b="1" dirty="0">
                <a:solidFill>
                  <a:schemeClr val="accent3">
                    <a:lumMod val="75000"/>
                  </a:schemeClr>
                </a:solidFill>
                <a:latin typeface="方正姚体" panose="02010601030101010101" pitchFamily="2" charset="-122"/>
                <a:ea typeface="方正姚体" panose="02010601030101010101" pitchFamily="2" charset="-122"/>
              </a:endParaRPr>
            </a:p>
          </p:txBody>
        </p:sp>
        <p:sp>
          <p:nvSpPr>
            <p:cNvPr id="8208" name="Freeform 60"/>
            <p:cNvSpPr>
              <a:spLocks noEditPoints="1"/>
            </p:cNvSpPr>
            <p:nvPr/>
          </p:nvSpPr>
          <p:spPr bwMode="auto">
            <a:xfrm>
              <a:off x="16765" y="10113"/>
              <a:ext cx="218" cy="215"/>
            </a:xfrm>
            <a:custGeom>
              <a:avLst/>
              <a:gdLst>
                <a:gd name="T0" fmla="*/ 109 w 144"/>
                <a:gd name="T1" fmla="*/ 0 h 143"/>
                <a:gd name="T2" fmla="*/ 218 w 144"/>
                <a:gd name="T3" fmla="*/ 108 h 143"/>
                <a:gd name="T4" fmla="*/ 109 w 144"/>
                <a:gd name="T5" fmla="*/ 215 h 143"/>
                <a:gd name="T6" fmla="*/ 0 w 144"/>
                <a:gd name="T7" fmla="*/ 108 h 143"/>
                <a:gd name="T8" fmla="*/ 109 w 144"/>
                <a:gd name="T9" fmla="*/ 0 h 143"/>
                <a:gd name="T10" fmla="*/ 109 w 144"/>
                <a:gd name="T11" fmla="*/ 54 h 143"/>
                <a:gd name="T12" fmla="*/ 55 w 144"/>
                <a:gd name="T13" fmla="*/ 108 h 143"/>
                <a:gd name="T14" fmla="*/ 109 w 144"/>
                <a:gd name="T15" fmla="*/ 161 h 143"/>
                <a:gd name="T16" fmla="*/ 163 w 144"/>
                <a:gd name="T17" fmla="*/ 108 h 143"/>
                <a:gd name="T18" fmla="*/ 109 w 144"/>
                <a:gd name="T19" fmla="*/ 54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sp>
          <p:nvSpPr>
            <p:cNvPr id="8209" name="Freeform 60"/>
            <p:cNvSpPr>
              <a:spLocks noEditPoints="1"/>
            </p:cNvSpPr>
            <p:nvPr/>
          </p:nvSpPr>
          <p:spPr bwMode="auto">
            <a:xfrm>
              <a:off x="16049" y="9943"/>
              <a:ext cx="433" cy="385"/>
            </a:xfrm>
            <a:custGeom>
              <a:avLst/>
              <a:gdLst>
                <a:gd name="T0" fmla="*/ 217 w 144"/>
                <a:gd name="T1" fmla="*/ 0 h 143"/>
                <a:gd name="T2" fmla="*/ 433 w 144"/>
                <a:gd name="T3" fmla="*/ 194 h 143"/>
                <a:gd name="T4" fmla="*/ 217 w 144"/>
                <a:gd name="T5" fmla="*/ 385 h 143"/>
                <a:gd name="T6" fmla="*/ 0 w 144"/>
                <a:gd name="T7" fmla="*/ 194 h 143"/>
                <a:gd name="T8" fmla="*/ 217 w 144"/>
                <a:gd name="T9" fmla="*/ 0 h 143"/>
                <a:gd name="T10" fmla="*/ 217 w 144"/>
                <a:gd name="T11" fmla="*/ 97 h 143"/>
                <a:gd name="T12" fmla="*/ 108 w 144"/>
                <a:gd name="T13" fmla="*/ 194 h 143"/>
                <a:gd name="T14" fmla="*/ 217 w 144"/>
                <a:gd name="T15" fmla="*/ 288 h 143"/>
                <a:gd name="T16" fmla="*/ 325 w 144"/>
                <a:gd name="T17" fmla="*/ 194 h 143"/>
                <a:gd name="T18" fmla="*/ 217 w 144"/>
                <a:gd name="T19" fmla="*/ 97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sp>
          <p:nvSpPr>
            <p:cNvPr id="8210" name="Freeform 60"/>
            <p:cNvSpPr>
              <a:spLocks noEditPoints="1"/>
            </p:cNvSpPr>
            <p:nvPr/>
          </p:nvSpPr>
          <p:spPr bwMode="auto">
            <a:xfrm>
              <a:off x="15085" y="9745"/>
              <a:ext cx="699" cy="583"/>
            </a:xfrm>
            <a:custGeom>
              <a:avLst/>
              <a:gdLst>
                <a:gd name="T0" fmla="*/ 350 w 144"/>
                <a:gd name="T1" fmla="*/ 0 h 143"/>
                <a:gd name="T2" fmla="*/ 699 w 144"/>
                <a:gd name="T3" fmla="*/ 294 h 143"/>
                <a:gd name="T4" fmla="*/ 350 w 144"/>
                <a:gd name="T5" fmla="*/ 583 h 143"/>
                <a:gd name="T6" fmla="*/ 0 w 144"/>
                <a:gd name="T7" fmla="*/ 294 h 143"/>
                <a:gd name="T8" fmla="*/ 350 w 144"/>
                <a:gd name="T9" fmla="*/ 0 h 143"/>
                <a:gd name="T10" fmla="*/ 350 w 144"/>
                <a:gd name="T11" fmla="*/ 147 h 143"/>
                <a:gd name="T12" fmla="*/ 175 w 144"/>
                <a:gd name="T13" fmla="*/ 294 h 143"/>
                <a:gd name="T14" fmla="*/ 350 w 144"/>
                <a:gd name="T15" fmla="*/ 436 h 143"/>
                <a:gd name="T16" fmla="*/ 524 w 144"/>
                <a:gd name="T17" fmla="*/ 294 h 143"/>
                <a:gd name="T18" fmla="*/ 350 w 144"/>
                <a:gd name="T19" fmla="*/ 147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3"/>
                <a:gd name="T32" fmla="*/ 144 w 144"/>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solidFill>
              <a:schemeClr val="accent1"/>
            </a:solidFill>
            <a:ln w="9525">
              <a:noFill/>
              <a:miter lim="800000"/>
            </a:ln>
          </p:spPr>
          <p:txBody>
            <a:bodyPr/>
            <a:lstStyle/>
            <a:p>
              <a:endParaRPr lang="zh-CN" altLang="en-US">
                <a:solidFill>
                  <a:srgbClr val="0D0D0D"/>
                </a:solidFill>
                <a:latin typeface="DengXian" panose="02010600030101010101" charset="-122"/>
                <a:ea typeface="DengXian" panose="02010600030101010101" charset="-122"/>
              </a:endParaRPr>
            </a:p>
          </p:txBody>
        </p:sp>
      </p:grpSp>
      <p:grpSp>
        <p:nvGrpSpPr>
          <p:cNvPr id="9" name="组合 8"/>
          <p:cNvGrpSpPr/>
          <p:nvPr/>
        </p:nvGrpSpPr>
        <p:grpSpPr>
          <a:xfrm>
            <a:off x="7014845" y="2910205"/>
            <a:ext cx="4163695" cy="3190240"/>
            <a:chOff x="11047" y="4583"/>
            <a:chExt cx="6557" cy="5024"/>
          </a:xfrm>
        </p:grpSpPr>
        <p:sp>
          <p:nvSpPr>
            <p:cNvPr id="54" name="Freeform 6@|5FFC:0|FBC:0|LFC:16777215|LBC:16777215"/>
            <p:cNvSpPr/>
            <p:nvPr/>
          </p:nvSpPr>
          <p:spPr bwMode="auto">
            <a:xfrm>
              <a:off x="15145" y="7328"/>
              <a:ext cx="1975" cy="665"/>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solidFill>
              <a:srgbClr val="C1C7D0"/>
            </a:solid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44" name="Freeform 5"/>
            <p:cNvSpPr/>
            <p:nvPr/>
          </p:nvSpPr>
          <p:spPr bwMode="auto">
            <a:xfrm>
              <a:off x="13260" y="4583"/>
              <a:ext cx="1598" cy="4297"/>
            </a:xfrm>
            <a:custGeom>
              <a:avLst/>
              <a:gdLst>
                <a:gd name="T0" fmla="*/ 492 w 604"/>
                <a:gd name="T1" fmla="*/ 1480 h 1648"/>
                <a:gd name="T2" fmla="*/ 356 w 604"/>
                <a:gd name="T3" fmla="*/ 1480 h 1648"/>
                <a:gd name="T4" fmla="*/ 356 w 604"/>
                <a:gd name="T5" fmla="*/ 1477 h 1648"/>
                <a:gd name="T6" fmla="*/ 356 w 604"/>
                <a:gd name="T7" fmla="*/ 119 h 1648"/>
                <a:gd name="T8" fmla="*/ 403 w 604"/>
                <a:gd name="T9" fmla="*/ 61 h 1648"/>
                <a:gd name="T10" fmla="*/ 343 w 604"/>
                <a:gd name="T11" fmla="*/ 0 h 1648"/>
                <a:gd name="T12" fmla="*/ 263 w 604"/>
                <a:gd name="T13" fmla="*/ 0 h 1648"/>
                <a:gd name="T14" fmla="*/ 203 w 604"/>
                <a:gd name="T15" fmla="*/ 61 h 1648"/>
                <a:gd name="T16" fmla="*/ 252 w 604"/>
                <a:gd name="T17" fmla="*/ 119 h 1648"/>
                <a:gd name="T18" fmla="*/ 252 w 604"/>
                <a:gd name="T19" fmla="*/ 1477 h 1648"/>
                <a:gd name="T20" fmla="*/ 249 w 604"/>
                <a:gd name="T21" fmla="*/ 1480 h 1648"/>
                <a:gd name="T22" fmla="*/ 112 w 604"/>
                <a:gd name="T23" fmla="*/ 1480 h 1648"/>
                <a:gd name="T24" fmla="*/ 112 w 604"/>
                <a:gd name="T25" fmla="*/ 1564 h 1648"/>
                <a:gd name="T26" fmla="*/ 0 w 604"/>
                <a:gd name="T27" fmla="*/ 1564 h 1648"/>
                <a:gd name="T28" fmla="*/ 0 w 604"/>
                <a:gd name="T29" fmla="*/ 1648 h 1648"/>
                <a:gd name="T30" fmla="*/ 604 w 604"/>
                <a:gd name="T31" fmla="*/ 1648 h 1648"/>
                <a:gd name="T32" fmla="*/ 604 w 604"/>
                <a:gd name="T33" fmla="*/ 1564 h 1648"/>
                <a:gd name="T34" fmla="*/ 492 w 604"/>
                <a:gd name="T35" fmla="*/ 1564 h 1648"/>
                <a:gd name="T36" fmla="*/ 492 w 604"/>
                <a:gd name="T37" fmla="*/ 148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1648">
                  <a:moveTo>
                    <a:pt x="492" y="1480"/>
                  </a:moveTo>
                  <a:cubicBezTo>
                    <a:pt x="356" y="1480"/>
                    <a:pt x="356" y="1480"/>
                    <a:pt x="356" y="1480"/>
                  </a:cubicBezTo>
                  <a:cubicBezTo>
                    <a:pt x="357" y="1480"/>
                    <a:pt x="356" y="1478"/>
                    <a:pt x="356" y="1477"/>
                  </a:cubicBezTo>
                  <a:cubicBezTo>
                    <a:pt x="356" y="119"/>
                    <a:pt x="356" y="119"/>
                    <a:pt x="356" y="119"/>
                  </a:cubicBezTo>
                  <a:cubicBezTo>
                    <a:pt x="384" y="113"/>
                    <a:pt x="403" y="90"/>
                    <a:pt x="403" y="61"/>
                  </a:cubicBezTo>
                  <a:cubicBezTo>
                    <a:pt x="403" y="27"/>
                    <a:pt x="376" y="0"/>
                    <a:pt x="343" y="0"/>
                  </a:cubicBezTo>
                  <a:cubicBezTo>
                    <a:pt x="263" y="0"/>
                    <a:pt x="263" y="0"/>
                    <a:pt x="263" y="0"/>
                  </a:cubicBezTo>
                  <a:cubicBezTo>
                    <a:pt x="229" y="0"/>
                    <a:pt x="203" y="27"/>
                    <a:pt x="203" y="61"/>
                  </a:cubicBezTo>
                  <a:cubicBezTo>
                    <a:pt x="203" y="90"/>
                    <a:pt x="220" y="113"/>
                    <a:pt x="252" y="119"/>
                  </a:cubicBezTo>
                  <a:cubicBezTo>
                    <a:pt x="252" y="1477"/>
                    <a:pt x="252" y="1477"/>
                    <a:pt x="252" y="1477"/>
                  </a:cubicBezTo>
                  <a:cubicBezTo>
                    <a:pt x="252" y="1478"/>
                    <a:pt x="249" y="1480"/>
                    <a:pt x="249" y="1480"/>
                  </a:cubicBezTo>
                  <a:cubicBezTo>
                    <a:pt x="112" y="1480"/>
                    <a:pt x="112" y="1480"/>
                    <a:pt x="112" y="1480"/>
                  </a:cubicBezTo>
                  <a:cubicBezTo>
                    <a:pt x="112" y="1564"/>
                    <a:pt x="112" y="1564"/>
                    <a:pt x="112" y="1564"/>
                  </a:cubicBezTo>
                  <a:cubicBezTo>
                    <a:pt x="0" y="1564"/>
                    <a:pt x="0" y="1564"/>
                    <a:pt x="0" y="1564"/>
                  </a:cubicBezTo>
                  <a:cubicBezTo>
                    <a:pt x="0" y="1648"/>
                    <a:pt x="0" y="1648"/>
                    <a:pt x="0" y="1648"/>
                  </a:cubicBezTo>
                  <a:cubicBezTo>
                    <a:pt x="604" y="1648"/>
                    <a:pt x="604" y="1648"/>
                    <a:pt x="604" y="1648"/>
                  </a:cubicBezTo>
                  <a:cubicBezTo>
                    <a:pt x="604" y="1564"/>
                    <a:pt x="604" y="1564"/>
                    <a:pt x="604" y="1564"/>
                  </a:cubicBezTo>
                  <a:cubicBezTo>
                    <a:pt x="492" y="1564"/>
                    <a:pt x="492" y="1564"/>
                    <a:pt x="492" y="1564"/>
                  </a:cubicBezTo>
                  <a:lnTo>
                    <a:pt x="492" y="1480"/>
                  </a:lnTo>
                  <a:close/>
                </a:path>
              </a:pathLst>
            </a:custGeom>
            <a:solidFill>
              <a:schemeClr val="accent3">
                <a:lumMod val="40000"/>
                <a:lumOff val="6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nvGrpSpPr>
            <p:cNvPr id="49" name="Group 63"/>
            <p:cNvGrpSpPr/>
            <p:nvPr/>
          </p:nvGrpSpPr>
          <p:grpSpPr>
            <a:xfrm rot="0">
              <a:off x="11047" y="5228"/>
              <a:ext cx="1975" cy="2462"/>
              <a:chOff x="3059175" y="2792907"/>
              <a:chExt cx="1916502" cy="1860887"/>
            </a:xfrm>
            <a:solidFill>
              <a:srgbClr val="C1C7D0"/>
            </a:solidFill>
          </p:grpSpPr>
          <p:sp>
            <p:nvSpPr>
              <p:cNvPr id="61" name="Freeform 6@|5FFC:0|FBC:0|LFC:16777215|LBC:16777215"/>
              <p:cNvSpPr/>
              <p:nvPr/>
            </p:nvSpPr>
            <p:spPr bwMode="auto">
              <a:xfrm>
                <a:off x="3059175" y="4149498"/>
                <a:ext cx="1916502" cy="504296"/>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grpFill/>
              <a:ln>
                <a:noFill/>
              </a:ln>
              <a:effectLst>
                <a:outerShdw blurRad="50800" dist="50800" dir="5400000" algn="ctr" rotWithShape="0">
                  <a:srgbClr val="00B0F0"/>
                </a:outerShdw>
              </a:effectLst>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62" name="Freeform 7@|5FFC:0|FBC:0|LFC:16777215|LBC:16777215"/>
              <p:cNvSpPr/>
              <p:nvPr/>
            </p:nvSpPr>
            <p:spPr bwMode="auto">
              <a:xfrm>
                <a:off x="3319698" y="2792907"/>
                <a:ext cx="1518286" cy="1333385"/>
              </a:xfrm>
              <a:custGeom>
                <a:avLst/>
                <a:gdLst>
                  <a:gd name="T0" fmla="*/ 26 w 1090"/>
                  <a:gd name="T1" fmla="*/ 996 h 996"/>
                  <a:gd name="T2" fmla="*/ 0 w 1090"/>
                  <a:gd name="T3" fmla="*/ 981 h 996"/>
                  <a:gd name="T4" fmla="*/ 562 w 1090"/>
                  <a:gd name="T5" fmla="*/ 0 h 996"/>
                  <a:gd name="T6" fmla="*/ 1090 w 1090"/>
                  <a:gd name="T7" fmla="*/ 981 h 996"/>
                  <a:gd name="T8" fmla="*/ 1062 w 1090"/>
                  <a:gd name="T9" fmla="*/ 996 h 996"/>
                  <a:gd name="T10" fmla="*/ 562 w 1090"/>
                  <a:gd name="T11" fmla="*/ 63 h 996"/>
                  <a:gd name="T12" fmla="*/ 26 w 1090"/>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0" h="996">
                    <a:moveTo>
                      <a:pt x="26" y="996"/>
                    </a:moveTo>
                    <a:lnTo>
                      <a:pt x="0" y="981"/>
                    </a:lnTo>
                    <a:lnTo>
                      <a:pt x="562" y="0"/>
                    </a:lnTo>
                    <a:lnTo>
                      <a:pt x="1090" y="981"/>
                    </a:lnTo>
                    <a:lnTo>
                      <a:pt x="1062" y="996"/>
                    </a:lnTo>
                    <a:lnTo>
                      <a:pt x="562" y="63"/>
                    </a:lnTo>
                    <a:lnTo>
                      <a:pt x="26" y="996"/>
                    </a:lnTo>
                    <a:close/>
                  </a:path>
                </a:pathLst>
              </a:custGeom>
              <a:grp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grpSp>
        <p:sp>
          <p:nvSpPr>
            <p:cNvPr id="50" name="Freeform 9@|5FFC:0|FBC:0|LFC:16777215|LBC:16777215"/>
            <p:cNvSpPr/>
            <p:nvPr/>
          </p:nvSpPr>
          <p:spPr bwMode="auto">
            <a:xfrm>
              <a:off x="15100" y="5157"/>
              <a:ext cx="1568" cy="1835"/>
            </a:xfrm>
            <a:custGeom>
              <a:avLst/>
              <a:gdLst>
                <a:gd name="T0" fmla="*/ 28 w 1092"/>
                <a:gd name="T1" fmla="*/ 996 h 996"/>
                <a:gd name="T2" fmla="*/ 0 w 1092"/>
                <a:gd name="T3" fmla="*/ 981 h 996"/>
                <a:gd name="T4" fmla="*/ 565 w 1092"/>
                <a:gd name="T5" fmla="*/ 0 h 996"/>
                <a:gd name="T6" fmla="*/ 1092 w 1092"/>
                <a:gd name="T7" fmla="*/ 981 h 996"/>
                <a:gd name="T8" fmla="*/ 1064 w 1092"/>
                <a:gd name="T9" fmla="*/ 996 h 996"/>
                <a:gd name="T10" fmla="*/ 565 w 1092"/>
                <a:gd name="T11" fmla="*/ 63 h 996"/>
                <a:gd name="T12" fmla="*/ 28 w 1092"/>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2" h="996">
                  <a:moveTo>
                    <a:pt x="28" y="996"/>
                  </a:moveTo>
                  <a:lnTo>
                    <a:pt x="0" y="981"/>
                  </a:lnTo>
                  <a:lnTo>
                    <a:pt x="565" y="0"/>
                  </a:lnTo>
                  <a:lnTo>
                    <a:pt x="1092" y="981"/>
                  </a:lnTo>
                  <a:lnTo>
                    <a:pt x="1064" y="996"/>
                  </a:lnTo>
                  <a:lnTo>
                    <a:pt x="565" y="63"/>
                  </a:lnTo>
                  <a:lnTo>
                    <a:pt x="28" y="996"/>
                  </a:lnTo>
                  <a:close/>
                </a:path>
              </a:pathLst>
            </a:custGeom>
            <a:solidFill>
              <a:srgbClr val="C1C7D0"/>
            </a:solidFill>
            <a:ln>
              <a:solidFill>
                <a:schemeClr val="accent4">
                  <a:lumMod val="60000"/>
                  <a:lumOff val="40000"/>
                </a:schemeClr>
              </a:solid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55" name="Freeform 10"/>
            <p:cNvSpPr/>
            <p:nvPr/>
          </p:nvSpPr>
          <p:spPr bwMode="auto">
            <a:xfrm rot="644891">
              <a:off x="12100" y="4630"/>
              <a:ext cx="3950" cy="1057"/>
            </a:xfrm>
            <a:custGeom>
              <a:avLst/>
              <a:gdLst>
                <a:gd name="T0" fmla="*/ 1339 w 1392"/>
                <a:gd name="T1" fmla="*/ 0 h 311"/>
                <a:gd name="T2" fmla="*/ 1288 w 1392"/>
                <a:gd name="T3" fmla="*/ 41 h 311"/>
                <a:gd name="T4" fmla="*/ 94 w 1392"/>
                <a:gd name="T5" fmla="*/ 228 h 311"/>
                <a:gd name="T6" fmla="*/ 52 w 1392"/>
                <a:gd name="T7" fmla="*/ 206 h 311"/>
                <a:gd name="T8" fmla="*/ 0 w 1392"/>
                <a:gd name="T9" fmla="*/ 259 h 311"/>
                <a:gd name="T10" fmla="*/ 52 w 1392"/>
                <a:gd name="T11" fmla="*/ 311 h 311"/>
                <a:gd name="T12" fmla="*/ 101 w 1392"/>
                <a:gd name="T13" fmla="*/ 276 h 311"/>
                <a:gd name="T14" fmla="*/ 1301 w 1392"/>
                <a:gd name="T15" fmla="*/ 89 h 311"/>
                <a:gd name="T16" fmla="*/ 1339 w 1392"/>
                <a:gd name="T17" fmla="*/ 105 h 311"/>
                <a:gd name="T18" fmla="*/ 1392 w 1392"/>
                <a:gd name="T19" fmla="*/ 53 h 311"/>
                <a:gd name="T20" fmla="*/ 1339 w 1392"/>
                <a:gd name="T2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311">
                  <a:moveTo>
                    <a:pt x="1339" y="0"/>
                  </a:moveTo>
                  <a:cubicBezTo>
                    <a:pt x="1315" y="0"/>
                    <a:pt x="1294" y="18"/>
                    <a:pt x="1288" y="41"/>
                  </a:cubicBezTo>
                  <a:cubicBezTo>
                    <a:pt x="94" y="228"/>
                    <a:pt x="94" y="228"/>
                    <a:pt x="94" y="228"/>
                  </a:cubicBezTo>
                  <a:cubicBezTo>
                    <a:pt x="84" y="215"/>
                    <a:pt x="69" y="206"/>
                    <a:pt x="52" y="206"/>
                  </a:cubicBezTo>
                  <a:cubicBezTo>
                    <a:pt x="23" y="206"/>
                    <a:pt x="0" y="230"/>
                    <a:pt x="0" y="259"/>
                  </a:cubicBezTo>
                  <a:cubicBezTo>
                    <a:pt x="0" y="288"/>
                    <a:pt x="23" y="311"/>
                    <a:pt x="52" y="311"/>
                  </a:cubicBezTo>
                  <a:cubicBezTo>
                    <a:pt x="75" y="311"/>
                    <a:pt x="94" y="296"/>
                    <a:pt x="101" y="276"/>
                  </a:cubicBezTo>
                  <a:cubicBezTo>
                    <a:pt x="1301" y="89"/>
                    <a:pt x="1301" y="89"/>
                    <a:pt x="1301" y="89"/>
                  </a:cubicBezTo>
                  <a:cubicBezTo>
                    <a:pt x="1311" y="99"/>
                    <a:pt x="1324" y="105"/>
                    <a:pt x="1339" y="105"/>
                  </a:cubicBezTo>
                  <a:cubicBezTo>
                    <a:pt x="1368" y="105"/>
                    <a:pt x="1392" y="82"/>
                    <a:pt x="1392" y="53"/>
                  </a:cubicBezTo>
                  <a:cubicBezTo>
                    <a:pt x="1392" y="24"/>
                    <a:pt x="1368" y="0"/>
                    <a:pt x="1339" y="0"/>
                  </a:cubicBezTo>
                  <a:close/>
                </a:path>
              </a:pathLst>
            </a:custGeom>
            <a:solidFill>
              <a:schemeClr val="accent1">
                <a:lumMod val="60000"/>
                <a:lumOff val="40000"/>
              </a:schemeClr>
            </a:solidFill>
            <a:ln>
              <a:noFill/>
            </a:ln>
          </p:spPr>
          <p:txBody>
            <a:bodyPr/>
            <a:lstStyle/>
            <a:p>
              <a:pPr fontAlgn="auto">
                <a:spcBef>
                  <a:spcPts val="0"/>
                </a:spcBef>
                <a:spcAft>
                  <a:spcPts val="0"/>
                </a:spcAft>
                <a:defRPr/>
              </a:pPr>
              <a:endParaRPr lang="id-ID" kern="0">
                <a:solidFill>
                  <a:prstClr val="black"/>
                </a:solidFill>
                <a:ea typeface="微软雅黑" panose="020B0503020204020204" charset="-122"/>
                <a:sym typeface="Arial" panose="020B0604020202020204" pitchFamily="34" charset="0"/>
              </a:endParaRPr>
            </a:p>
          </p:txBody>
        </p:sp>
        <p:sp>
          <p:nvSpPr>
            <p:cNvPr id="56" name="TextBox 13"/>
            <p:cNvSpPr txBox="1"/>
            <p:nvPr/>
          </p:nvSpPr>
          <p:spPr>
            <a:xfrm>
              <a:off x="11197" y="7087"/>
              <a:ext cx="1675" cy="485"/>
            </a:xfrm>
            <a:prstGeom prst="rect">
              <a:avLst/>
            </a:prstGeom>
            <a:noFill/>
            <a:ln w="9525">
              <a:noFill/>
            </a:ln>
          </p:spPr>
          <p:txBody>
            <a:bodyPr lIns="0" tIns="0" rIns="0" bIns="0">
              <a:spAutoFit/>
            </a:bodyPr>
            <a:lstStyle/>
            <a:p>
              <a:pPr defTabSz="1216025" fontAlgn="auto">
                <a:spcBef>
                  <a:spcPct val="20000"/>
                </a:spcBef>
                <a:spcAft>
                  <a:spcPts val="0"/>
                </a:spcAft>
                <a:defRPr/>
              </a:pPr>
              <a:r>
                <a:rPr lang="zh-CN" altLang="zh-CN" sz="2000" b="1" dirty="0">
                  <a:solidFill>
                    <a:schemeClr val="accent4">
                      <a:lumMod val="75000"/>
                    </a:schemeClr>
                  </a:solidFill>
                  <a:ea typeface="微软雅黑" panose="020B0503020204020204" charset="-122"/>
                  <a:sym typeface="Arial" panose="020B0604020202020204" pitchFamily="34" charset="0"/>
                </a:rPr>
                <a:t>局方调查</a:t>
              </a:r>
              <a:endParaRPr lang="zh-CN" altLang="zh-CN" sz="2000" b="1" dirty="0">
                <a:solidFill>
                  <a:schemeClr val="accent4">
                    <a:lumMod val="75000"/>
                  </a:schemeClr>
                </a:solidFill>
                <a:ea typeface="微软雅黑" panose="020B0503020204020204" charset="-122"/>
                <a:sym typeface="Arial" panose="020B0604020202020204" pitchFamily="34" charset="0"/>
              </a:endParaRPr>
            </a:p>
          </p:txBody>
        </p:sp>
        <p:sp>
          <p:nvSpPr>
            <p:cNvPr id="57" name="TextBox 13"/>
            <p:cNvSpPr txBox="1"/>
            <p:nvPr/>
          </p:nvSpPr>
          <p:spPr>
            <a:xfrm>
              <a:off x="14620" y="6347"/>
              <a:ext cx="2985" cy="1482"/>
            </a:xfrm>
            <a:prstGeom prst="rect">
              <a:avLst/>
            </a:prstGeom>
            <a:noFill/>
            <a:ln w="9525">
              <a:noFill/>
            </a:ln>
          </p:spPr>
          <p:txBody>
            <a:bodyPr lIns="0" tIns="0" rIns="0" bIns="0">
              <a:spAutoFit/>
            </a:bodyPr>
            <a:lstStyle/>
            <a:p>
              <a:pPr algn="ctr" defTabSz="1216025" fontAlgn="auto">
                <a:spcBef>
                  <a:spcPct val="20000"/>
                </a:spcBef>
                <a:spcAft>
                  <a:spcPts val="0"/>
                </a:spcAft>
                <a:defRPr/>
              </a:pPr>
              <a:r>
                <a:rPr lang="zh-CN" altLang="en-US" b="1" dirty="0">
                  <a:solidFill>
                    <a:schemeClr val="accent5">
                      <a:lumMod val="75000"/>
                    </a:schemeClr>
                  </a:solidFill>
                  <a:ea typeface="微软雅黑" panose="020B0503020204020204" charset="-122"/>
                  <a:sym typeface="Arial" panose="020B0604020202020204" pitchFamily="34" charset="0"/>
                </a:rPr>
                <a:t>只要不亡人，</a:t>
              </a:r>
              <a:endParaRPr lang="zh-CN" altLang="en-US" b="1" dirty="0">
                <a:solidFill>
                  <a:schemeClr val="accent5">
                    <a:lumMod val="75000"/>
                  </a:schemeClr>
                </a:solidFill>
                <a:ea typeface="微软雅黑" panose="020B0503020204020204" charset="-122"/>
                <a:sym typeface="Arial" panose="020B0604020202020204" pitchFamily="34" charset="0"/>
              </a:endParaRPr>
            </a:p>
            <a:p>
              <a:pPr algn="ctr" defTabSz="1216025" fontAlgn="auto">
                <a:spcBef>
                  <a:spcPct val="20000"/>
                </a:spcBef>
                <a:spcAft>
                  <a:spcPts val="0"/>
                </a:spcAft>
                <a:defRPr/>
              </a:pPr>
              <a:r>
                <a:rPr lang="zh-CN" altLang="en-US" b="1" dirty="0">
                  <a:solidFill>
                    <a:schemeClr val="accent5">
                      <a:lumMod val="75000"/>
                    </a:schemeClr>
                  </a:solidFill>
                  <a:ea typeface="微软雅黑" panose="020B0503020204020204" charset="-122"/>
                  <a:sym typeface="Arial" panose="020B0604020202020204" pitchFamily="34" charset="0"/>
                </a:rPr>
                <a:t>企业就可以</a:t>
              </a:r>
              <a:endParaRPr lang="zh-CN" altLang="en-US" b="1" dirty="0">
                <a:solidFill>
                  <a:schemeClr val="accent5">
                    <a:lumMod val="75000"/>
                  </a:schemeClr>
                </a:solidFill>
                <a:ea typeface="微软雅黑" panose="020B0503020204020204" charset="-122"/>
                <a:sym typeface="Arial" panose="020B0604020202020204" pitchFamily="34" charset="0"/>
              </a:endParaRPr>
            </a:p>
            <a:p>
              <a:pPr algn="ctr" defTabSz="1216025" fontAlgn="auto">
                <a:spcBef>
                  <a:spcPct val="20000"/>
                </a:spcBef>
                <a:spcAft>
                  <a:spcPts val="0"/>
                </a:spcAft>
                <a:defRPr/>
              </a:pPr>
              <a:r>
                <a:rPr lang="zh-CN" altLang="en-US" b="1" dirty="0">
                  <a:solidFill>
                    <a:schemeClr val="accent5">
                      <a:lumMod val="75000"/>
                    </a:schemeClr>
                  </a:solidFill>
                  <a:ea typeface="微软雅黑" panose="020B0503020204020204" charset="-122"/>
                  <a:sym typeface="Arial" panose="020B0604020202020204" pitchFamily="34" charset="0"/>
                </a:rPr>
                <a:t>自查、自改、自报</a:t>
              </a:r>
              <a:endParaRPr lang="zh-CN" altLang="en-US" b="1" dirty="0">
                <a:solidFill>
                  <a:schemeClr val="accent5">
                    <a:lumMod val="75000"/>
                  </a:schemeClr>
                </a:solidFill>
                <a:ea typeface="微软雅黑" panose="020B0503020204020204" charset="-122"/>
                <a:sym typeface="Arial" panose="020B0604020202020204" pitchFamily="34" charset="0"/>
              </a:endParaRPr>
            </a:p>
          </p:txBody>
        </p:sp>
        <p:sp>
          <p:nvSpPr>
            <p:cNvPr id="58" name="TextBox 13"/>
            <p:cNvSpPr txBox="1">
              <a:spLocks noChangeArrowheads="1"/>
            </p:cNvSpPr>
            <p:nvPr/>
          </p:nvSpPr>
          <p:spPr bwMode="auto">
            <a:xfrm>
              <a:off x="15656" y="8111"/>
              <a:ext cx="913" cy="436"/>
            </a:xfrm>
            <a:prstGeom prst="rect">
              <a:avLst/>
            </a:prstGeom>
            <a:noFill/>
            <a:ln w="9525">
              <a:noFill/>
              <a:miter lim="800000"/>
            </a:ln>
          </p:spPr>
          <p:txBody>
            <a:bodyPr lIns="0" tIns="0" rIns="0" bIns="0">
              <a:spAutoFit/>
            </a:bodyPr>
            <a:lstStyle/>
            <a:p>
              <a:pPr defTabSz="1216025">
                <a:spcBef>
                  <a:spcPct val="20000"/>
                </a:spcBef>
              </a:pPr>
              <a:r>
                <a:rPr lang="zh-CN" altLang="en-US" b="1" dirty="0">
                  <a:ea typeface="微软雅黑" panose="020B0503020204020204" charset="-122"/>
                  <a:sym typeface="Arial" panose="020B0604020202020204" pitchFamily="34" charset="0"/>
                </a:rPr>
                <a:t>现在</a:t>
              </a:r>
              <a:endParaRPr lang="zh-CN" altLang="en-US" b="1" dirty="0">
                <a:ea typeface="微软雅黑" panose="020B0503020204020204" charset="-122"/>
                <a:sym typeface="Arial" panose="020B0604020202020204" pitchFamily="34" charset="0"/>
              </a:endParaRPr>
            </a:p>
          </p:txBody>
        </p:sp>
        <p:sp>
          <p:nvSpPr>
            <p:cNvPr id="59" name="TextBox 13"/>
            <p:cNvSpPr txBox="1">
              <a:spLocks noChangeArrowheads="1"/>
            </p:cNvSpPr>
            <p:nvPr/>
          </p:nvSpPr>
          <p:spPr bwMode="auto">
            <a:xfrm>
              <a:off x="11489" y="7960"/>
              <a:ext cx="985" cy="436"/>
            </a:xfrm>
            <a:prstGeom prst="rect">
              <a:avLst/>
            </a:prstGeom>
            <a:noFill/>
            <a:ln w="9525">
              <a:noFill/>
              <a:miter lim="800000"/>
            </a:ln>
          </p:spPr>
          <p:txBody>
            <a:bodyPr lIns="0" tIns="0" rIns="0" bIns="0">
              <a:spAutoFit/>
            </a:bodyPr>
            <a:lstStyle/>
            <a:p>
              <a:pPr defTabSz="1216025">
                <a:spcBef>
                  <a:spcPct val="20000"/>
                </a:spcBef>
              </a:pPr>
              <a:r>
                <a:rPr lang="zh-CN" altLang="en-US" b="1">
                  <a:ea typeface="微软雅黑" panose="020B0503020204020204" charset="-122"/>
                  <a:sym typeface="Arial" panose="020B0604020202020204" pitchFamily="34" charset="0"/>
                </a:rPr>
                <a:t>以前</a:t>
              </a:r>
              <a:endParaRPr lang="zh-CN" altLang="en-US" b="1">
                <a:ea typeface="微软雅黑" panose="020B0503020204020204" charset="-122"/>
                <a:sym typeface="Arial" panose="020B0604020202020204" pitchFamily="34" charset="0"/>
              </a:endParaRPr>
            </a:p>
          </p:txBody>
        </p:sp>
        <p:sp>
          <p:nvSpPr>
            <p:cNvPr id="60" name="文本框 24"/>
            <p:cNvSpPr txBox="1"/>
            <p:nvPr/>
          </p:nvSpPr>
          <p:spPr>
            <a:xfrm>
              <a:off x="12767" y="9025"/>
              <a:ext cx="3345" cy="582"/>
            </a:xfrm>
            <a:prstGeom prst="rect">
              <a:avLst/>
            </a:prstGeom>
            <a:noFill/>
          </p:spPr>
          <p:txBody>
            <a:bodyPr>
              <a:spAutoFit/>
            </a:bodyPr>
            <a:lstStyle/>
            <a:p>
              <a:pPr algn="ctr" fontAlgn="auto">
                <a:spcBef>
                  <a:spcPts val="0"/>
                </a:spcBef>
                <a:spcAft>
                  <a:spcPts val="0"/>
                </a:spcAft>
                <a:defRPr/>
              </a:pPr>
              <a:r>
                <a:rPr lang="zh-CN" altLang="en-US" b="1" dirty="0">
                  <a:solidFill>
                    <a:schemeClr val="accent2">
                      <a:lumMod val="75000"/>
                    </a:schemeClr>
                  </a:solidFill>
                  <a:latin typeface="微软雅黑" panose="020B0503020204020204" charset="-122"/>
                  <a:ea typeface="微软雅黑" panose="020B0503020204020204" charset="-122"/>
                </a:rPr>
                <a:t>不安全事件调查权</a:t>
              </a:r>
              <a:endParaRPr lang="zh-CN" altLang="en-US" b="1" dirty="0">
                <a:solidFill>
                  <a:schemeClr val="accent2">
                    <a:lumMod val="75000"/>
                  </a:schemeClr>
                </a:solidFill>
                <a:latin typeface="微软雅黑" panose="020B0503020204020204" charset="-122"/>
                <a:ea typeface="微软雅黑" panose="020B0503020204020204" charset="-122"/>
              </a:endParaRPr>
            </a:p>
          </p:txBody>
        </p:sp>
      </p:gr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
        <p:nvSpPr>
          <p:cNvPr id="15" name="文本框 14"/>
          <p:cNvSpPr txBox="1">
            <a:spLocks noChangeArrowheads="1"/>
          </p:cNvSpPr>
          <p:nvPr/>
        </p:nvSpPr>
        <p:spPr bwMode="auto">
          <a:xfrm>
            <a:off x="5833745" y="1931353"/>
            <a:ext cx="2492375" cy="646112"/>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一一放权力</a:t>
            </a:r>
            <a:endParaRPr kumimoji="1" lang="zh-CN" altLang="en-US" sz="3600" b="1">
              <a:latin typeface="华文细黑" panose="02010600040101010101" pitchFamily="2" charset="-122"/>
              <a:ea typeface="华文细黑" panose="020106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5851208" y="1915795"/>
            <a:ext cx="2492375" cy="646113"/>
          </a:xfrm>
          <a:prstGeom prst="rect">
            <a:avLst/>
          </a:prstGeom>
          <a:noFill/>
          <a:ln w="9525">
            <a:noFill/>
            <a:miter lim="800000"/>
          </a:ln>
        </p:spPr>
        <p:txBody>
          <a:bodyPr wrap="none">
            <a:spAutoFit/>
          </a:bodyPr>
          <a:lstStyle/>
          <a:p>
            <a:r>
              <a:rPr kumimoji="1" lang="zh-CN" altLang="en-US" sz="3600" b="1">
                <a:latin typeface="华文细黑" panose="02010600040101010101" pitchFamily="2" charset="-122"/>
                <a:ea typeface="华文细黑" panose="02010600040101010101" pitchFamily="2" charset="-122"/>
              </a:rPr>
              <a:t>一一破瓶颈</a:t>
            </a:r>
            <a:endParaRPr kumimoji="1" lang="zh-CN" altLang="en-US" sz="3600" b="1">
              <a:latin typeface="华文细黑" panose="02010600040101010101" pitchFamily="2" charset="-122"/>
              <a:ea typeface="华文细黑" panose="02010600040101010101" pitchFamily="2" charset="-122"/>
            </a:endParaRPr>
          </a:p>
        </p:txBody>
      </p:sp>
      <p:sp>
        <p:nvSpPr>
          <p:cNvPr id="11" name="矩形 10"/>
          <p:cNvSpPr/>
          <p:nvPr/>
        </p:nvSpPr>
        <p:spPr>
          <a:xfrm>
            <a:off x="12017375" y="2017713"/>
            <a:ext cx="158750" cy="1981200"/>
          </a:xfrm>
          <a:prstGeom prst="rect">
            <a:avLst/>
          </a:prstGeom>
          <a:solidFill>
            <a:srgbClr val="1E4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9224" name="图片 2" descr="微信图片_20190505161920"/>
          <p:cNvPicPr>
            <a:picLocks noChangeAspect="1"/>
          </p:cNvPicPr>
          <p:nvPr/>
        </p:nvPicPr>
        <p:blipFill>
          <a:blip r:embed="rId1"/>
          <a:srcRect/>
          <a:stretch>
            <a:fillRect/>
          </a:stretch>
        </p:blipFill>
        <p:spPr bwMode="auto">
          <a:xfrm>
            <a:off x="7872413" y="165100"/>
            <a:ext cx="4040187" cy="447675"/>
          </a:xfrm>
          <a:prstGeom prst="rect">
            <a:avLst/>
          </a:prstGeom>
          <a:noFill/>
          <a:ln w="9525">
            <a:noFill/>
            <a:miter lim="800000"/>
            <a:headEnd/>
            <a:tailEnd/>
          </a:ln>
        </p:spPr>
      </p:pic>
      <p:grpSp>
        <p:nvGrpSpPr>
          <p:cNvPr id="4" name="组合 41"/>
          <p:cNvGrpSpPr/>
          <p:nvPr/>
        </p:nvGrpSpPr>
        <p:grpSpPr bwMode="auto">
          <a:xfrm>
            <a:off x="2382838" y="2830513"/>
            <a:ext cx="8153400" cy="3546475"/>
            <a:chOff x="5857" y="4457"/>
            <a:chExt cx="10736" cy="5585"/>
          </a:xfrm>
        </p:grpSpPr>
        <p:pic>
          <p:nvPicPr>
            <p:cNvPr id="9227" name="Picture 3" descr="it1"/>
            <p:cNvPicPr>
              <a:picLocks noChangeAspect="1"/>
            </p:cNvPicPr>
            <p:nvPr/>
          </p:nvPicPr>
          <p:blipFill>
            <a:blip r:embed="rId2"/>
            <a:srcRect/>
            <a:stretch>
              <a:fillRect/>
            </a:stretch>
          </p:blipFill>
          <p:spPr bwMode="auto">
            <a:xfrm>
              <a:off x="8195" y="4457"/>
              <a:ext cx="2810" cy="5585"/>
            </a:xfrm>
            <a:prstGeom prst="rect">
              <a:avLst/>
            </a:prstGeom>
            <a:noFill/>
            <a:ln w="9525">
              <a:noFill/>
              <a:miter lim="800000"/>
              <a:headEnd/>
              <a:tailEnd/>
            </a:ln>
          </p:spPr>
        </p:pic>
        <p:sp>
          <p:nvSpPr>
            <p:cNvPr id="21" name="Freeform 4"/>
            <p:cNvSpPr/>
            <p:nvPr/>
          </p:nvSpPr>
          <p:spPr bwMode="gray">
            <a:xfrm>
              <a:off x="8194" y="4529"/>
              <a:ext cx="1990" cy="1740"/>
            </a:xfrm>
            <a:custGeom>
              <a:avLst/>
              <a:gdLst>
                <a:gd name="T0" fmla="*/ 0 w 1118"/>
                <a:gd name="T1" fmla="*/ 0 h 1020"/>
                <a:gd name="T2" fmla="*/ 6 w 1118"/>
                <a:gd name="T3" fmla="*/ 793 h 1020"/>
                <a:gd name="T4" fmla="*/ 551 w 1118"/>
                <a:gd name="T5" fmla="*/ 1020 h 1020"/>
                <a:gd name="T6" fmla="*/ 1118 w 1118"/>
                <a:gd name="T7" fmla="*/ 470 h 1020"/>
                <a:gd name="T8" fmla="*/ 0 w 1118"/>
                <a:gd name="T9" fmla="*/ 0 h 1020"/>
              </a:gdLst>
              <a:ahLst/>
              <a:cxnLst>
                <a:cxn ang="0">
                  <a:pos x="T0" y="T1"/>
                </a:cxn>
                <a:cxn ang="0">
                  <a:pos x="T2" y="T3"/>
                </a:cxn>
                <a:cxn ang="0">
                  <a:pos x="T4" y="T5"/>
                </a:cxn>
                <a:cxn ang="0">
                  <a:pos x="T6" y="T7"/>
                </a:cxn>
                <a:cxn ang="0">
                  <a:pos x="T8" y="T9"/>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 Box 7"/>
            <p:cNvSpPr txBox="1">
              <a:spLocks noChangeArrowheads="1"/>
            </p:cNvSpPr>
            <p:nvPr/>
          </p:nvSpPr>
          <p:spPr bwMode="gray">
            <a:xfrm>
              <a:off x="8698" y="4674"/>
              <a:ext cx="753" cy="1355"/>
            </a:xfrm>
            <a:prstGeom prst="rect">
              <a:avLst/>
            </a:prstGeom>
            <a:noFill/>
            <a:ln>
              <a:noFill/>
            </a:ln>
            <a:effectLst>
              <a:outerShdw dist="35921" dir="2700000" algn="ctr" rotWithShape="0">
                <a:srgbClr val="080808"/>
              </a:outerShdw>
            </a:effectLst>
          </p:spPr>
          <p:txBody>
            <a:bodyPr>
              <a:spAutoFit/>
            </a:bodyPr>
            <a:lstStyle/>
            <a:p>
              <a:pPr algn="ctr" fontAlgn="auto">
                <a:spcBef>
                  <a:spcPts val="0"/>
                </a:spcBef>
                <a:spcAft>
                  <a:spcPts val="0"/>
                </a:spcAft>
                <a:defRPr/>
              </a:pPr>
              <a:r>
                <a:rPr lang="en-US" altLang="zh-CN" sz="5000" kern="0" dirty="0">
                  <a:solidFill>
                    <a:srgbClr val="FEFEFE"/>
                  </a:solidFill>
                  <a:latin typeface="Arial Black" panose="020B0A04020102020204" pitchFamily="34" charset="0"/>
                  <a:ea typeface="微软雅黑" panose="020B0503020204020204" charset="-122"/>
                </a:rPr>
                <a:t>1</a:t>
              </a:r>
              <a:endParaRPr lang="en-US" altLang="zh-CN" sz="5000" kern="0" dirty="0">
                <a:solidFill>
                  <a:srgbClr val="FEFEFE"/>
                </a:solidFill>
                <a:latin typeface="Arial Black" panose="020B0A04020102020204" pitchFamily="34" charset="0"/>
                <a:ea typeface="微软雅黑" panose="020B0503020204020204" charset="-122"/>
              </a:endParaRPr>
            </a:p>
          </p:txBody>
        </p:sp>
        <p:sp>
          <p:nvSpPr>
            <p:cNvPr id="23" name="Freeform 5"/>
            <p:cNvSpPr/>
            <p:nvPr/>
          </p:nvSpPr>
          <p:spPr bwMode="gray">
            <a:xfrm>
              <a:off x="8240" y="8142"/>
              <a:ext cx="1975" cy="1757"/>
            </a:xfrm>
            <a:custGeom>
              <a:avLst/>
              <a:gdLst>
                <a:gd name="T0" fmla="*/ 0 w 1110"/>
                <a:gd name="T1" fmla="*/ 228 h 1030"/>
                <a:gd name="T2" fmla="*/ 4 w 1110"/>
                <a:gd name="T3" fmla="*/ 1018 h 1030"/>
                <a:gd name="T4" fmla="*/ 1110 w 1110"/>
                <a:gd name="T5" fmla="*/ 559 h 1030"/>
                <a:gd name="T6" fmla="*/ 552 w 1110"/>
                <a:gd name="T7" fmla="*/ 0 h 1030"/>
                <a:gd name="T8" fmla="*/ 0 w 1110"/>
                <a:gd name="T9" fmla="*/ 228 h 1030"/>
              </a:gdLst>
              <a:ahLst/>
              <a:cxnLst>
                <a:cxn ang="0">
                  <a:pos x="T0" y="T1"/>
                </a:cxn>
                <a:cxn ang="0">
                  <a:pos x="T2" y="T3"/>
                </a:cxn>
                <a:cxn ang="0">
                  <a:pos x="T4" y="T5"/>
                </a:cxn>
                <a:cxn ang="0">
                  <a:pos x="T6" y="T7"/>
                </a:cxn>
                <a:cxn ang="0">
                  <a:pos x="T8" y="T9"/>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Text Box 8"/>
            <p:cNvSpPr txBox="1">
              <a:spLocks noChangeArrowheads="1"/>
            </p:cNvSpPr>
            <p:nvPr/>
          </p:nvSpPr>
          <p:spPr bwMode="gray">
            <a:xfrm>
              <a:off x="8537" y="8544"/>
              <a:ext cx="753" cy="1355"/>
            </a:xfrm>
            <a:prstGeom prst="rect">
              <a:avLst/>
            </a:prstGeom>
            <a:noFill/>
            <a:ln>
              <a:noFill/>
            </a:ln>
            <a:effectLst>
              <a:outerShdw dist="35921" dir="2700000" algn="ctr" rotWithShape="0">
                <a:srgbClr val="080808"/>
              </a:outerShdw>
            </a:effectLst>
          </p:spPr>
          <p:txBody>
            <a:bodyPr>
              <a:spAutoFit/>
            </a:bodyPr>
            <a:lstStyle/>
            <a:p>
              <a:pPr algn="ctr" fontAlgn="auto">
                <a:spcBef>
                  <a:spcPts val="0"/>
                </a:spcBef>
                <a:spcAft>
                  <a:spcPts val="0"/>
                </a:spcAft>
                <a:defRPr/>
              </a:pPr>
              <a:r>
                <a:rPr lang="en-US" altLang="zh-CN" sz="5000" kern="0" dirty="0">
                  <a:solidFill>
                    <a:srgbClr val="FEFEFE"/>
                  </a:solidFill>
                  <a:latin typeface="Arial Black" panose="020B0A04020102020204" pitchFamily="34" charset="0"/>
                  <a:ea typeface="微软雅黑" panose="020B0503020204020204" charset="-122"/>
                </a:rPr>
                <a:t>4</a:t>
              </a:r>
              <a:endParaRPr lang="en-US" altLang="zh-CN" sz="5000" kern="0" dirty="0">
                <a:solidFill>
                  <a:srgbClr val="FEFEFE"/>
                </a:solidFill>
                <a:latin typeface="Arial Black" panose="020B0A04020102020204" pitchFamily="34" charset="0"/>
                <a:ea typeface="微软雅黑" panose="020B0503020204020204" charset="-122"/>
              </a:endParaRPr>
            </a:p>
          </p:txBody>
        </p:sp>
        <p:sp>
          <p:nvSpPr>
            <p:cNvPr id="25" name="Freeform 6"/>
            <p:cNvSpPr/>
            <p:nvPr/>
          </p:nvSpPr>
          <p:spPr bwMode="gray">
            <a:xfrm>
              <a:off x="9179" y="5332"/>
              <a:ext cx="1812" cy="1860"/>
            </a:xfrm>
            <a:custGeom>
              <a:avLst/>
              <a:gdLst>
                <a:gd name="T0" fmla="*/ 0 w 1017"/>
                <a:gd name="T1" fmla="*/ 554 h 1091"/>
                <a:gd name="T2" fmla="*/ 225 w 1017"/>
                <a:gd name="T3" fmla="*/ 1091 h 1091"/>
                <a:gd name="T4" fmla="*/ 1017 w 1017"/>
                <a:gd name="T5" fmla="*/ 1091 h 1091"/>
                <a:gd name="T6" fmla="*/ 566 w 1017"/>
                <a:gd name="T7" fmla="*/ 0 h 1091"/>
                <a:gd name="T8" fmla="*/ 0 w 1017"/>
                <a:gd name="T9" fmla="*/ 554 h 1091"/>
              </a:gdLst>
              <a:ahLst/>
              <a:cxnLst>
                <a:cxn ang="0">
                  <a:pos x="T0" y="T1"/>
                </a:cxn>
                <a:cxn ang="0">
                  <a:pos x="T2" y="T3"/>
                </a:cxn>
                <a:cxn ang="0">
                  <a:pos x="T4" y="T5"/>
                </a:cxn>
                <a:cxn ang="0">
                  <a:pos x="T6" y="T7"/>
                </a:cxn>
                <a:cxn ang="0">
                  <a:pos x="T8" y="T9"/>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 Box 30"/>
            <p:cNvSpPr txBox="1">
              <a:spLocks noChangeArrowheads="1"/>
            </p:cNvSpPr>
            <p:nvPr/>
          </p:nvSpPr>
          <p:spPr bwMode="gray">
            <a:xfrm>
              <a:off x="9774" y="5837"/>
              <a:ext cx="753" cy="1355"/>
            </a:xfrm>
            <a:prstGeom prst="rect">
              <a:avLst/>
            </a:prstGeom>
            <a:noFill/>
            <a:ln>
              <a:noFill/>
            </a:ln>
            <a:effectLst>
              <a:outerShdw dist="35921" dir="2700000" algn="ctr" rotWithShape="0">
                <a:srgbClr val="080808"/>
              </a:outerShdw>
            </a:effectLst>
          </p:spPr>
          <p:txBody>
            <a:bodyPr>
              <a:spAutoFit/>
            </a:bodyPr>
            <a:lstStyle/>
            <a:p>
              <a:pPr algn="ctr" fontAlgn="auto">
                <a:spcBef>
                  <a:spcPts val="0"/>
                </a:spcBef>
                <a:spcAft>
                  <a:spcPts val="0"/>
                </a:spcAft>
                <a:defRPr/>
              </a:pPr>
              <a:r>
                <a:rPr lang="en-US" altLang="zh-CN" sz="5000" kern="0" dirty="0">
                  <a:solidFill>
                    <a:srgbClr val="FEFEFE"/>
                  </a:solidFill>
                  <a:latin typeface="Arial Black" panose="020B0A04020102020204" pitchFamily="34" charset="0"/>
                  <a:ea typeface="微软雅黑" panose="020B0503020204020204" charset="-122"/>
                </a:rPr>
                <a:t>2</a:t>
              </a:r>
              <a:endParaRPr lang="en-US" altLang="zh-CN" sz="5000" kern="0" dirty="0">
                <a:solidFill>
                  <a:srgbClr val="FEFEFE"/>
                </a:solidFill>
                <a:latin typeface="Arial Black" panose="020B0A04020102020204" pitchFamily="34" charset="0"/>
                <a:ea typeface="微软雅黑" panose="020B0503020204020204" charset="-122"/>
              </a:endParaRPr>
            </a:p>
          </p:txBody>
        </p:sp>
        <p:sp>
          <p:nvSpPr>
            <p:cNvPr id="2" name="Freeform 29"/>
            <p:cNvSpPr/>
            <p:nvPr/>
          </p:nvSpPr>
          <p:spPr bwMode="gray">
            <a:xfrm>
              <a:off x="9189" y="7192"/>
              <a:ext cx="1808" cy="1897"/>
            </a:xfrm>
            <a:custGeom>
              <a:avLst/>
              <a:gdLst>
                <a:gd name="T0" fmla="*/ 223 w 1016"/>
                <a:gd name="T1" fmla="*/ 0 h 1114"/>
                <a:gd name="T2" fmla="*/ 0 w 1016"/>
                <a:gd name="T3" fmla="*/ 550 h 1114"/>
                <a:gd name="T4" fmla="*/ 559 w 1016"/>
                <a:gd name="T5" fmla="*/ 1114 h 1114"/>
                <a:gd name="T6" fmla="*/ 1016 w 1016"/>
                <a:gd name="T7" fmla="*/ 4 h 1114"/>
                <a:gd name="T8" fmla="*/ 223 w 1016"/>
                <a:gd name="T9" fmla="*/ 0 h 1114"/>
              </a:gdLst>
              <a:ahLst/>
              <a:cxnLst>
                <a:cxn ang="0">
                  <a:pos x="T0" y="T1"/>
                </a:cxn>
                <a:cxn ang="0">
                  <a:pos x="T2" y="T3"/>
                </a:cxn>
                <a:cxn ang="0">
                  <a:pos x="T4" y="T5"/>
                </a:cxn>
                <a:cxn ang="0">
                  <a:pos x="T6" y="T7"/>
                </a:cxn>
                <a:cxn ang="0">
                  <a:pos x="T8" y="T9"/>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 Box 31"/>
            <p:cNvSpPr txBox="1">
              <a:spLocks noChangeArrowheads="1"/>
            </p:cNvSpPr>
            <p:nvPr/>
          </p:nvSpPr>
          <p:spPr bwMode="gray">
            <a:xfrm>
              <a:off x="9710" y="7462"/>
              <a:ext cx="753" cy="1355"/>
            </a:xfrm>
            <a:prstGeom prst="rect">
              <a:avLst/>
            </a:prstGeom>
            <a:noFill/>
            <a:ln>
              <a:noFill/>
            </a:ln>
            <a:effectLst>
              <a:outerShdw dist="35921" dir="2700000" algn="ctr" rotWithShape="0">
                <a:srgbClr val="080808"/>
              </a:outerShdw>
            </a:effectLst>
          </p:spPr>
          <p:txBody>
            <a:bodyPr>
              <a:spAutoFit/>
            </a:bodyPr>
            <a:lstStyle/>
            <a:p>
              <a:pPr algn="ctr" fontAlgn="auto">
                <a:spcBef>
                  <a:spcPts val="0"/>
                </a:spcBef>
                <a:spcAft>
                  <a:spcPts val="0"/>
                </a:spcAft>
                <a:defRPr/>
              </a:pPr>
              <a:r>
                <a:rPr lang="en-US" altLang="zh-CN" sz="5000" kern="0" dirty="0">
                  <a:solidFill>
                    <a:srgbClr val="FEFEFE"/>
                  </a:solidFill>
                  <a:latin typeface="Arial Black" panose="020B0A04020102020204" pitchFamily="34" charset="0"/>
                  <a:ea typeface="微软雅黑" panose="020B0503020204020204" charset="-122"/>
                </a:rPr>
                <a:t>3</a:t>
              </a:r>
              <a:endParaRPr lang="en-US" altLang="zh-CN" sz="5000" kern="0" dirty="0">
                <a:solidFill>
                  <a:srgbClr val="FEFEFE"/>
                </a:solidFill>
                <a:latin typeface="Arial Black" panose="020B0A04020102020204" pitchFamily="34" charset="0"/>
                <a:ea typeface="微软雅黑" panose="020B0503020204020204" charset="-122"/>
              </a:endParaRPr>
            </a:p>
          </p:txBody>
        </p:sp>
        <p:sp>
          <p:nvSpPr>
            <p:cNvPr id="30" name="Line 27"/>
            <p:cNvSpPr>
              <a:spLocks noChangeShapeType="1"/>
            </p:cNvSpPr>
            <p:nvPr/>
          </p:nvSpPr>
          <p:spPr bwMode="black">
            <a:xfrm>
              <a:off x="10462" y="5332"/>
              <a:ext cx="6131" cy="0"/>
            </a:xfrm>
            <a:prstGeom prst="line">
              <a:avLst/>
            </a:prstGeom>
            <a:noFill/>
            <a:ln w="9525">
              <a:solidFill>
                <a:srgbClr val="080808"/>
              </a:solidFill>
              <a:prstDash val="dash"/>
              <a:round/>
            </a:ln>
            <a:effec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7" name="Line 28"/>
            <p:cNvSpPr>
              <a:spLocks noChangeShapeType="1"/>
            </p:cNvSpPr>
            <p:nvPr/>
          </p:nvSpPr>
          <p:spPr bwMode="black">
            <a:xfrm flipV="1">
              <a:off x="11118" y="7189"/>
              <a:ext cx="5475" cy="3"/>
            </a:xfrm>
            <a:prstGeom prst="line">
              <a:avLst/>
            </a:prstGeom>
            <a:noFill/>
            <a:ln w="9525">
              <a:solidFill>
                <a:srgbClr val="080808"/>
              </a:solidFill>
              <a:prstDash val="dash"/>
              <a:round/>
            </a:ln>
            <a:effec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8" name="Line 32"/>
            <p:cNvSpPr>
              <a:spLocks noChangeShapeType="1"/>
            </p:cNvSpPr>
            <p:nvPr/>
          </p:nvSpPr>
          <p:spPr bwMode="black">
            <a:xfrm flipV="1">
              <a:off x="10424" y="9037"/>
              <a:ext cx="6169" cy="10"/>
            </a:xfrm>
            <a:prstGeom prst="line">
              <a:avLst/>
            </a:prstGeom>
            <a:noFill/>
            <a:ln w="9525">
              <a:solidFill>
                <a:srgbClr val="080808"/>
              </a:solidFill>
              <a:prstDash val="dash"/>
              <a:round/>
            </a:ln>
            <a:effec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pic>
          <p:nvPicPr>
            <p:cNvPr id="9239" name="Picture 31" descr="circuler_1"/>
            <p:cNvPicPr>
              <a:picLocks noChangeAspect="1"/>
            </p:cNvPicPr>
            <p:nvPr/>
          </p:nvPicPr>
          <p:blipFill>
            <a:blip r:embed="rId3"/>
            <a:srcRect/>
            <a:stretch>
              <a:fillRect/>
            </a:stretch>
          </p:blipFill>
          <p:spPr bwMode="auto">
            <a:xfrm>
              <a:off x="6957" y="6269"/>
              <a:ext cx="2255" cy="1957"/>
            </a:xfrm>
            <a:prstGeom prst="rect">
              <a:avLst/>
            </a:prstGeom>
            <a:noFill/>
            <a:ln w="9525">
              <a:noFill/>
              <a:miter lim="800000"/>
              <a:headEnd/>
              <a:tailEnd/>
            </a:ln>
          </p:spPr>
        </p:pic>
        <p:sp>
          <p:nvSpPr>
            <p:cNvPr id="19" name="Oval 32"/>
            <p:cNvSpPr>
              <a:spLocks noChangeArrowheads="1"/>
            </p:cNvSpPr>
            <p:nvPr/>
          </p:nvSpPr>
          <p:spPr bwMode="gray">
            <a:xfrm>
              <a:off x="5857" y="6312"/>
              <a:ext cx="3355" cy="187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5" name="TextBox 19"/>
            <p:cNvSpPr txBox="1">
              <a:spLocks noChangeArrowheads="1"/>
            </p:cNvSpPr>
            <p:nvPr/>
          </p:nvSpPr>
          <p:spPr bwMode="auto">
            <a:xfrm>
              <a:off x="5893" y="6717"/>
              <a:ext cx="3397" cy="1112"/>
            </a:xfrm>
            <a:prstGeom prst="rect">
              <a:avLst/>
            </a:prstGeom>
            <a:noFill/>
            <a:ln>
              <a:noFill/>
            </a:ln>
          </p:spPr>
          <p:txBody>
            <a:bodyPr>
              <a:spAutoFit/>
            </a:bodyPr>
            <a:lstStyle/>
            <a:p>
              <a:pPr algn="ctr" fontAlgn="auto">
                <a:spcBef>
                  <a:spcPts val="0"/>
                </a:spcBef>
                <a:spcAft>
                  <a:spcPts val="0"/>
                </a:spcAft>
                <a:defRPr/>
              </a:pPr>
              <a:r>
                <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rPr>
                <a:t>黑龙江省通航</a:t>
              </a:r>
              <a:endPar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endParaRPr>
            </a:p>
            <a:p>
              <a:pPr algn="ctr" fontAlgn="auto">
                <a:spcBef>
                  <a:spcPts val="0"/>
                </a:spcBef>
                <a:spcAft>
                  <a:spcPts val="0"/>
                </a:spcAft>
                <a:defRPr/>
              </a:pPr>
              <a:r>
                <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rPr>
                <a:t>低空服务站</a:t>
              </a:r>
              <a:endParaRPr lang="zh-CN" altLang="en-US" sz="2000" b="1" kern="0" dirty="0">
                <a:solidFill>
                  <a:sysClr val="window" lastClr="FFFFFF">
                    <a:lumMod val="95000"/>
                  </a:sysClr>
                </a:solidFill>
                <a:latin typeface="微软雅黑" panose="020B0503020204020204" charset="-122"/>
                <a:ea typeface="微软雅黑" panose="020B0503020204020204" charset="-122"/>
                <a:cs typeface="宋体" panose="02010600030101010101" pitchFamily="2" charset="-122"/>
              </a:endParaRPr>
            </a:p>
          </p:txBody>
        </p:sp>
        <p:sp>
          <p:nvSpPr>
            <p:cNvPr id="36" name="TextBox 19"/>
            <p:cNvSpPr txBox="1">
              <a:spLocks noChangeArrowheads="1"/>
            </p:cNvSpPr>
            <p:nvPr/>
          </p:nvSpPr>
          <p:spPr bwMode="auto">
            <a:xfrm>
              <a:off x="11961" y="4642"/>
              <a:ext cx="4001" cy="627"/>
            </a:xfrm>
            <a:prstGeom prst="rect">
              <a:avLst/>
            </a:prstGeom>
            <a:noFill/>
            <a:ln>
              <a:noFill/>
            </a:ln>
          </p:spPr>
          <p:txBody>
            <a:bodyPr>
              <a:spAutoFit/>
            </a:bodyPr>
            <a:lstStyle/>
            <a:p>
              <a:pPr fontAlgn="auto">
                <a:spcBef>
                  <a:spcPts val="0"/>
                </a:spcBef>
                <a:spcAft>
                  <a:spcPts val="0"/>
                </a:spcAft>
                <a:defRPr/>
              </a:pPr>
              <a:r>
                <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rPr>
                <a:t>航空计划</a:t>
              </a:r>
              <a:endPar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endParaRPr>
            </a:p>
          </p:txBody>
        </p:sp>
        <p:sp>
          <p:nvSpPr>
            <p:cNvPr id="20" name="Line 32"/>
            <p:cNvSpPr>
              <a:spLocks noChangeShapeType="1"/>
            </p:cNvSpPr>
            <p:nvPr/>
          </p:nvSpPr>
          <p:spPr bwMode="black">
            <a:xfrm flipV="1">
              <a:off x="8194" y="10042"/>
              <a:ext cx="8399" cy="0"/>
            </a:xfrm>
            <a:prstGeom prst="line">
              <a:avLst/>
            </a:prstGeom>
            <a:noFill/>
            <a:ln w="9525">
              <a:solidFill>
                <a:srgbClr val="080808"/>
              </a:solidFill>
              <a:prstDash val="dash"/>
              <a:round/>
            </a:ln>
            <a:effec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29" name="TextBox 19"/>
            <p:cNvSpPr txBox="1">
              <a:spLocks noChangeArrowheads="1"/>
            </p:cNvSpPr>
            <p:nvPr/>
          </p:nvSpPr>
          <p:spPr bwMode="auto">
            <a:xfrm>
              <a:off x="11961" y="6402"/>
              <a:ext cx="4001" cy="630"/>
            </a:xfrm>
            <a:prstGeom prst="rect">
              <a:avLst/>
            </a:prstGeom>
            <a:noFill/>
            <a:ln>
              <a:noFill/>
            </a:ln>
          </p:spPr>
          <p:txBody>
            <a:bodyPr>
              <a:spAutoFit/>
            </a:bodyPr>
            <a:lstStyle/>
            <a:p>
              <a:pPr fontAlgn="auto">
                <a:spcBef>
                  <a:spcPts val="0"/>
                </a:spcBef>
                <a:spcAft>
                  <a:spcPts val="0"/>
                </a:spcAft>
                <a:defRPr/>
              </a:pPr>
              <a:r>
                <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rPr>
                <a:t>航空情报</a:t>
              </a:r>
              <a:endPar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endParaRPr>
            </a:p>
          </p:txBody>
        </p:sp>
        <p:sp>
          <p:nvSpPr>
            <p:cNvPr id="40" name="TextBox 19"/>
            <p:cNvSpPr txBox="1">
              <a:spLocks noChangeArrowheads="1"/>
            </p:cNvSpPr>
            <p:nvPr/>
          </p:nvSpPr>
          <p:spPr bwMode="auto">
            <a:xfrm>
              <a:off x="11961" y="8212"/>
              <a:ext cx="4001" cy="630"/>
            </a:xfrm>
            <a:prstGeom prst="rect">
              <a:avLst/>
            </a:prstGeom>
            <a:noFill/>
            <a:ln>
              <a:noFill/>
            </a:ln>
          </p:spPr>
          <p:txBody>
            <a:bodyPr>
              <a:spAutoFit/>
            </a:bodyPr>
            <a:lstStyle/>
            <a:p>
              <a:pPr fontAlgn="auto">
                <a:spcBef>
                  <a:spcPts val="0"/>
                </a:spcBef>
                <a:spcAft>
                  <a:spcPts val="0"/>
                </a:spcAft>
                <a:defRPr/>
              </a:pPr>
              <a:r>
                <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rPr>
                <a:t>航空气象</a:t>
              </a:r>
              <a:endPar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endParaRPr>
            </a:p>
          </p:txBody>
        </p:sp>
        <p:sp>
          <p:nvSpPr>
            <p:cNvPr id="41" name="TextBox 19"/>
            <p:cNvSpPr txBox="1">
              <a:spLocks noChangeArrowheads="1"/>
            </p:cNvSpPr>
            <p:nvPr/>
          </p:nvSpPr>
          <p:spPr bwMode="auto">
            <a:xfrm>
              <a:off x="11961" y="9272"/>
              <a:ext cx="4001" cy="627"/>
            </a:xfrm>
            <a:prstGeom prst="rect">
              <a:avLst/>
            </a:prstGeom>
            <a:noFill/>
            <a:ln>
              <a:noFill/>
            </a:ln>
          </p:spPr>
          <p:txBody>
            <a:bodyPr>
              <a:spAutoFit/>
            </a:bodyPr>
            <a:lstStyle/>
            <a:p>
              <a:pPr fontAlgn="auto">
                <a:spcBef>
                  <a:spcPts val="0"/>
                </a:spcBef>
                <a:spcAft>
                  <a:spcPts val="0"/>
                </a:spcAft>
                <a:defRPr/>
              </a:pPr>
              <a:r>
                <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rPr>
                <a:t>低空监视一站式服务</a:t>
              </a:r>
              <a:endParaRPr lang="zh-CN" altLang="en-US" sz="2000" b="1" kern="0" dirty="0">
                <a:solidFill>
                  <a:sysClr val="windowText" lastClr="000000">
                    <a:lumMod val="75000"/>
                    <a:lumOff val="25000"/>
                  </a:sysClr>
                </a:solidFill>
                <a:latin typeface="微软雅黑" panose="020B0503020204020204" charset="-122"/>
                <a:ea typeface="微软雅黑" panose="020B0503020204020204" charset="-122"/>
                <a:cs typeface="宋体" panose="02010600030101010101" pitchFamily="2" charset="-122"/>
              </a:endParaRPr>
            </a:p>
          </p:txBody>
        </p:sp>
      </p:grpSp>
      <p:grpSp>
        <p:nvGrpSpPr>
          <p:cNvPr id="12" name="组合 11"/>
          <p:cNvGrpSpPr/>
          <p:nvPr/>
        </p:nvGrpSpPr>
        <p:grpSpPr>
          <a:xfrm>
            <a:off x="-3810" y="0"/>
            <a:ext cx="4779645" cy="4899025"/>
            <a:chOff x="-6" y="0"/>
            <a:chExt cx="8297" cy="8569"/>
          </a:xfrm>
        </p:grpSpPr>
        <p:sp>
          <p:nvSpPr>
            <p:cNvPr id="3" name="直角三角形 2"/>
            <p:cNvSpPr/>
            <p:nvPr/>
          </p:nvSpPr>
          <p:spPr>
            <a:xfrm rot="16200000" flipH="1" flipV="1">
              <a:off x="-141" y="137"/>
              <a:ext cx="8568" cy="8296"/>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直角三角形 6"/>
            <p:cNvSpPr/>
            <p:nvPr/>
          </p:nvSpPr>
          <p:spPr>
            <a:xfrm rot="16200000" flipH="1" flipV="1">
              <a:off x="-108" y="102"/>
              <a:ext cx="6376" cy="6172"/>
            </a:xfrm>
            <a:prstGeom prst="rtTriangle">
              <a:avLst/>
            </a:prstGeom>
            <a:solidFill>
              <a:srgbClr val="1E476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文本框 7"/>
            <p:cNvSpPr txBox="1"/>
            <p:nvPr/>
          </p:nvSpPr>
          <p:spPr>
            <a:xfrm>
              <a:off x="2054" y="1115"/>
              <a:ext cx="1745" cy="1936"/>
            </a:xfrm>
            <a:prstGeom prst="rect">
              <a:avLst/>
            </a:prstGeom>
            <a:noFill/>
          </p:spPr>
          <p:txBody>
            <a:bodyPr wrap="square" rtlCol="0">
              <a:spAutoFit/>
            </a:bodyPr>
            <a:p>
              <a:r>
                <a:rPr kumimoji="1" lang="en-US" altLang="zh-CN" sz="6600" dirty="0">
                  <a:solidFill>
                    <a:schemeClr val="bg1"/>
                  </a:solidFill>
                  <a:latin typeface="Impact" panose="020B0806030902050204" pitchFamily="34" charset="0"/>
                  <a:ea typeface="Impact" panose="020B0806030902050204" pitchFamily="34" charset="0"/>
                  <a:cs typeface="Impact" panose="020B0806030902050204" pitchFamily="34" charset="0"/>
                </a:rPr>
                <a:t>01</a:t>
              </a:r>
              <a:endParaRPr kumimoji="1" lang="zh-CN" altLang="en-US" sz="6600" dirty="0">
                <a:solidFill>
                  <a:schemeClr val="bg1"/>
                </a:solidFill>
                <a:latin typeface="Impact" panose="020B0806030902050204" pitchFamily="34" charset="0"/>
                <a:ea typeface="Impact" panose="020B0806030902050204" pitchFamily="34" charset="0"/>
                <a:cs typeface="Impact" panose="020B0806030902050204" pitchFamily="34" charset="0"/>
              </a:endParaRPr>
            </a:p>
          </p:txBody>
        </p:sp>
        <p:sp>
          <p:nvSpPr>
            <p:cNvPr id="10" name="Freeform 122"/>
            <p:cNvSpPr/>
            <p:nvPr/>
          </p:nvSpPr>
          <p:spPr bwMode="auto">
            <a:xfrm rot="4320000">
              <a:off x="3517" y="2986"/>
              <a:ext cx="918" cy="894"/>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pattFill prst="pct25">
              <a:fgClr>
                <a:schemeClr val="accent1"/>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30" b="0" i="0" u="none" strike="noStrike" kern="1200" cap="none" spc="0" normalizeH="0" baseline="0" noProof="0">
                <a:ln>
                  <a:noFill/>
                </a:ln>
                <a:solidFill>
                  <a:prstClr val="black"/>
                </a:solidFill>
                <a:effectLst/>
                <a:uLnTx/>
                <a:uFillTx/>
                <a:latin typeface="+mn-lt"/>
                <a:ea typeface="+mn-ea"/>
                <a:cs typeface="+mn-cs"/>
              </a:endParaRPr>
            </a:p>
          </p:txBody>
        </p:sp>
      </p:grpSp>
      <p:sp>
        <p:nvSpPr>
          <p:cNvPr id="4101" name="文本框 7"/>
          <p:cNvSpPr txBox="1">
            <a:spLocks noChangeArrowheads="1"/>
          </p:cNvSpPr>
          <p:nvPr/>
        </p:nvSpPr>
        <p:spPr bwMode="auto">
          <a:xfrm>
            <a:off x="4270375" y="938213"/>
            <a:ext cx="6340475" cy="708025"/>
          </a:xfrm>
          <a:prstGeom prst="rect">
            <a:avLst/>
          </a:prstGeom>
          <a:noFill/>
          <a:ln w="9525">
            <a:noFill/>
            <a:miter lim="800000"/>
          </a:ln>
        </p:spPr>
        <p:txBody>
          <a:bodyPr wrap="none">
            <a:spAutoFit/>
          </a:bodyPr>
          <a:lstStyle/>
          <a:p>
            <a:r>
              <a:rPr kumimoji="1" lang="zh-CN" sz="4000">
                <a:latin typeface="华文新魏" panose="02010800040101010101" pitchFamily="2" charset="-122"/>
                <a:ea typeface="华文新魏" panose="02010800040101010101" pitchFamily="2" charset="-122"/>
              </a:rPr>
              <a:t>东北通用航空改革试点探索</a:t>
            </a:r>
            <a:endParaRPr kumimoji="1" lang="zh-CN" sz="4000">
              <a:latin typeface="华文新魏" panose="02010800040101010101" pitchFamily="2" charset="-122"/>
              <a:ea typeface="华文新魏" panose="020108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自定义 278">
      <a:dk1>
        <a:srgbClr val="000000"/>
      </a:dk1>
      <a:lt1>
        <a:srgbClr val="FFFFFF"/>
      </a:lt1>
      <a:dk2>
        <a:srgbClr val="44546A"/>
      </a:dk2>
      <a:lt2>
        <a:srgbClr val="E7E6E6"/>
      </a:lt2>
      <a:accent1>
        <a:srgbClr val="1E4767"/>
      </a:accent1>
      <a:accent2>
        <a:srgbClr val="1E4767"/>
      </a:accent2>
      <a:accent3>
        <a:srgbClr val="1E4767"/>
      </a:accent3>
      <a:accent4>
        <a:srgbClr val="1E4767"/>
      </a:accent4>
      <a:accent5>
        <a:srgbClr val="1E4767"/>
      </a:accent5>
      <a:accent6>
        <a:srgbClr val="1E4767"/>
      </a:accent6>
      <a:hlink>
        <a:srgbClr val="1E4767"/>
      </a:hlink>
      <a:folHlink>
        <a:srgbClr val="1E4767"/>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1799</Words>
  <Application>WPS 演示</Application>
  <PresentationFormat>自定义</PresentationFormat>
  <Paragraphs>358</Paragraphs>
  <Slides>23</Slides>
  <Notes>18</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23</vt:i4>
      </vt:variant>
    </vt:vector>
  </HeadingPairs>
  <TitlesOfParts>
    <vt:vector size="51" baseType="lpstr">
      <vt:lpstr>Arial</vt:lpstr>
      <vt:lpstr>宋体</vt:lpstr>
      <vt:lpstr>Wingdings</vt:lpstr>
      <vt:lpstr>DengXian Light</vt:lpstr>
      <vt:lpstr>Arial</vt:lpstr>
      <vt:lpstr>Adobe 仿宋 Std R</vt:lpstr>
      <vt:lpstr>仿宋</vt:lpstr>
      <vt:lpstr>Source Han Sans CN</vt:lpstr>
      <vt:lpstr>DengXian</vt:lpstr>
      <vt:lpstr>STHeiti Light</vt:lpstr>
      <vt:lpstr>Segoe Print</vt:lpstr>
      <vt:lpstr>Source Han Sans CN Normal</vt:lpstr>
      <vt:lpstr>华文新魏</vt:lpstr>
      <vt:lpstr>Impact</vt:lpstr>
      <vt:lpstr>华文细黑</vt:lpstr>
      <vt:lpstr>Agency FB</vt:lpstr>
      <vt:lpstr>微软雅黑</vt:lpstr>
      <vt:lpstr>黑体</vt:lpstr>
      <vt:lpstr>方正姚体</vt:lpstr>
      <vt:lpstr>Arial Black</vt:lpstr>
      <vt:lpstr>Calibri</vt:lpstr>
      <vt:lpstr>Arial Unicode MS</vt:lpstr>
      <vt:lpstr>Dotum</vt:lpstr>
      <vt:lpstr>Myriad Pro Light</vt:lpstr>
      <vt:lpstr>华文楷体</vt:lpstr>
      <vt:lpstr>隶书</vt:lpstr>
      <vt:lpstr>DengXian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office365</dc:creator>
  <cp:lastModifiedBy>zyf5321</cp:lastModifiedBy>
  <cp:revision>94</cp:revision>
  <dcterms:created xsi:type="dcterms:W3CDTF">2018-03-16T01:43:00Z</dcterms:created>
  <dcterms:modified xsi:type="dcterms:W3CDTF">2019-05-21T15:36:46Z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